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8" r:id="rId5"/>
    <p:sldId id="269" r:id="rId6"/>
    <p:sldId id="270" r:id="rId7"/>
    <p:sldId id="264" r:id="rId8"/>
    <p:sldId id="273" r:id="rId9"/>
    <p:sldId id="275" r:id="rId10"/>
    <p:sldId id="265" r:id="rId11"/>
    <p:sldId id="276" r:id="rId12"/>
    <p:sldId id="277" r:id="rId13"/>
    <p:sldId id="278" r:id="rId14"/>
    <p:sldId id="279" r:id="rId15"/>
    <p:sldId id="266" r:id="rId16"/>
    <p:sldId id="280" r:id="rId17"/>
    <p:sldId id="284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8FF45-9DB1-4994-9CD2-80C4720D52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2CF16-35EF-45AC-A09A-C9EDADAE8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287250" cy="6883400"/>
            <a:chOff x="0" y="0"/>
            <a:chExt cx="12287250" cy="68834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5" r="20355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9" r="32"/>
            <a:stretch>
              <a:fillRect/>
            </a:stretch>
          </p:blipFill>
          <p:spPr>
            <a:xfrm>
              <a:off x="12096485" y="0"/>
              <a:ext cx="190765" cy="686752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9" r="32"/>
            <a:stretch>
              <a:fillRect/>
            </a:stretch>
          </p:blipFill>
          <p:spPr>
            <a:xfrm>
              <a:off x="0" y="15875"/>
              <a:ext cx="190765" cy="68675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287250" cy="6883400"/>
            <a:chOff x="0" y="0"/>
            <a:chExt cx="12287250" cy="6883400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5" r="20355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9" r="32"/>
            <a:stretch>
              <a:fillRect/>
            </a:stretch>
          </p:blipFill>
          <p:spPr>
            <a:xfrm>
              <a:off x="12096485" y="0"/>
              <a:ext cx="190765" cy="68675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9" r="32"/>
            <a:stretch>
              <a:fillRect/>
            </a:stretch>
          </p:blipFill>
          <p:spPr>
            <a:xfrm>
              <a:off x="0" y="15875"/>
              <a:ext cx="190765" cy="68675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287250" cy="6883400"/>
            <a:chOff x="0" y="0"/>
            <a:chExt cx="12287250" cy="6883400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5" r="20355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9" r="32"/>
            <a:stretch>
              <a:fillRect/>
            </a:stretch>
          </p:blipFill>
          <p:spPr>
            <a:xfrm>
              <a:off x="12096485" y="0"/>
              <a:ext cx="190765" cy="68675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9" r="32"/>
            <a:stretch>
              <a:fillRect/>
            </a:stretch>
          </p:blipFill>
          <p:spPr>
            <a:xfrm>
              <a:off x="0" y="15875"/>
              <a:ext cx="190765" cy="68675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rgbClr val="323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570565" y="2090620"/>
            <a:ext cx="1130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66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多媒体广告设计教学设计</a:t>
            </a:r>
            <a:r>
              <a:rPr lang="en-US" altLang="zh-CN" sz="66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79376" y="3383698"/>
            <a:ext cx="5863771" cy="57767"/>
            <a:chOff x="5280505" y="3963496"/>
            <a:chExt cx="5863771" cy="57767"/>
          </a:xfrm>
          <a:solidFill>
            <a:schemeClr val="tx1"/>
          </a:solidFill>
        </p:grpSpPr>
        <p:sp>
          <p:nvSpPr>
            <p:cNvPr id="6" name="任意多边形 16"/>
            <p:cNvSpPr/>
            <p:nvPr/>
          </p:nvSpPr>
          <p:spPr>
            <a:xfrm>
              <a:off x="5280505" y="3992380"/>
              <a:ext cx="5863771" cy="0"/>
            </a:xfrm>
            <a:custGeom>
              <a:avLst/>
              <a:gdLst>
                <a:gd name="connsiteX0" fmla="*/ 0 w 5863771"/>
                <a:gd name="connsiteY0" fmla="*/ 0 h 0"/>
                <a:gd name="connsiteX1" fmla="*/ 58057 w 5863771"/>
                <a:gd name="connsiteY1" fmla="*/ 0 h 0"/>
                <a:gd name="connsiteX2" fmla="*/ 5863771 w 586377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771">
                  <a:moveTo>
                    <a:pt x="0" y="0"/>
                  </a:moveTo>
                  <a:lnTo>
                    <a:pt x="58057" y="0"/>
                  </a:lnTo>
                  <a:lnTo>
                    <a:pt x="5863771" y="0"/>
                  </a:lnTo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圆角矩形 17"/>
            <p:cNvSpPr/>
            <p:nvPr/>
          </p:nvSpPr>
          <p:spPr>
            <a:xfrm>
              <a:off x="7456740" y="3963496"/>
              <a:ext cx="1511300" cy="577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761444" y="3647760"/>
            <a:ext cx="5032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适合教育培训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上课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说课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讲座等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5379484" y="4912584"/>
            <a:ext cx="412709" cy="333006"/>
            <a:chOff x="0" y="0"/>
            <a:chExt cx="1088225" cy="869861"/>
          </a:xfrm>
          <a:solidFill>
            <a:schemeClr val="bg1">
              <a:lumMod val="95000"/>
            </a:schemeClr>
          </a:solidFill>
        </p:grpSpPr>
        <p:sp>
          <p:nvSpPr>
            <p:cNvPr id="10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7388461" y="4912584"/>
            <a:ext cx="329894" cy="333006"/>
            <a:chOff x="0" y="0"/>
            <a:chExt cx="881859" cy="881859"/>
          </a:xfrm>
          <a:solidFill>
            <a:schemeClr val="bg1">
              <a:lumMod val="95000"/>
            </a:schemeClr>
          </a:solidFill>
        </p:grpSpPr>
        <p:sp>
          <p:nvSpPr>
            <p:cNvPr id="16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7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071000" y="4912584"/>
            <a:ext cx="397959" cy="333006"/>
            <a:chOff x="0" y="0"/>
            <a:chExt cx="961046" cy="796672"/>
          </a:xfrm>
          <a:solidFill>
            <a:schemeClr val="bg1">
              <a:lumMod val="95000"/>
            </a:schemeClr>
          </a:solidFill>
        </p:grpSpPr>
        <p:sp>
          <p:nvSpPr>
            <p:cNvPr id="19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0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1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2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4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5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6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8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9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0" name="Freeform 84"/>
          <p:cNvSpPr>
            <a:spLocks noChangeAspect="1" noEditPoints="1" noChangeArrowheads="1"/>
          </p:cNvSpPr>
          <p:nvPr/>
        </p:nvSpPr>
        <p:spPr bwMode="auto">
          <a:xfrm>
            <a:off x="4766855" y="4912583"/>
            <a:ext cx="333822" cy="333006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1" name="Freeform 9"/>
          <p:cNvSpPr>
            <a:spLocks noChangeAspect="1" noEditPoints="1" noChangeArrowheads="1"/>
          </p:cNvSpPr>
          <p:nvPr/>
        </p:nvSpPr>
        <p:spPr bwMode="auto">
          <a:xfrm>
            <a:off x="6747766" y="4912582"/>
            <a:ext cx="361886" cy="33300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2" name="TextBox 84"/>
          <p:cNvSpPr txBox="1"/>
          <p:nvPr/>
        </p:nvSpPr>
        <p:spPr>
          <a:xfrm>
            <a:off x="4450318" y="5438559"/>
            <a:ext cx="35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汇报人：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     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日期：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202X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清新英伦 一遍果断爱上 Parad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6938" y="-19256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1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4" grpId="0"/>
      <p:bldP spid="8" grpId="0" build="p"/>
      <p:bldP spid="30" grpId="0" animBg="1"/>
      <p:bldP spid="31" grpId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r="203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9" r="32"/>
          <a:stretch>
            <a:fillRect/>
          </a:stretch>
        </p:blipFill>
        <p:spPr>
          <a:xfrm>
            <a:off x="12096485" y="0"/>
            <a:ext cx="190765" cy="6867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9" r="32"/>
          <a:stretch>
            <a:fillRect/>
          </a:stretch>
        </p:blipFill>
        <p:spPr>
          <a:xfrm>
            <a:off x="0" y="15875"/>
            <a:ext cx="190765" cy="6867525"/>
          </a:xfrm>
          <a:prstGeom prst="rect">
            <a:avLst/>
          </a:prstGeom>
        </p:spPr>
      </p:pic>
      <p:sp>
        <p:nvSpPr>
          <p:cNvPr id="14" name="PA_文本框 3"/>
          <p:cNvSpPr txBox="1"/>
          <p:nvPr>
            <p:custDataLst>
              <p:tags r:id="rId1"/>
            </p:custDataLst>
          </p:nvPr>
        </p:nvSpPr>
        <p:spPr>
          <a:xfrm>
            <a:off x="3212646" y="4292127"/>
            <a:ext cx="5938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5" name="PA_组合 2"/>
          <p:cNvGrpSpPr/>
          <p:nvPr>
            <p:custDataLst>
              <p:tags r:id="rId2"/>
            </p:custDataLst>
          </p:nvPr>
        </p:nvGrpSpPr>
        <p:grpSpPr>
          <a:xfrm>
            <a:off x="5275851" y="2269137"/>
            <a:ext cx="1811748" cy="1811748"/>
            <a:chOff x="5579652" y="2508942"/>
            <a:chExt cx="762465" cy="762465"/>
          </a:xfrm>
          <a:solidFill>
            <a:schemeClr val="bg1"/>
          </a:solidFill>
        </p:grpSpPr>
        <p:sp>
          <p:nvSpPr>
            <p:cNvPr id="16" name="Rounded Rectangle 6"/>
            <p:cNvSpPr/>
            <p:nvPr/>
          </p:nvSpPr>
          <p:spPr>
            <a:xfrm>
              <a:off x="5640174" y="2569464"/>
              <a:ext cx="641423" cy="641423"/>
            </a:xfrm>
            <a:prstGeom prst="roundRect">
              <a:avLst>
                <a:gd name="adj" fmla="val 293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ounded Rectangle 18"/>
            <p:cNvSpPr/>
            <p:nvPr/>
          </p:nvSpPr>
          <p:spPr>
            <a:xfrm>
              <a:off x="5579652" y="2508942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06743" y="2735225"/>
              <a:ext cx="307214" cy="307212"/>
              <a:chOff x="11121822" y="1145785"/>
              <a:chExt cx="307214" cy="307212"/>
            </a:xfrm>
            <a:grpFill/>
          </p:grpSpPr>
          <p:sp>
            <p:nvSpPr>
              <p:cNvPr id="19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avLst/>
                <a:gdLst>
                  <a:gd name="T0" fmla="*/ 103 w 112"/>
                  <a:gd name="T1" fmla="*/ 47 h 112"/>
                  <a:gd name="T2" fmla="*/ 106 w 112"/>
                  <a:gd name="T3" fmla="*/ 36 h 112"/>
                  <a:gd name="T4" fmla="*/ 102 w 112"/>
                  <a:gd name="T5" fmla="*/ 22 h 112"/>
                  <a:gd name="T6" fmla="*/ 92 w 112"/>
                  <a:gd name="T7" fmla="*/ 25 h 112"/>
                  <a:gd name="T8" fmla="*/ 90 w 112"/>
                  <a:gd name="T9" fmla="*/ 14 h 112"/>
                  <a:gd name="T10" fmla="*/ 79 w 112"/>
                  <a:gd name="T11" fmla="*/ 4 h 112"/>
                  <a:gd name="T12" fmla="*/ 71 w 112"/>
                  <a:gd name="T13" fmla="*/ 11 h 112"/>
                  <a:gd name="T14" fmla="*/ 64 w 112"/>
                  <a:gd name="T15" fmla="*/ 3 h 112"/>
                  <a:gd name="T16" fmla="*/ 50 w 112"/>
                  <a:gd name="T17" fmla="*/ 0 h 112"/>
                  <a:gd name="T18" fmla="*/ 47 w 112"/>
                  <a:gd name="T19" fmla="*/ 10 h 112"/>
                  <a:gd name="T20" fmla="*/ 37 w 112"/>
                  <a:gd name="T21" fmla="*/ 6 h 112"/>
                  <a:gd name="T22" fmla="*/ 23 w 112"/>
                  <a:gd name="T23" fmla="*/ 11 h 112"/>
                  <a:gd name="T24" fmla="*/ 25 w 112"/>
                  <a:gd name="T25" fmla="*/ 20 h 112"/>
                  <a:gd name="T26" fmla="*/ 14 w 112"/>
                  <a:gd name="T27" fmla="*/ 22 h 112"/>
                  <a:gd name="T28" fmla="*/ 5 w 112"/>
                  <a:gd name="T29" fmla="*/ 33 h 112"/>
                  <a:gd name="T30" fmla="*/ 12 w 112"/>
                  <a:gd name="T31" fmla="*/ 41 h 112"/>
                  <a:gd name="T32" fmla="*/ 3 w 112"/>
                  <a:gd name="T33" fmla="*/ 48 h 112"/>
                  <a:gd name="T34" fmla="*/ 0 w 112"/>
                  <a:gd name="T35" fmla="*/ 62 h 112"/>
                  <a:gd name="T36" fmla="*/ 10 w 112"/>
                  <a:gd name="T37" fmla="*/ 65 h 112"/>
                  <a:gd name="T38" fmla="*/ 6 w 112"/>
                  <a:gd name="T39" fmla="*/ 75 h 112"/>
                  <a:gd name="T40" fmla="*/ 11 w 112"/>
                  <a:gd name="T41" fmla="*/ 89 h 112"/>
                  <a:gd name="T42" fmla="*/ 21 w 112"/>
                  <a:gd name="T43" fmla="*/ 87 h 112"/>
                  <a:gd name="T44" fmla="*/ 23 w 112"/>
                  <a:gd name="T45" fmla="*/ 98 h 112"/>
                  <a:gd name="T46" fmla="*/ 34 w 112"/>
                  <a:gd name="T47" fmla="*/ 108 h 112"/>
                  <a:gd name="T48" fmla="*/ 41 w 112"/>
                  <a:gd name="T49" fmla="*/ 101 h 112"/>
                  <a:gd name="T50" fmla="*/ 48 w 112"/>
                  <a:gd name="T51" fmla="*/ 109 h 112"/>
                  <a:gd name="T52" fmla="*/ 63 w 112"/>
                  <a:gd name="T53" fmla="*/ 112 h 112"/>
                  <a:gd name="T54" fmla="*/ 66 w 112"/>
                  <a:gd name="T55" fmla="*/ 102 h 112"/>
                  <a:gd name="T56" fmla="*/ 76 w 112"/>
                  <a:gd name="T57" fmla="*/ 106 h 112"/>
                  <a:gd name="T58" fmla="*/ 90 w 112"/>
                  <a:gd name="T59" fmla="*/ 101 h 112"/>
                  <a:gd name="T60" fmla="*/ 88 w 112"/>
                  <a:gd name="T61" fmla="*/ 91 h 112"/>
                  <a:gd name="T62" fmla="*/ 98 w 112"/>
                  <a:gd name="T63" fmla="*/ 89 h 112"/>
                  <a:gd name="T64" fmla="*/ 108 w 112"/>
                  <a:gd name="T65" fmla="*/ 78 h 112"/>
                  <a:gd name="T66" fmla="*/ 101 w 112"/>
                  <a:gd name="T67" fmla="*/ 71 h 112"/>
                  <a:gd name="T68" fmla="*/ 110 w 112"/>
                  <a:gd name="T69" fmla="*/ 64 h 112"/>
                  <a:gd name="T70" fmla="*/ 112 w 112"/>
                  <a:gd name="T71" fmla="*/ 49 h 112"/>
                  <a:gd name="T72" fmla="*/ 56 w 112"/>
                  <a:gd name="T73" fmla="*/ 86 h 112"/>
                  <a:gd name="T74" fmla="*/ 56 w 112"/>
                  <a:gd name="T75" fmla="*/ 26 h 112"/>
                  <a:gd name="T76" fmla="*/ 56 w 112"/>
                  <a:gd name="T77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avLst/>
                <a:gdLst>
                  <a:gd name="T0" fmla="*/ 48 w 52"/>
                  <a:gd name="T1" fmla="*/ 23 h 52"/>
                  <a:gd name="T2" fmla="*/ 50 w 52"/>
                  <a:gd name="T3" fmla="*/ 17 h 52"/>
                  <a:gd name="T4" fmla="*/ 48 w 52"/>
                  <a:gd name="T5" fmla="*/ 11 h 52"/>
                  <a:gd name="T6" fmla="*/ 44 w 52"/>
                  <a:gd name="T7" fmla="*/ 12 h 52"/>
                  <a:gd name="T8" fmla="*/ 42 w 52"/>
                  <a:gd name="T9" fmla="*/ 6 h 52"/>
                  <a:gd name="T10" fmla="*/ 38 w 52"/>
                  <a:gd name="T11" fmla="*/ 2 h 52"/>
                  <a:gd name="T12" fmla="*/ 34 w 52"/>
                  <a:gd name="T13" fmla="*/ 5 h 52"/>
                  <a:gd name="T14" fmla="*/ 30 w 52"/>
                  <a:gd name="T15" fmla="*/ 1 h 52"/>
                  <a:gd name="T16" fmla="*/ 24 w 52"/>
                  <a:gd name="T17" fmla="*/ 0 h 52"/>
                  <a:gd name="T18" fmla="*/ 23 w 52"/>
                  <a:gd name="T19" fmla="*/ 4 h 52"/>
                  <a:gd name="T20" fmla="*/ 17 w 52"/>
                  <a:gd name="T21" fmla="*/ 2 h 52"/>
                  <a:gd name="T22" fmla="*/ 11 w 52"/>
                  <a:gd name="T23" fmla="*/ 4 h 52"/>
                  <a:gd name="T24" fmla="*/ 12 w 52"/>
                  <a:gd name="T25" fmla="*/ 8 h 52"/>
                  <a:gd name="T26" fmla="*/ 6 w 52"/>
                  <a:gd name="T27" fmla="*/ 10 h 52"/>
                  <a:gd name="T28" fmla="*/ 2 w 52"/>
                  <a:gd name="T29" fmla="*/ 14 h 52"/>
                  <a:gd name="T30" fmla="*/ 6 w 52"/>
                  <a:gd name="T31" fmla="*/ 18 h 52"/>
                  <a:gd name="T32" fmla="*/ 1 w 52"/>
                  <a:gd name="T33" fmla="*/ 22 h 52"/>
                  <a:gd name="T34" fmla="*/ 0 w 52"/>
                  <a:gd name="T35" fmla="*/ 28 h 52"/>
                  <a:gd name="T36" fmla="*/ 4 w 52"/>
                  <a:gd name="T37" fmla="*/ 29 h 52"/>
                  <a:gd name="T38" fmla="*/ 2 w 52"/>
                  <a:gd name="T39" fmla="*/ 35 h 52"/>
                  <a:gd name="T40" fmla="*/ 4 w 52"/>
                  <a:gd name="T41" fmla="*/ 41 h 52"/>
                  <a:gd name="T42" fmla="*/ 9 w 52"/>
                  <a:gd name="T43" fmla="*/ 40 h 52"/>
                  <a:gd name="T44" fmla="*/ 10 w 52"/>
                  <a:gd name="T45" fmla="*/ 46 h 52"/>
                  <a:gd name="T46" fmla="*/ 15 w 52"/>
                  <a:gd name="T47" fmla="*/ 50 h 52"/>
                  <a:gd name="T48" fmla="*/ 18 w 52"/>
                  <a:gd name="T49" fmla="*/ 47 h 52"/>
                  <a:gd name="T50" fmla="*/ 22 w 52"/>
                  <a:gd name="T51" fmla="*/ 51 h 52"/>
                  <a:gd name="T52" fmla="*/ 28 w 52"/>
                  <a:gd name="T53" fmla="*/ 52 h 52"/>
                  <a:gd name="T54" fmla="*/ 29 w 52"/>
                  <a:gd name="T55" fmla="*/ 48 h 52"/>
                  <a:gd name="T56" fmla="*/ 35 w 52"/>
                  <a:gd name="T57" fmla="*/ 50 h 52"/>
                  <a:gd name="T58" fmla="*/ 41 w 52"/>
                  <a:gd name="T59" fmla="*/ 48 h 52"/>
                  <a:gd name="T60" fmla="*/ 40 w 52"/>
                  <a:gd name="T61" fmla="*/ 43 h 52"/>
                  <a:gd name="T62" fmla="*/ 46 w 52"/>
                  <a:gd name="T63" fmla="*/ 42 h 52"/>
                  <a:gd name="T64" fmla="*/ 50 w 52"/>
                  <a:gd name="T65" fmla="*/ 37 h 52"/>
                  <a:gd name="T66" fmla="*/ 47 w 52"/>
                  <a:gd name="T67" fmla="*/ 34 h 52"/>
                  <a:gd name="T68" fmla="*/ 51 w 52"/>
                  <a:gd name="T69" fmla="*/ 30 h 52"/>
                  <a:gd name="T70" fmla="*/ 52 w 52"/>
                  <a:gd name="T71" fmla="*/ 24 h 52"/>
                  <a:gd name="T72" fmla="*/ 26 w 52"/>
                  <a:gd name="T73" fmla="*/ 40 h 52"/>
                  <a:gd name="T74" fmla="*/ 26 w 52"/>
                  <a:gd name="T75" fmla="*/ 12 h 52"/>
                  <a:gd name="T76" fmla="*/ 26 w 52"/>
                  <a:gd name="T7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>
            <p:custDataLst>
              <p:tags r:id="rId1"/>
            </p:custDataLst>
          </p:nvPr>
        </p:nvGrpSpPr>
        <p:grpSpPr>
          <a:xfrm>
            <a:off x="5496211" y="1156577"/>
            <a:ext cx="4514558" cy="1481086"/>
            <a:chOff x="5496211" y="1156577"/>
            <a:chExt cx="4514558" cy="1481086"/>
          </a:xfrm>
        </p:grpSpPr>
        <p:sp>
          <p:nvSpPr>
            <p:cNvPr id="4" name="Rectangle 3"/>
            <p:cNvSpPr/>
            <p:nvPr/>
          </p:nvSpPr>
          <p:spPr>
            <a:xfrm>
              <a:off x="6820406" y="1978814"/>
              <a:ext cx="641182" cy="65884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496211" y="1156577"/>
              <a:ext cx="1324196" cy="1474691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4076" h="2171996">
                  <a:moveTo>
                    <a:pt x="2001458" y="2171996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004076" y="1207487"/>
                  </a:lnTo>
                  <a:cubicBezTo>
                    <a:pt x="2003203" y="1528990"/>
                    <a:pt x="2002331" y="1850493"/>
                    <a:pt x="2001458" y="217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: Shape 14"/>
            <p:cNvSpPr/>
            <p:nvPr/>
          </p:nvSpPr>
          <p:spPr bwMode="auto">
            <a:xfrm>
              <a:off x="6985684" y="2199762"/>
              <a:ext cx="369279" cy="276960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7461588" y="1766979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4E4A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sp>
        <p:nvSpPr>
          <p:cNvPr id="35" name="TextBox 47"/>
          <p:cNvSpPr txBox="1"/>
          <p:nvPr/>
        </p:nvSpPr>
        <p:spPr>
          <a:xfrm>
            <a:off x="7461588" y="2155204"/>
            <a:ext cx="2549181" cy="694293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请替换文字内容复制你的内容到此 </a:t>
            </a:r>
            <a:b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</a:b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办公资源</a:t>
            </a:r>
          </a:p>
        </p:txBody>
      </p:sp>
      <p:grpSp>
        <p:nvGrpSpPr>
          <p:cNvPr id="37" name="36"/>
          <p:cNvGrpSpPr/>
          <p:nvPr>
            <p:custDataLst>
              <p:tags r:id="rId2"/>
            </p:custDataLst>
          </p:nvPr>
        </p:nvGrpSpPr>
        <p:grpSpPr>
          <a:xfrm>
            <a:off x="5393612" y="2600435"/>
            <a:ext cx="4637684" cy="2143806"/>
            <a:chOff x="5393612" y="2600435"/>
            <a:chExt cx="4637684" cy="2143806"/>
          </a:xfrm>
        </p:grpSpPr>
        <p:sp>
          <p:nvSpPr>
            <p:cNvPr id="5" name="Freeform: Shape 4"/>
            <p:cNvSpPr/>
            <p:nvPr/>
          </p:nvSpPr>
          <p:spPr>
            <a:xfrm rot="20951917">
              <a:off x="5393612" y="2600435"/>
              <a:ext cx="1449454" cy="1512916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  <a:gd name="connsiteX0-55" fmla="*/ 2001458 w 2170113"/>
                <a:gd name="connsiteY0-56" fmla="*/ 2171996 h 2171996"/>
                <a:gd name="connsiteX1-57" fmla="*/ 0 w 2170113"/>
                <a:gd name="connsiteY1-58" fmla="*/ 942392 h 2171996"/>
                <a:gd name="connsiteX2-59" fmla="*/ 167951 w 2170113"/>
                <a:gd name="connsiteY2-60" fmla="*/ 0 h 2171996"/>
                <a:gd name="connsiteX3-61" fmla="*/ 2170113 w 2170113"/>
                <a:gd name="connsiteY3-62" fmla="*/ 1293922 h 2171996"/>
                <a:gd name="connsiteX4-63" fmla="*/ 2001458 w 2170113"/>
                <a:gd name="connsiteY4-64" fmla="*/ 2171996 h 2171996"/>
                <a:gd name="connsiteX0-65" fmla="*/ 1994738 w 2170113"/>
                <a:gd name="connsiteY0-66" fmla="*/ 2207220 h 2207220"/>
                <a:gd name="connsiteX1-67" fmla="*/ 0 w 2170113"/>
                <a:gd name="connsiteY1-68" fmla="*/ 942392 h 2207220"/>
                <a:gd name="connsiteX2-69" fmla="*/ 167951 w 2170113"/>
                <a:gd name="connsiteY2-70" fmla="*/ 0 h 2207220"/>
                <a:gd name="connsiteX3-71" fmla="*/ 2170113 w 2170113"/>
                <a:gd name="connsiteY3-72" fmla="*/ 1293922 h 2207220"/>
                <a:gd name="connsiteX4-73" fmla="*/ 1994738 w 2170113"/>
                <a:gd name="connsiteY4-74" fmla="*/ 2207220 h 2207220"/>
                <a:gd name="connsiteX0-75" fmla="*/ 1994738 w 2170113"/>
                <a:gd name="connsiteY0-76" fmla="*/ 2207220 h 2207220"/>
                <a:gd name="connsiteX1-77" fmla="*/ 0 w 2170113"/>
                <a:gd name="connsiteY1-78" fmla="*/ 942392 h 2207220"/>
                <a:gd name="connsiteX2-79" fmla="*/ 167951 w 2170113"/>
                <a:gd name="connsiteY2-80" fmla="*/ 0 h 2207220"/>
                <a:gd name="connsiteX3-81" fmla="*/ 2170113 w 2170113"/>
                <a:gd name="connsiteY3-82" fmla="*/ 1293922 h 2207220"/>
                <a:gd name="connsiteX4-83" fmla="*/ 1994738 w 2170113"/>
                <a:gd name="connsiteY4-84" fmla="*/ 2207220 h 2207220"/>
                <a:gd name="connsiteX0-85" fmla="*/ 1994738 w 2170113"/>
                <a:gd name="connsiteY0-86" fmla="*/ 2207220 h 2207220"/>
                <a:gd name="connsiteX1-87" fmla="*/ 0 w 2170113"/>
                <a:gd name="connsiteY1-88" fmla="*/ 942392 h 2207220"/>
                <a:gd name="connsiteX2-89" fmla="*/ 167951 w 2170113"/>
                <a:gd name="connsiteY2-90" fmla="*/ 0 h 2207220"/>
                <a:gd name="connsiteX3-91" fmla="*/ 2170113 w 2170113"/>
                <a:gd name="connsiteY3-92" fmla="*/ 1293922 h 2207220"/>
                <a:gd name="connsiteX4-93" fmla="*/ 1994738 w 2170113"/>
                <a:gd name="connsiteY4-94" fmla="*/ 2207220 h 2207220"/>
                <a:gd name="connsiteX0-95" fmla="*/ 1994738 w 2170113"/>
                <a:gd name="connsiteY0-96" fmla="*/ 2207220 h 2207220"/>
                <a:gd name="connsiteX1-97" fmla="*/ 0 w 2170113"/>
                <a:gd name="connsiteY1-98" fmla="*/ 942392 h 2207220"/>
                <a:gd name="connsiteX2-99" fmla="*/ 167951 w 2170113"/>
                <a:gd name="connsiteY2-100" fmla="*/ 0 h 2207220"/>
                <a:gd name="connsiteX3-101" fmla="*/ 2170113 w 2170113"/>
                <a:gd name="connsiteY3-102" fmla="*/ 1293922 h 2207220"/>
                <a:gd name="connsiteX4-103" fmla="*/ 1994738 w 2170113"/>
                <a:gd name="connsiteY4-104" fmla="*/ 2207220 h 2207220"/>
                <a:gd name="connsiteX0-105" fmla="*/ 1994738 w 2170113"/>
                <a:gd name="connsiteY0-106" fmla="*/ 2207220 h 2207220"/>
                <a:gd name="connsiteX1-107" fmla="*/ 0 w 2170113"/>
                <a:gd name="connsiteY1-108" fmla="*/ 942392 h 2207220"/>
                <a:gd name="connsiteX2-109" fmla="*/ 167951 w 2170113"/>
                <a:gd name="connsiteY2-110" fmla="*/ 0 h 2207220"/>
                <a:gd name="connsiteX3-111" fmla="*/ 2170113 w 2170113"/>
                <a:gd name="connsiteY3-112" fmla="*/ 1293922 h 2207220"/>
                <a:gd name="connsiteX4-113" fmla="*/ 1994738 w 2170113"/>
                <a:gd name="connsiteY4-114" fmla="*/ 2207220 h 2207220"/>
                <a:gd name="connsiteX0-115" fmla="*/ 2007309 w 2170113"/>
                <a:gd name="connsiteY0-116" fmla="*/ 2236998 h 2236998"/>
                <a:gd name="connsiteX1-117" fmla="*/ 0 w 2170113"/>
                <a:gd name="connsiteY1-118" fmla="*/ 942392 h 2236998"/>
                <a:gd name="connsiteX2-119" fmla="*/ 167951 w 2170113"/>
                <a:gd name="connsiteY2-120" fmla="*/ 0 h 2236998"/>
                <a:gd name="connsiteX3-121" fmla="*/ 2170113 w 2170113"/>
                <a:gd name="connsiteY3-122" fmla="*/ 1293922 h 2236998"/>
                <a:gd name="connsiteX4-123" fmla="*/ 2007309 w 2170113"/>
                <a:gd name="connsiteY4-124" fmla="*/ 2236998 h 2236998"/>
                <a:gd name="connsiteX0-125" fmla="*/ 2007309 w 2162988"/>
                <a:gd name="connsiteY0-126" fmla="*/ 2236998 h 2236998"/>
                <a:gd name="connsiteX1-127" fmla="*/ 0 w 2162988"/>
                <a:gd name="connsiteY1-128" fmla="*/ 942392 h 2236998"/>
                <a:gd name="connsiteX2-129" fmla="*/ 167951 w 2162988"/>
                <a:gd name="connsiteY2-130" fmla="*/ 0 h 2236998"/>
                <a:gd name="connsiteX3-131" fmla="*/ 2162988 w 2162988"/>
                <a:gd name="connsiteY3-132" fmla="*/ 1283436 h 2236998"/>
                <a:gd name="connsiteX4-133" fmla="*/ 2007309 w 2162988"/>
                <a:gd name="connsiteY4-134" fmla="*/ 2236998 h 2236998"/>
                <a:gd name="connsiteX0-135" fmla="*/ 2007309 w 2183960"/>
                <a:gd name="connsiteY0-136" fmla="*/ 2236998 h 2236998"/>
                <a:gd name="connsiteX1-137" fmla="*/ 0 w 2183960"/>
                <a:gd name="connsiteY1-138" fmla="*/ 942392 h 2236998"/>
                <a:gd name="connsiteX2-139" fmla="*/ 167951 w 2183960"/>
                <a:gd name="connsiteY2-140" fmla="*/ 0 h 2236998"/>
                <a:gd name="connsiteX3-141" fmla="*/ 2183960 w 2183960"/>
                <a:gd name="connsiteY3-142" fmla="*/ 1269183 h 2236998"/>
                <a:gd name="connsiteX4-143" fmla="*/ 2007309 w 2183960"/>
                <a:gd name="connsiteY4-144" fmla="*/ 2236998 h 2236998"/>
                <a:gd name="connsiteX0-145" fmla="*/ 2007309 w 2183088"/>
                <a:gd name="connsiteY0-146" fmla="*/ 2236998 h 2236998"/>
                <a:gd name="connsiteX1-147" fmla="*/ 0 w 2183088"/>
                <a:gd name="connsiteY1-148" fmla="*/ 942392 h 2236998"/>
                <a:gd name="connsiteX2-149" fmla="*/ 167951 w 2183088"/>
                <a:gd name="connsiteY2-150" fmla="*/ 0 h 2236998"/>
                <a:gd name="connsiteX3-151" fmla="*/ 2183088 w 2183088"/>
                <a:gd name="connsiteY3-152" fmla="*/ 1273755 h 2236998"/>
                <a:gd name="connsiteX4-153" fmla="*/ 2007309 w 2183088"/>
                <a:gd name="connsiteY4-154" fmla="*/ 2236998 h 2236998"/>
                <a:gd name="connsiteX0-155" fmla="*/ 2010466 w 2183088"/>
                <a:gd name="connsiteY0-156" fmla="*/ 2232864 h 2232864"/>
                <a:gd name="connsiteX1-157" fmla="*/ 0 w 2183088"/>
                <a:gd name="connsiteY1-158" fmla="*/ 942392 h 2232864"/>
                <a:gd name="connsiteX2-159" fmla="*/ 167951 w 2183088"/>
                <a:gd name="connsiteY2-160" fmla="*/ 0 h 2232864"/>
                <a:gd name="connsiteX3-161" fmla="*/ 2183088 w 2183088"/>
                <a:gd name="connsiteY3-162" fmla="*/ 1273755 h 2232864"/>
                <a:gd name="connsiteX4-163" fmla="*/ 2010466 w 2183088"/>
                <a:gd name="connsiteY4-164" fmla="*/ 2232864 h 2232864"/>
                <a:gd name="connsiteX0-165" fmla="*/ 2011338 w 2183088"/>
                <a:gd name="connsiteY0-166" fmla="*/ 2228294 h 2228294"/>
                <a:gd name="connsiteX1-167" fmla="*/ 0 w 2183088"/>
                <a:gd name="connsiteY1-168" fmla="*/ 942392 h 2228294"/>
                <a:gd name="connsiteX2-169" fmla="*/ 167951 w 2183088"/>
                <a:gd name="connsiteY2-170" fmla="*/ 0 h 2228294"/>
                <a:gd name="connsiteX3-171" fmla="*/ 2183088 w 2183088"/>
                <a:gd name="connsiteY3-172" fmla="*/ 1273755 h 2228294"/>
                <a:gd name="connsiteX4-173" fmla="*/ 2011338 w 2183088"/>
                <a:gd name="connsiteY4-174" fmla="*/ 2228294 h 2228294"/>
                <a:gd name="connsiteX0-175" fmla="*/ 2011338 w 2181780"/>
                <a:gd name="connsiteY0-176" fmla="*/ 2228294 h 2228294"/>
                <a:gd name="connsiteX1-177" fmla="*/ 0 w 2181780"/>
                <a:gd name="connsiteY1-178" fmla="*/ 942392 h 2228294"/>
                <a:gd name="connsiteX2-179" fmla="*/ 167951 w 2181780"/>
                <a:gd name="connsiteY2-180" fmla="*/ 0 h 2228294"/>
                <a:gd name="connsiteX3-181" fmla="*/ 2181780 w 2181780"/>
                <a:gd name="connsiteY3-182" fmla="*/ 1280612 h 2228294"/>
                <a:gd name="connsiteX4-183" fmla="*/ 2011338 w 2181780"/>
                <a:gd name="connsiteY4-184" fmla="*/ 2228294 h 2228294"/>
                <a:gd name="connsiteX0-185" fmla="*/ 2011338 w 2181780"/>
                <a:gd name="connsiteY0-186" fmla="*/ 2228294 h 2228294"/>
                <a:gd name="connsiteX1-187" fmla="*/ 0 w 2181780"/>
                <a:gd name="connsiteY1-188" fmla="*/ 942392 h 2228294"/>
                <a:gd name="connsiteX2-189" fmla="*/ 167951 w 2181780"/>
                <a:gd name="connsiteY2-190" fmla="*/ 0 h 2228294"/>
                <a:gd name="connsiteX3-191" fmla="*/ 2181780 w 2181780"/>
                <a:gd name="connsiteY3-192" fmla="*/ 1280612 h 2228294"/>
                <a:gd name="connsiteX4-193" fmla="*/ 2011338 w 2181780"/>
                <a:gd name="connsiteY4-194" fmla="*/ 2228294 h 2228294"/>
                <a:gd name="connsiteX0-195" fmla="*/ 2011338 w 2181780"/>
                <a:gd name="connsiteY0-196" fmla="*/ 2228294 h 2228294"/>
                <a:gd name="connsiteX1-197" fmla="*/ 0 w 2181780"/>
                <a:gd name="connsiteY1-198" fmla="*/ 942392 h 2228294"/>
                <a:gd name="connsiteX2-199" fmla="*/ 167951 w 2181780"/>
                <a:gd name="connsiteY2-200" fmla="*/ 0 h 2228294"/>
                <a:gd name="connsiteX3-201" fmla="*/ 2181780 w 2181780"/>
                <a:gd name="connsiteY3-202" fmla="*/ 1280612 h 2228294"/>
                <a:gd name="connsiteX4-203" fmla="*/ 2011338 w 2181780"/>
                <a:gd name="connsiteY4-204" fmla="*/ 2228294 h 2228294"/>
                <a:gd name="connsiteX0-205" fmla="*/ 2011338 w 2130627"/>
                <a:gd name="connsiteY0-206" fmla="*/ 2228294 h 2228294"/>
                <a:gd name="connsiteX1-207" fmla="*/ 0 w 2130627"/>
                <a:gd name="connsiteY1-208" fmla="*/ 942392 h 2228294"/>
                <a:gd name="connsiteX2-209" fmla="*/ 167951 w 2130627"/>
                <a:gd name="connsiteY2-210" fmla="*/ 0 h 2228294"/>
                <a:gd name="connsiteX3-211" fmla="*/ 2130627 w 2130627"/>
                <a:gd name="connsiteY3-212" fmla="*/ 1275590 h 2228294"/>
                <a:gd name="connsiteX4-213" fmla="*/ 2011338 w 2130627"/>
                <a:gd name="connsiteY4-214" fmla="*/ 2228294 h 2228294"/>
                <a:gd name="connsiteX0-215" fmla="*/ 2011338 w 2193644"/>
                <a:gd name="connsiteY0-216" fmla="*/ 2228294 h 2228294"/>
                <a:gd name="connsiteX1-217" fmla="*/ 0 w 2193644"/>
                <a:gd name="connsiteY1-218" fmla="*/ 942392 h 2228294"/>
                <a:gd name="connsiteX2-219" fmla="*/ 167951 w 2193644"/>
                <a:gd name="connsiteY2-220" fmla="*/ 0 h 2228294"/>
                <a:gd name="connsiteX3-221" fmla="*/ 2193644 w 2193644"/>
                <a:gd name="connsiteY3-222" fmla="*/ 1280506 h 2228294"/>
                <a:gd name="connsiteX4-223" fmla="*/ 2011338 w 2193644"/>
                <a:gd name="connsiteY4-224" fmla="*/ 2228294 h 2228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93644" h="2228294">
                  <a:moveTo>
                    <a:pt x="2011338" y="2228294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193644" y="1280506"/>
                  </a:lnTo>
                  <a:lnTo>
                    <a:pt x="2011338" y="22282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405138" y="3335864"/>
              <a:ext cx="1443014" cy="1408377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0933" y="3325667"/>
              <a:ext cx="641182" cy="658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: Shape 15"/>
            <p:cNvSpPr/>
            <p:nvPr/>
          </p:nvSpPr>
          <p:spPr bwMode="auto">
            <a:xfrm>
              <a:off x="7063132" y="3508718"/>
              <a:ext cx="330502" cy="332749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TextBox 49"/>
            <p:cNvSpPr txBox="1"/>
            <p:nvPr/>
          </p:nvSpPr>
          <p:spPr>
            <a:xfrm>
              <a:off x="7482115" y="3113832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38D8A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33" name="TextBox 50"/>
            <p:cNvSpPr txBox="1"/>
            <p:nvPr/>
          </p:nvSpPr>
          <p:spPr>
            <a:xfrm>
              <a:off x="7482115" y="3502057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  <p:grpSp>
        <p:nvGrpSpPr>
          <p:cNvPr id="39" name="38"/>
          <p:cNvGrpSpPr/>
          <p:nvPr>
            <p:custDataLst>
              <p:tags r:id="rId3"/>
            </p:custDataLst>
          </p:nvPr>
        </p:nvGrpSpPr>
        <p:grpSpPr>
          <a:xfrm>
            <a:off x="5451443" y="4480982"/>
            <a:ext cx="4637660" cy="1635656"/>
            <a:chOff x="5451443" y="4480982"/>
            <a:chExt cx="4637660" cy="1635656"/>
          </a:xfrm>
        </p:grpSpPr>
        <p:sp>
          <p:nvSpPr>
            <p:cNvPr id="13" name="Freeform: Shape 12"/>
            <p:cNvSpPr/>
            <p:nvPr/>
          </p:nvSpPr>
          <p:spPr>
            <a:xfrm>
              <a:off x="5451443" y="4708263"/>
              <a:ext cx="1443014" cy="1408375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85966" y="4708134"/>
              <a:ext cx="653956" cy="65885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Speech Bubble: Oval 19"/>
            <p:cNvSpPr/>
            <p:nvPr/>
          </p:nvSpPr>
          <p:spPr>
            <a:xfrm>
              <a:off x="7003235" y="4914344"/>
              <a:ext cx="355164" cy="220290"/>
            </a:xfrm>
            <a:prstGeom prst="wedgeEllipseCallout">
              <a:avLst>
                <a:gd name="adj1" fmla="val -20833"/>
                <a:gd name="adj2" fmla="val 665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Speech Bubble: Oval 20"/>
            <p:cNvSpPr/>
            <p:nvPr/>
          </p:nvSpPr>
          <p:spPr>
            <a:xfrm>
              <a:off x="7070101" y="4912096"/>
              <a:ext cx="355164" cy="220290"/>
            </a:xfrm>
            <a:prstGeom prst="wedgeEllipseCallout">
              <a:avLst>
                <a:gd name="adj1" fmla="val 36129"/>
                <a:gd name="adj2" fmla="val 68622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TextBox 52"/>
            <p:cNvSpPr txBox="1"/>
            <p:nvPr/>
          </p:nvSpPr>
          <p:spPr>
            <a:xfrm>
              <a:off x="7539922" y="4480982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4E4A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31" name="TextBox 53"/>
            <p:cNvSpPr txBox="1"/>
            <p:nvPr/>
          </p:nvSpPr>
          <p:spPr>
            <a:xfrm>
              <a:off x="7539922" y="4869207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  <p:grpSp>
        <p:nvGrpSpPr>
          <p:cNvPr id="36" name="35"/>
          <p:cNvGrpSpPr/>
          <p:nvPr>
            <p:custDataLst>
              <p:tags r:id="rId4"/>
            </p:custDataLst>
          </p:nvPr>
        </p:nvGrpSpPr>
        <p:grpSpPr>
          <a:xfrm>
            <a:off x="2195780" y="1979241"/>
            <a:ext cx="4624627" cy="1675850"/>
            <a:chOff x="2195780" y="1979241"/>
            <a:chExt cx="4624627" cy="1675850"/>
          </a:xfrm>
        </p:grpSpPr>
        <p:sp>
          <p:nvSpPr>
            <p:cNvPr id="6" name="Freeform: Shape 5"/>
            <p:cNvSpPr/>
            <p:nvPr/>
          </p:nvSpPr>
          <p:spPr>
            <a:xfrm>
              <a:off x="5377393" y="1979241"/>
              <a:ext cx="1443014" cy="1408377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4961" y="2732494"/>
              <a:ext cx="641182" cy="6588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: Shape 17"/>
            <p:cNvSpPr/>
            <p:nvPr/>
          </p:nvSpPr>
          <p:spPr bwMode="auto">
            <a:xfrm>
              <a:off x="4930138" y="2923439"/>
              <a:ext cx="295673" cy="27696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TextBox 55"/>
            <p:cNvSpPr txBox="1"/>
            <p:nvPr/>
          </p:nvSpPr>
          <p:spPr>
            <a:xfrm>
              <a:off x="2195780" y="2572573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9" name="TextBox 56"/>
            <p:cNvSpPr txBox="1"/>
            <p:nvPr/>
          </p:nvSpPr>
          <p:spPr>
            <a:xfrm>
              <a:off x="2195780" y="2960798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  <p:grpSp>
        <p:nvGrpSpPr>
          <p:cNvPr id="38" name="37"/>
          <p:cNvGrpSpPr/>
          <p:nvPr>
            <p:custDataLst>
              <p:tags r:id="rId5"/>
            </p:custDataLst>
          </p:nvPr>
        </p:nvGrpSpPr>
        <p:grpSpPr>
          <a:xfrm>
            <a:off x="2232865" y="3939723"/>
            <a:ext cx="4660209" cy="1534952"/>
            <a:chOff x="2232865" y="3939723"/>
            <a:chExt cx="4660209" cy="1534952"/>
          </a:xfrm>
        </p:grpSpPr>
        <p:sp>
          <p:nvSpPr>
            <p:cNvPr id="11" name="Freeform: Shape 10"/>
            <p:cNvSpPr/>
            <p:nvPr/>
          </p:nvSpPr>
          <p:spPr>
            <a:xfrm rot="20951917">
              <a:off x="5420952" y="3961759"/>
              <a:ext cx="1472122" cy="1512916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  <a:gd name="connsiteX0-55" fmla="*/ 2001458 w 2170113"/>
                <a:gd name="connsiteY0-56" fmla="*/ 2171996 h 2171996"/>
                <a:gd name="connsiteX1-57" fmla="*/ 0 w 2170113"/>
                <a:gd name="connsiteY1-58" fmla="*/ 942392 h 2171996"/>
                <a:gd name="connsiteX2-59" fmla="*/ 167951 w 2170113"/>
                <a:gd name="connsiteY2-60" fmla="*/ 0 h 2171996"/>
                <a:gd name="connsiteX3-61" fmla="*/ 2170113 w 2170113"/>
                <a:gd name="connsiteY3-62" fmla="*/ 1293922 h 2171996"/>
                <a:gd name="connsiteX4-63" fmla="*/ 2001458 w 2170113"/>
                <a:gd name="connsiteY4-64" fmla="*/ 2171996 h 2171996"/>
                <a:gd name="connsiteX0-65" fmla="*/ 1994738 w 2170113"/>
                <a:gd name="connsiteY0-66" fmla="*/ 2207220 h 2207220"/>
                <a:gd name="connsiteX1-67" fmla="*/ 0 w 2170113"/>
                <a:gd name="connsiteY1-68" fmla="*/ 942392 h 2207220"/>
                <a:gd name="connsiteX2-69" fmla="*/ 167951 w 2170113"/>
                <a:gd name="connsiteY2-70" fmla="*/ 0 h 2207220"/>
                <a:gd name="connsiteX3-71" fmla="*/ 2170113 w 2170113"/>
                <a:gd name="connsiteY3-72" fmla="*/ 1293922 h 2207220"/>
                <a:gd name="connsiteX4-73" fmla="*/ 1994738 w 2170113"/>
                <a:gd name="connsiteY4-74" fmla="*/ 2207220 h 2207220"/>
                <a:gd name="connsiteX0-75" fmla="*/ 1994738 w 2170113"/>
                <a:gd name="connsiteY0-76" fmla="*/ 2207220 h 2207220"/>
                <a:gd name="connsiteX1-77" fmla="*/ 0 w 2170113"/>
                <a:gd name="connsiteY1-78" fmla="*/ 942392 h 2207220"/>
                <a:gd name="connsiteX2-79" fmla="*/ 167951 w 2170113"/>
                <a:gd name="connsiteY2-80" fmla="*/ 0 h 2207220"/>
                <a:gd name="connsiteX3-81" fmla="*/ 2170113 w 2170113"/>
                <a:gd name="connsiteY3-82" fmla="*/ 1293922 h 2207220"/>
                <a:gd name="connsiteX4-83" fmla="*/ 1994738 w 2170113"/>
                <a:gd name="connsiteY4-84" fmla="*/ 2207220 h 2207220"/>
                <a:gd name="connsiteX0-85" fmla="*/ 1994738 w 2170113"/>
                <a:gd name="connsiteY0-86" fmla="*/ 2207220 h 2207220"/>
                <a:gd name="connsiteX1-87" fmla="*/ 0 w 2170113"/>
                <a:gd name="connsiteY1-88" fmla="*/ 942392 h 2207220"/>
                <a:gd name="connsiteX2-89" fmla="*/ 167951 w 2170113"/>
                <a:gd name="connsiteY2-90" fmla="*/ 0 h 2207220"/>
                <a:gd name="connsiteX3-91" fmla="*/ 2170113 w 2170113"/>
                <a:gd name="connsiteY3-92" fmla="*/ 1293922 h 2207220"/>
                <a:gd name="connsiteX4-93" fmla="*/ 1994738 w 2170113"/>
                <a:gd name="connsiteY4-94" fmla="*/ 2207220 h 2207220"/>
                <a:gd name="connsiteX0-95" fmla="*/ 1994738 w 2170113"/>
                <a:gd name="connsiteY0-96" fmla="*/ 2207220 h 2207220"/>
                <a:gd name="connsiteX1-97" fmla="*/ 0 w 2170113"/>
                <a:gd name="connsiteY1-98" fmla="*/ 942392 h 2207220"/>
                <a:gd name="connsiteX2-99" fmla="*/ 167951 w 2170113"/>
                <a:gd name="connsiteY2-100" fmla="*/ 0 h 2207220"/>
                <a:gd name="connsiteX3-101" fmla="*/ 2170113 w 2170113"/>
                <a:gd name="connsiteY3-102" fmla="*/ 1293922 h 2207220"/>
                <a:gd name="connsiteX4-103" fmla="*/ 1994738 w 2170113"/>
                <a:gd name="connsiteY4-104" fmla="*/ 2207220 h 2207220"/>
                <a:gd name="connsiteX0-105" fmla="*/ 1994738 w 2170113"/>
                <a:gd name="connsiteY0-106" fmla="*/ 2207220 h 2207220"/>
                <a:gd name="connsiteX1-107" fmla="*/ 0 w 2170113"/>
                <a:gd name="connsiteY1-108" fmla="*/ 942392 h 2207220"/>
                <a:gd name="connsiteX2-109" fmla="*/ 167951 w 2170113"/>
                <a:gd name="connsiteY2-110" fmla="*/ 0 h 2207220"/>
                <a:gd name="connsiteX3-111" fmla="*/ 2170113 w 2170113"/>
                <a:gd name="connsiteY3-112" fmla="*/ 1293922 h 2207220"/>
                <a:gd name="connsiteX4-113" fmla="*/ 1994738 w 2170113"/>
                <a:gd name="connsiteY4-114" fmla="*/ 2207220 h 2207220"/>
                <a:gd name="connsiteX0-115" fmla="*/ 2007309 w 2170113"/>
                <a:gd name="connsiteY0-116" fmla="*/ 2236998 h 2236998"/>
                <a:gd name="connsiteX1-117" fmla="*/ 0 w 2170113"/>
                <a:gd name="connsiteY1-118" fmla="*/ 942392 h 2236998"/>
                <a:gd name="connsiteX2-119" fmla="*/ 167951 w 2170113"/>
                <a:gd name="connsiteY2-120" fmla="*/ 0 h 2236998"/>
                <a:gd name="connsiteX3-121" fmla="*/ 2170113 w 2170113"/>
                <a:gd name="connsiteY3-122" fmla="*/ 1293922 h 2236998"/>
                <a:gd name="connsiteX4-123" fmla="*/ 2007309 w 2170113"/>
                <a:gd name="connsiteY4-124" fmla="*/ 2236998 h 2236998"/>
                <a:gd name="connsiteX0-125" fmla="*/ 2007309 w 2162988"/>
                <a:gd name="connsiteY0-126" fmla="*/ 2236998 h 2236998"/>
                <a:gd name="connsiteX1-127" fmla="*/ 0 w 2162988"/>
                <a:gd name="connsiteY1-128" fmla="*/ 942392 h 2236998"/>
                <a:gd name="connsiteX2-129" fmla="*/ 167951 w 2162988"/>
                <a:gd name="connsiteY2-130" fmla="*/ 0 h 2236998"/>
                <a:gd name="connsiteX3-131" fmla="*/ 2162988 w 2162988"/>
                <a:gd name="connsiteY3-132" fmla="*/ 1283436 h 2236998"/>
                <a:gd name="connsiteX4-133" fmla="*/ 2007309 w 2162988"/>
                <a:gd name="connsiteY4-134" fmla="*/ 2236998 h 2236998"/>
                <a:gd name="connsiteX0-135" fmla="*/ 2007309 w 2183960"/>
                <a:gd name="connsiteY0-136" fmla="*/ 2236998 h 2236998"/>
                <a:gd name="connsiteX1-137" fmla="*/ 0 w 2183960"/>
                <a:gd name="connsiteY1-138" fmla="*/ 942392 h 2236998"/>
                <a:gd name="connsiteX2-139" fmla="*/ 167951 w 2183960"/>
                <a:gd name="connsiteY2-140" fmla="*/ 0 h 2236998"/>
                <a:gd name="connsiteX3-141" fmla="*/ 2183960 w 2183960"/>
                <a:gd name="connsiteY3-142" fmla="*/ 1269183 h 2236998"/>
                <a:gd name="connsiteX4-143" fmla="*/ 2007309 w 2183960"/>
                <a:gd name="connsiteY4-144" fmla="*/ 2236998 h 2236998"/>
                <a:gd name="connsiteX0-145" fmla="*/ 2007309 w 2183088"/>
                <a:gd name="connsiteY0-146" fmla="*/ 2236998 h 2236998"/>
                <a:gd name="connsiteX1-147" fmla="*/ 0 w 2183088"/>
                <a:gd name="connsiteY1-148" fmla="*/ 942392 h 2236998"/>
                <a:gd name="connsiteX2-149" fmla="*/ 167951 w 2183088"/>
                <a:gd name="connsiteY2-150" fmla="*/ 0 h 2236998"/>
                <a:gd name="connsiteX3-151" fmla="*/ 2183088 w 2183088"/>
                <a:gd name="connsiteY3-152" fmla="*/ 1273755 h 2236998"/>
                <a:gd name="connsiteX4-153" fmla="*/ 2007309 w 2183088"/>
                <a:gd name="connsiteY4-154" fmla="*/ 2236998 h 2236998"/>
                <a:gd name="connsiteX0-155" fmla="*/ 2010466 w 2183088"/>
                <a:gd name="connsiteY0-156" fmla="*/ 2232864 h 2232864"/>
                <a:gd name="connsiteX1-157" fmla="*/ 0 w 2183088"/>
                <a:gd name="connsiteY1-158" fmla="*/ 942392 h 2232864"/>
                <a:gd name="connsiteX2-159" fmla="*/ 167951 w 2183088"/>
                <a:gd name="connsiteY2-160" fmla="*/ 0 h 2232864"/>
                <a:gd name="connsiteX3-161" fmla="*/ 2183088 w 2183088"/>
                <a:gd name="connsiteY3-162" fmla="*/ 1273755 h 2232864"/>
                <a:gd name="connsiteX4-163" fmla="*/ 2010466 w 2183088"/>
                <a:gd name="connsiteY4-164" fmla="*/ 2232864 h 2232864"/>
                <a:gd name="connsiteX0-165" fmla="*/ 2011338 w 2183088"/>
                <a:gd name="connsiteY0-166" fmla="*/ 2228294 h 2228294"/>
                <a:gd name="connsiteX1-167" fmla="*/ 0 w 2183088"/>
                <a:gd name="connsiteY1-168" fmla="*/ 942392 h 2228294"/>
                <a:gd name="connsiteX2-169" fmla="*/ 167951 w 2183088"/>
                <a:gd name="connsiteY2-170" fmla="*/ 0 h 2228294"/>
                <a:gd name="connsiteX3-171" fmla="*/ 2183088 w 2183088"/>
                <a:gd name="connsiteY3-172" fmla="*/ 1273755 h 2228294"/>
                <a:gd name="connsiteX4-173" fmla="*/ 2011338 w 2183088"/>
                <a:gd name="connsiteY4-174" fmla="*/ 2228294 h 2228294"/>
                <a:gd name="connsiteX0-175" fmla="*/ 2011338 w 2181780"/>
                <a:gd name="connsiteY0-176" fmla="*/ 2228294 h 2228294"/>
                <a:gd name="connsiteX1-177" fmla="*/ 0 w 2181780"/>
                <a:gd name="connsiteY1-178" fmla="*/ 942392 h 2228294"/>
                <a:gd name="connsiteX2-179" fmla="*/ 167951 w 2181780"/>
                <a:gd name="connsiteY2-180" fmla="*/ 0 h 2228294"/>
                <a:gd name="connsiteX3-181" fmla="*/ 2181780 w 2181780"/>
                <a:gd name="connsiteY3-182" fmla="*/ 1280612 h 2228294"/>
                <a:gd name="connsiteX4-183" fmla="*/ 2011338 w 2181780"/>
                <a:gd name="connsiteY4-184" fmla="*/ 2228294 h 2228294"/>
                <a:gd name="connsiteX0-185" fmla="*/ 2011338 w 2181780"/>
                <a:gd name="connsiteY0-186" fmla="*/ 2228294 h 2228294"/>
                <a:gd name="connsiteX1-187" fmla="*/ 0 w 2181780"/>
                <a:gd name="connsiteY1-188" fmla="*/ 942392 h 2228294"/>
                <a:gd name="connsiteX2-189" fmla="*/ 167951 w 2181780"/>
                <a:gd name="connsiteY2-190" fmla="*/ 0 h 2228294"/>
                <a:gd name="connsiteX3-191" fmla="*/ 2181780 w 2181780"/>
                <a:gd name="connsiteY3-192" fmla="*/ 1280612 h 2228294"/>
                <a:gd name="connsiteX4-193" fmla="*/ 2011338 w 2181780"/>
                <a:gd name="connsiteY4-194" fmla="*/ 2228294 h 2228294"/>
                <a:gd name="connsiteX0-195" fmla="*/ 2011338 w 2181780"/>
                <a:gd name="connsiteY0-196" fmla="*/ 2228294 h 2228294"/>
                <a:gd name="connsiteX1-197" fmla="*/ 0 w 2181780"/>
                <a:gd name="connsiteY1-198" fmla="*/ 942392 h 2228294"/>
                <a:gd name="connsiteX2-199" fmla="*/ 167951 w 2181780"/>
                <a:gd name="connsiteY2-200" fmla="*/ 0 h 2228294"/>
                <a:gd name="connsiteX3-201" fmla="*/ 2181780 w 2181780"/>
                <a:gd name="connsiteY3-202" fmla="*/ 1280612 h 2228294"/>
                <a:gd name="connsiteX4-203" fmla="*/ 2011338 w 2181780"/>
                <a:gd name="connsiteY4-204" fmla="*/ 2228294 h 2228294"/>
                <a:gd name="connsiteX0-205" fmla="*/ 2011338 w 2130627"/>
                <a:gd name="connsiteY0-206" fmla="*/ 2228294 h 2228294"/>
                <a:gd name="connsiteX1-207" fmla="*/ 0 w 2130627"/>
                <a:gd name="connsiteY1-208" fmla="*/ 942392 h 2228294"/>
                <a:gd name="connsiteX2-209" fmla="*/ 167951 w 2130627"/>
                <a:gd name="connsiteY2-210" fmla="*/ 0 h 2228294"/>
                <a:gd name="connsiteX3-211" fmla="*/ 2130627 w 2130627"/>
                <a:gd name="connsiteY3-212" fmla="*/ 1275590 h 2228294"/>
                <a:gd name="connsiteX4-213" fmla="*/ 2011338 w 2130627"/>
                <a:gd name="connsiteY4-214" fmla="*/ 2228294 h 2228294"/>
                <a:gd name="connsiteX0-215" fmla="*/ 2011338 w 2193644"/>
                <a:gd name="connsiteY0-216" fmla="*/ 2228294 h 2228294"/>
                <a:gd name="connsiteX1-217" fmla="*/ 0 w 2193644"/>
                <a:gd name="connsiteY1-218" fmla="*/ 942392 h 2228294"/>
                <a:gd name="connsiteX2-219" fmla="*/ 167951 w 2193644"/>
                <a:gd name="connsiteY2-220" fmla="*/ 0 h 2228294"/>
                <a:gd name="connsiteX3-221" fmla="*/ 2193644 w 2193644"/>
                <a:gd name="connsiteY3-222" fmla="*/ 1280506 h 2228294"/>
                <a:gd name="connsiteX4-223" fmla="*/ 2011338 w 2193644"/>
                <a:gd name="connsiteY4-224" fmla="*/ 2228294 h 2228294"/>
                <a:gd name="connsiteX0-225" fmla="*/ 2011338 w 2223525"/>
                <a:gd name="connsiteY0-226" fmla="*/ 2228294 h 2228294"/>
                <a:gd name="connsiteX1-227" fmla="*/ 0 w 2223525"/>
                <a:gd name="connsiteY1-228" fmla="*/ 942392 h 2228294"/>
                <a:gd name="connsiteX2-229" fmla="*/ 167951 w 2223525"/>
                <a:gd name="connsiteY2-230" fmla="*/ 0 h 2228294"/>
                <a:gd name="connsiteX3-231" fmla="*/ 2223525 w 2223525"/>
                <a:gd name="connsiteY3-232" fmla="*/ 1286066 h 2228294"/>
                <a:gd name="connsiteX4-233" fmla="*/ 2011338 w 2223525"/>
                <a:gd name="connsiteY4-234" fmla="*/ 2228294 h 2228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23525" h="2228294">
                  <a:moveTo>
                    <a:pt x="2011338" y="2228294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223525" y="1286066"/>
                  </a:lnTo>
                  <a:lnTo>
                    <a:pt x="2011338" y="22282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82046" y="4085609"/>
              <a:ext cx="641182" cy="6588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Freeform: Shape 16"/>
            <p:cNvSpPr/>
            <p:nvPr/>
          </p:nvSpPr>
          <p:spPr bwMode="auto">
            <a:xfrm>
              <a:off x="4951321" y="4214170"/>
              <a:ext cx="289123" cy="422393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TextBox 58"/>
            <p:cNvSpPr txBox="1"/>
            <p:nvPr/>
          </p:nvSpPr>
          <p:spPr>
            <a:xfrm>
              <a:off x="2232865" y="3939723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7" name="TextBox 59"/>
            <p:cNvSpPr txBox="1"/>
            <p:nvPr/>
          </p:nvSpPr>
          <p:spPr>
            <a:xfrm>
              <a:off x="2232865" y="4327948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合 30"/>
          <p:cNvGrpSpPr/>
          <p:nvPr>
            <p:custDataLst>
              <p:tags r:id="rId1"/>
            </p:custDataLst>
          </p:nvPr>
        </p:nvGrpSpPr>
        <p:grpSpPr>
          <a:xfrm>
            <a:off x="5971020" y="2713580"/>
            <a:ext cx="2934484" cy="3023905"/>
            <a:chOff x="5971020" y="2713580"/>
            <a:chExt cx="2934484" cy="3023905"/>
          </a:xfrm>
        </p:grpSpPr>
        <p:sp>
          <p:nvSpPr>
            <p:cNvPr id="5" name="Freeform: Shape 15"/>
            <p:cNvSpPr/>
            <p:nvPr/>
          </p:nvSpPr>
          <p:spPr bwMode="auto">
            <a:xfrm>
              <a:off x="6517481" y="2713580"/>
              <a:ext cx="1568945" cy="1470592"/>
            </a:xfrm>
            <a:custGeom>
              <a:avLst/>
              <a:gdLst>
                <a:gd name="connsiteX0" fmla="*/ 790904 w 1399037"/>
                <a:gd name="connsiteY0" fmla="*/ 1211 h 1311334"/>
                <a:gd name="connsiteX1" fmla="*/ 824937 w 1399037"/>
                <a:gd name="connsiteY1" fmla="*/ 23844 h 1311334"/>
                <a:gd name="connsiteX2" fmla="*/ 1388940 w 1399037"/>
                <a:gd name="connsiteY2" fmla="*/ 616769 h 1311334"/>
                <a:gd name="connsiteX3" fmla="*/ 1394610 w 1399037"/>
                <a:gd name="connsiteY3" fmla="*/ 635756 h 1311334"/>
                <a:gd name="connsiteX4" fmla="*/ 1394677 w 1399037"/>
                <a:gd name="connsiteY4" fmla="*/ 635756 h 1311334"/>
                <a:gd name="connsiteX5" fmla="*/ 1394771 w 1399037"/>
                <a:gd name="connsiteY5" fmla="*/ 636294 h 1311334"/>
                <a:gd name="connsiteX6" fmla="*/ 1399037 w 1399037"/>
                <a:gd name="connsiteY6" fmla="*/ 650578 h 1311334"/>
                <a:gd name="connsiteX7" fmla="*/ 1398149 w 1399037"/>
                <a:gd name="connsiteY7" fmla="*/ 655668 h 1311334"/>
                <a:gd name="connsiteX8" fmla="*/ 1399037 w 1399037"/>
                <a:gd name="connsiteY8" fmla="*/ 660758 h 1311334"/>
                <a:gd name="connsiteX9" fmla="*/ 1394771 w 1399037"/>
                <a:gd name="connsiteY9" fmla="*/ 675042 h 1311334"/>
                <a:gd name="connsiteX10" fmla="*/ 1394677 w 1399037"/>
                <a:gd name="connsiteY10" fmla="*/ 675579 h 1311334"/>
                <a:gd name="connsiteX11" fmla="*/ 1394610 w 1399037"/>
                <a:gd name="connsiteY11" fmla="*/ 675579 h 1311334"/>
                <a:gd name="connsiteX12" fmla="*/ 1388940 w 1399037"/>
                <a:gd name="connsiteY12" fmla="*/ 694567 h 1311334"/>
                <a:gd name="connsiteX13" fmla="*/ 824937 w 1399037"/>
                <a:gd name="connsiteY13" fmla="*/ 1287490 h 1311334"/>
                <a:gd name="connsiteX14" fmla="*/ 729980 w 1399037"/>
                <a:gd name="connsiteY14" fmla="*/ 1287490 h 1311334"/>
                <a:gd name="connsiteX15" fmla="*/ 571719 w 1399037"/>
                <a:gd name="connsiteY15" fmla="*/ 1021233 h 1311334"/>
                <a:gd name="connsiteX16" fmla="*/ 0 w 1399037"/>
                <a:gd name="connsiteY16" fmla="*/ 1021233 h 1311334"/>
                <a:gd name="connsiteX17" fmla="*/ 293610 w 1399037"/>
                <a:gd name="connsiteY17" fmla="*/ 679136 h 1311334"/>
                <a:gd name="connsiteX18" fmla="*/ 298451 w 1399037"/>
                <a:gd name="connsiteY18" fmla="*/ 655668 h 1311334"/>
                <a:gd name="connsiteX19" fmla="*/ 293610 w 1399037"/>
                <a:gd name="connsiteY19" fmla="*/ 632199 h 1311334"/>
                <a:gd name="connsiteX20" fmla="*/ 0 w 1399037"/>
                <a:gd name="connsiteY20" fmla="*/ 290102 h 1311334"/>
                <a:gd name="connsiteX21" fmla="*/ 571719 w 1399037"/>
                <a:gd name="connsiteY21" fmla="*/ 290102 h 1311334"/>
                <a:gd name="connsiteX22" fmla="*/ 729980 w 1399037"/>
                <a:gd name="connsiteY22" fmla="*/ 23844 h 1311334"/>
                <a:gd name="connsiteX23" fmla="*/ 790904 w 1399037"/>
                <a:gd name="connsiteY23" fmla="*/ 1211 h 13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9037" h="1311334">
                  <a:moveTo>
                    <a:pt x="790904" y="1211"/>
                  </a:moveTo>
                  <a:cubicBezTo>
                    <a:pt x="801939" y="3726"/>
                    <a:pt x="813562" y="10432"/>
                    <a:pt x="824937" y="23844"/>
                  </a:cubicBezTo>
                  <a:cubicBezTo>
                    <a:pt x="824937" y="23844"/>
                    <a:pt x="1311127" y="440679"/>
                    <a:pt x="1388940" y="616769"/>
                  </a:cubicBezTo>
                  <a:lnTo>
                    <a:pt x="1394610" y="635756"/>
                  </a:lnTo>
                  <a:lnTo>
                    <a:pt x="1394677" y="635756"/>
                  </a:lnTo>
                  <a:lnTo>
                    <a:pt x="1394771" y="636294"/>
                  </a:lnTo>
                  <a:lnTo>
                    <a:pt x="1399037" y="650578"/>
                  </a:lnTo>
                  <a:lnTo>
                    <a:pt x="1398149" y="655668"/>
                  </a:lnTo>
                  <a:lnTo>
                    <a:pt x="1399037" y="660758"/>
                  </a:lnTo>
                  <a:lnTo>
                    <a:pt x="1394771" y="675042"/>
                  </a:lnTo>
                  <a:lnTo>
                    <a:pt x="1394677" y="675579"/>
                  </a:lnTo>
                  <a:lnTo>
                    <a:pt x="1394610" y="675579"/>
                  </a:lnTo>
                  <a:lnTo>
                    <a:pt x="1388940" y="694567"/>
                  </a:lnTo>
                  <a:cubicBezTo>
                    <a:pt x="1311127" y="870656"/>
                    <a:pt x="824937" y="1287490"/>
                    <a:pt x="824937" y="1287490"/>
                  </a:cubicBezTo>
                  <a:cubicBezTo>
                    <a:pt x="779437" y="1341139"/>
                    <a:pt x="729980" y="1287490"/>
                    <a:pt x="729980" y="1287490"/>
                  </a:cubicBezTo>
                  <a:cubicBezTo>
                    <a:pt x="706241" y="1066934"/>
                    <a:pt x="571719" y="1021233"/>
                    <a:pt x="571719" y="1021233"/>
                  </a:cubicBezTo>
                  <a:cubicBezTo>
                    <a:pt x="571719" y="1021233"/>
                    <a:pt x="571719" y="1021233"/>
                    <a:pt x="0" y="1021233"/>
                  </a:cubicBezTo>
                  <a:cubicBezTo>
                    <a:pt x="215137" y="834952"/>
                    <a:pt x="277266" y="730946"/>
                    <a:pt x="293610" y="679136"/>
                  </a:cubicBezTo>
                  <a:lnTo>
                    <a:pt x="298451" y="655668"/>
                  </a:lnTo>
                  <a:lnTo>
                    <a:pt x="293610" y="632199"/>
                  </a:lnTo>
                  <a:cubicBezTo>
                    <a:pt x="277266" y="580389"/>
                    <a:pt x="215137" y="476383"/>
                    <a:pt x="0" y="290102"/>
                  </a:cubicBezTo>
                  <a:cubicBezTo>
                    <a:pt x="571719" y="290102"/>
                    <a:pt x="571719" y="290102"/>
                    <a:pt x="571719" y="290102"/>
                  </a:cubicBezTo>
                  <a:cubicBezTo>
                    <a:pt x="571719" y="290102"/>
                    <a:pt x="706241" y="244401"/>
                    <a:pt x="729980" y="23844"/>
                  </a:cubicBezTo>
                  <a:cubicBezTo>
                    <a:pt x="729980" y="23844"/>
                    <a:pt x="757799" y="-6334"/>
                    <a:pt x="790904" y="1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: Shape 48"/>
            <p:cNvSpPr/>
            <p:nvPr/>
          </p:nvSpPr>
          <p:spPr bwMode="auto">
            <a:xfrm>
              <a:off x="7168548" y="3191876"/>
              <a:ext cx="565272" cy="56527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TextBox 53"/>
            <p:cNvSpPr txBox="1"/>
            <p:nvPr/>
          </p:nvSpPr>
          <p:spPr bwMode="auto">
            <a:xfrm>
              <a:off x="5971020" y="4488671"/>
              <a:ext cx="2934484" cy="24160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8" name="TextBox 54"/>
            <p:cNvSpPr txBox="1"/>
            <p:nvPr/>
          </p:nvSpPr>
          <p:spPr bwMode="auto">
            <a:xfrm>
              <a:off x="5971020" y="4730280"/>
              <a:ext cx="2934484" cy="100720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办公资源</a:t>
              </a:r>
            </a:p>
          </p:txBody>
        </p:sp>
      </p:grpSp>
      <p:grpSp>
        <p:nvGrpSpPr>
          <p:cNvPr id="29" name="0"/>
          <p:cNvGrpSpPr/>
          <p:nvPr>
            <p:custDataLst>
              <p:tags r:id="rId2"/>
            </p:custDataLst>
          </p:nvPr>
        </p:nvGrpSpPr>
        <p:grpSpPr>
          <a:xfrm>
            <a:off x="3389976" y="2713580"/>
            <a:ext cx="2934484" cy="3023905"/>
            <a:chOff x="3389976" y="2713580"/>
            <a:chExt cx="2934484" cy="3023905"/>
          </a:xfrm>
        </p:grpSpPr>
        <p:sp>
          <p:nvSpPr>
            <p:cNvPr id="7" name="Freeform: Shape 13"/>
            <p:cNvSpPr/>
            <p:nvPr/>
          </p:nvSpPr>
          <p:spPr bwMode="auto">
            <a:xfrm>
              <a:off x="3976512" y="2713580"/>
              <a:ext cx="1568945" cy="1470592"/>
            </a:xfrm>
            <a:custGeom>
              <a:avLst/>
              <a:gdLst>
                <a:gd name="connsiteX0" fmla="*/ 790904 w 1399037"/>
                <a:gd name="connsiteY0" fmla="*/ 1211 h 1311334"/>
                <a:gd name="connsiteX1" fmla="*/ 824937 w 1399037"/>
                <a:gd name="connsiteY1" fmla="*/ 23844 h 1311334"/>
                <a:gd name="connsiteX2" fmla="*/ 1388940 w 1399037"/>
                <a:gd name="connsiteY2" fmla="*/ 616769 h 1311334"/>
                <a:gd name="connsiteX3" fmla="*/ 1394610 w 1399037"/>
                <a:gd name="connsiteY3" fmla="*/ 635756 h 1311334"/>
                <a:gd name="connsiteX4" fmla="*/ 1394677 w 1399037"/>
                <a:gd name="connsiteY4" fmla="*/ 635756 h 1311334"/>
                <a:gd name="connsiteX5" fmla="*/ 1394771 w 1399037"/>
                <a:gd name="connsiteY5" fmla="*/ 636294 h 1311334"/>
                <a:gd name="connsiteX6" fmla="*/ 1399037 w 1399037"/>
                <a:gd name="connsiteY6" fmla="*/ 650578 h 1311334"/>
                <a:gd name="connsiteX7" fmla="*/ 1398149 w 1399037"/>
                <a:gd name="connsiteY7" fmla="*/ 655668 h 1311334"/>
                <a:gd name="connsiteX8" fmla="*/ 1399037 w 1399037"/>
                <a:gd name="connsiteY8" fmla="*/ 660758 h 1311334"/>
                <a:gd name="connsiteX9" fmla="*/ 1394771 w 1399037"/>
                <a:gd name="connsiteY9" fmla="*/ 675042 h 1311334"/>
                <a:gd name="connsiteX10" fmla="*/ 1394677 w 1399037"/>
                <a:gd name="connsiteY10" fmla="*/ 675579 h 1311334"/>
                <a:gd name="connsiteX11" fmla="*/ 1394610 w 1399037"/>
                <a:gd name="connsiteY11" fmla="*/ 675579 h 1311334"/>
                <a:gd name="connsiteX12" fmla="*/ 1388940 w 1399037"/>
                <a:gd name="connsiteY12" fmla="*/ 694567 h 1311334"/>
                <a:gd name="connsiteX13" fmla="*/ 824937 w 1399037"/>
                <a:gd name="connsiteY13" fmla="*/ 1287490 h 1311334"/>
                <a:gd name="connsiteX14" fmla="*/ 729980 w 1399037"/>
                <a:gd name="connsiteY14" fmla="*/ 1287490 h 1311334"/>
                <a:gd name="connsiteX15" fmla="*/ 571719 w 1399037"/>
                <a:gd name="connsiteY15" fmla="*/ 1021233 h 1311334"/>
                <a:gd name="connsiteX16" fmla="*/ 0 w 1399037"/>
                <a:gd name="connsiteY16" fmla="*/ 1021233 h 1311334"/>
                <a:gd name="connsiteX17" fmla="*/ 293610 w 1399037"/>
                <a:gd name="connsiteY17" fmla="*/ 679136 h 1311334"/>
                <a:gd name="connsiteX18" fmla="*/ 298451 w 1399037"/>
                <a:gd name="connsiteY18" fmla="*/ 655668 h 1311334"/>
                <a:gd name="connsiteX19" fmla="*/ 293610 w 1399037"/>
                <a:gd name="connsiteY19" fmla="*/ 632199 h 1311334"/>
                <a:gd name="connsiteX20" fmla="*/ 0 w 1399037"/>
                <a:gd name="connsiteY20" fmla="*/ 290102 h 1311334"/>
                <a:gd name="connsiteX21" fmla="*/ 571719 w 1399037"/>
                <a:gd name="connsiteY21" fmla="*/ 290102 h 1311334"/>
                <a:gd name="connsiteX22" fmla="*/ 729980 w 1399037"/>
                <a:gd name="connsiteY22" fmla="*/ 23844 h 1311334"/>
                <a:gd name="connsiteX23" fmla="*/ 790904 w 1399037"/>
                <a:gd name="connsiteY23" fmla="*/ 1211 h 13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9037" h="1311334">
                  <a:moveTo>
                    <a:pt x="790904" y="1211"/>
                  </a:moveTo>
                  <a:cubicBezTo>
                    <a:pt x="801939" y="3726"/>
                    <a:pt x="813562" y="10432"/>
                    <a:pt x="824937" y="23844"/>
                  </a:cubicBezTo>
                  <a:cubicBezTo>
                    <a:pt x="824937" y="23844"/>
                    <a:pt x="1311127" y="440679"/>
                    <a:pt x="1388940" y="616769"/>
                  </a:cubicBezTo>
                  <a:lnTo>
                    <a:pt x="1394610" y="635756"/>
                  </a:lnTo>
                  <a:lnTo>
                    <a:pt x="1394677" y="635756"/>
                  </a:lnTo>
                  <a:lnTo>
                    <a:pt x="1394771" y="636294"/>
                  </a:lnTo>
                  <a:lnTo>
                    <a:pt x="1399037" y="650578"/>
                  </a:lnTo>
                  <a:lnTo>
                    <a:pt x="1398149" y="655668"/>
                  </a:lnTo>
                  <a:lnTo>
                    <a:pt x="1399037" y="660758"/>
                  </a:lnTo>
                  <a:lnTo>
                    <a:pt x="1394771" y="675042"/>
                  </a:lnTo>
                  <a:lnTo>
                    <a:pt x="1394677" y="675579"/>
                  </a:lnTo>
                  <a:lnTo>
                    <a:pt x="1394610" y="675579"/>
                  </a:lnTo>
                  <a:lnTo>
                    <a:pt x="1388940" y="694567"/>
                  </a:lnTo>
                  <a:cubicBezTo>
                    <a:pt x="1311127" y="870656"/>
                    <a:pt x="824937" y="1287490"/>
                    <a:pt x="824937" y="1287490"/>
                  </a:cubicBezTo>
                  <a:cubicBezTo>
                    <a:pt x="779437" y="1341139"/>
                    <a:pt x="729980" y="1287490"/>
                    <a:pt x="729980" y="1287490"/>
                  </a:cubicBezTo>
                  <a:cubicBezTo>
                    <a:pt x="706241" y="1066934"/>
                    <a:pt x="571719" y="1021233"/>
                    <a:pt x="571719" y="1021233"/>
                  </a:cubicBezTo>
                  <a:cubicBezTo>
                    <a:pt x="571719" y="1021233"/>
                    <a:pt x="571719" y="1021233"/>
                    <a:pt x="0" y="1021233"/>
                  </a:cubicBezTo>
                  <a:cubicBezTo>
                    <a:pt x="215137" y="834952"/>
                    <a:pt x="277266" y="730946"/>
                    <a:pt x="293610" y="679136"/>
                  </a:cubicBezTo>
                  <a:lnTo>
                    <a:pt x="298451" y="655668"/>
                  </a:lnTo>
                  <a:lnTo>
                    <a:pt x="293610" y="632199"/>
                  </a:lnTo>
                  <a:cubicBezTo>
                    <a:pt x="277266" y="580389"/>
                    <a:pt x="215137" y="476383"/>
                    <a:pt x="0" y="290102"/>
                  </a:cubicBezTo>
                  <a:cubicBezTo>
                    <a:pt x="571719" y="290102"/>
                    <a:pt x="571719" y="290102"/>
                    <a:pt x="571719" y="290102"/>
                  </a:cubicBezTo>
                  <a:cubicBezTo>
                    <a:pt x="571719" y="290102"/>
                    <a:pt x="706241" y="244401"/>
                    <a:pt x="729980" y="23844"/>
                  </a:cubicBezTo>
                  <a:cubicBezTo>
                    <a:pt x="729980" y="23844"/>
                    <a:pt x="757799" y="-6334"/>
                    <a:pt x="790904" y="1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: Shape 51"/>
            <p:cNvSpPr/>
            <p:nvPr/>
          </p:nvSpPr>
          <p:spPr bwMode="auto">
            <a:xfrm>
              <a:off x="4632853" y="3191876"/>
              <a:ext cx="565272" cy="565272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55"/>
            <p:cNvSpPr txBox="1"/>
            <p:nvPr/>
          </p:nvSpPr>
          <p:spPr bwMode="auto">
            <a:xfrm>
              <a:off x="3389976" y="4488671"/>
              <a:ext cx="2934484" cy="24160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4E4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6" name="TextBox 56"/>
            <p:cNvSpPr txBox="1"/>
            <p:nvPr/>
          </p:nvSpPr>
          <p:spPr bwMode="auto">
            <a:xfrm>
              <a:off x="3389976" y="4730280"/>
              <a:ext cx="2934484" cy="100720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办公资源</a:t>
              </a:r>
            </a:p>
          </p:txBody>
        </p:sp>
      </p:grpSp>
      <p:grpSp>
        <p:nvGrpSpPr>
          <p:cNvPr id="30" name="合 29"/>
          <p:cNvGrpSpPr/>
          <p:nvPr>
            <p:custDataLst>
              <p:tags r:id="rId3"/>
            </p:custDataLst>
          </p:nvPr>
        </p:nvGrpSpPr>
        <p:grpSpPr>
          <a:xfrm>
            <a:off x="4700536" y="1700806"/>
            <a:ext cx="2934484" cy="2483366"/>
            <a:chOff x="4700536" y="1700806"/>
            <a:chExt cx="2934484" cy="2483366"/>
          </a:xfrm>
        </p:grpSpPr>
        <p:sp>
          <p:nvSpPr>
            <p:cNvPr id="6" name="Freeform: Shape 14"/>
            <p:cNvSpPr/>
            <p:nvPr/>
          </p:nvSpPr>
          <p:spPr bwMode="auto">
            <a:xfrm>
              <a:off x="5246996" y="2713580"/>
              <a:ext cx="1568945" cy="1470592"/>
            </a:xfrm>
            <a:custGeom>
              <a:avLst/>
              <a:gdLst>
                <a:gd name="connsiteX0" fmla="*/ 790904 w 1399037"/>
                <a:gd name="connsiteY0" fmla="*/ 1211 h 1311334"/>
                <a:gd name="connsiteX1" fmla="*/ 824937 w 1399037"/>
                <a:gd name="connsiteY1" fmla="*/ 23844 h 1311334"/>
                <a:gd name="connsiteX2" fmla="*/ 1388940 w 1399037"/>
                <a:gd name="connsiteY2" fmla="*/ 616769 h 1311334"/>
                <a:gd name="connsiteX3" fmla="*/ 1394610 w 1399037"/>
                <a:gd name="connsiteY3" fmla="*/ 635756 h 1311334"/>
                <a:gd name="connsiteX4" fmla="*/ 1394677 w 1399037"/>
                <a:gd name="connsiteY4" fmla="*/ 635756 h 1311334"/>
                <a:gd name="connsiteX5" fmla="*/ 1394771 w 1399037"/>
                <a:gd name="connsiteY5" fmla="*/ 636294 h 1311334"/>
                <a:gd name="connsiteX6" fmla="*/ 1399037 w 1399037"/>
                <a:gd name="connsiteY6" fmla="*/ 650578 h 1311334"/>
                <a:gd name="connsiteX7" fmla="*/ 1398149 w 1399037"/>
                <a:gd name="connsiteY7" fmla="*/ 655668 h 1311334"/>
                <a:gd name="connsiteX8" fmla="*/ 1399037 w 1399037"/>
                <a:gd name="connsiteY8" fmla="*/ 660758 h 1311334"/>
                <a:gd name="connsiteX9" fmla="*/ 1394771 w 1399037"/>
                <a:gd name="connsiteY9" fmla="*/ 675042 h 1311334"/>
                <a:gd name="connsiteX10" fmla="*/ 1394677 w 1399037"/>
                <a:gd name="connsiteY10" fmla="*/ 675579 h 1311334"/>
                <a:gd name="connsiteX11" fmla="*/ 1394610 w 1399037"/>
                <a:gd name="connsiteY11" fmla="*/ 675579 h 1311334"/>
                <a:gd name="connsiteX12" fmla="*/ 1388940 w 1399037"/>
                <a:gd name="connsiteY12" fmla="*/ 694567 h 1311334"/>
                <a:gd name="connsiteX13" fmla="*/ 824937 w 1399037"/>
                <a:gd name="connsiteY13" fmla="*/ 1287490 h 1311334"/>
                <a:gd name="connsiteX14" fmla="*/ 729980 w 1399037"/>
                <a:gd name="connsiteY14" fmla="*/ 1287490 h 1311334"/>
                <a:gd name="connsiteX15" fmla="*/ 571719 w 1399037"/>
                <a:gd name="connsiteY15" fmla="*/ 1021233 h 1311334"/>
                <a:gd name="connsiteX16" fmla="*/ 0 w 1399037"/>
                <a:gd name="connsiteY16" fmla="*/ 1021233 h 1311334"/>
                <a:gd name="connsiteX17" fmla="*/ 293610 w 1399037"/>
                <a:gd name="connsiteY17" fmla="*/ 679136 h 1311334"/>
                <a:gd name="connsiteX18" fmla="*/ 298451 w 1399037"/>
                <a:gd name="connsiteY18" fmla="*/ 655668 h 1311334"/>
                <a:gd name="connsiteX19" fmla="*/ 293610 w 1399037"/>
                <a:gd name="connsiteY19" fmla="*/ 632199 h 1311334"/>
                <a:gd name="connsiteX20" fmla="*/ 0 w 1399037"/>
                <a:gd name="connsiteY20" fmla="*/ 290102 h 1311334"/>
                <a:gd name="connsiteX21" fmla="*/ 571719 w 1399037"/>
                <a:gd name="connsiteY21" fmla="*/ 290102 h 1311334"/>
                <a:gd name="connsiteX22" fmla="*/ 729980 w 1399037"/>
                <a:gd name="connsiteY22" fmla="*/ 23844 h 1311334"/>
                <a:gd name="connsiteX23" fmla="*/ 790904 w 1399037"/>
                <a:gd name="connsiteY23" fmla="*/ 1211 h 13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9037" h="1311334">
                  <a:moveTo>
                    <a:pt x="790904" y="1211"/>
                  </a:moveTo>
                  <a:cubicBezTo>
                    <a:pt x="801939" y="3726"/>
                    <a:pt x="813562" y="10432"/>
                    <a:pt x="824937" y="23844"/>
                  </a:cubicBezTo>
                  <a:cubicBezTo>
                    <a:pt x="824937" y="23844"/>
                    <a:pt x="1311127" y="440679"/>
                    <a:pt x="1388940" y="616769"/>
                  </a:cubicBezTo>
                  <a:lnTo>
                    <a:pt x="1394610" y="635756"/>
                  </a:lnTo>
                  <a:lnTo>
                    <a:pt x="1394677" y="635756"/>
                  </a:lnTo>
                  <a:lnTo>
                    <a:pt x="1394771" y="636294"/>
                  </a:lnTo>
                  <a:lnTo>
                    <a:pt x="1399037" y="650578"/>
                  </a:lnTo>
                  <a:lnTo>
                    <a:pt x="1398149" y="655668"/>
                  </a:lnTo>
                  <a:lnTo>
                    <a:pt x="1399037" y="660758"/>
                  </a:lnTo>
                  <a:lnTo>
                    <a:pt x="1394771" y="675042"/>
                  </a:lnTo>
                  <a:lnTo>
                    <a:pt x="1394677" y="675579"/>
                  </a:lnTo>
                  <a:lnTo>
                    <a:pt x="1394610" y="675579"/>
                  </a:lnTo>
                  <a:lnTo>
                    <a:pt x="1388940" y="694567"/>
                  </a:lnTo>
                  <a:cubicBezTo>
                    <a:pt x="1311127" y="870656"/>
                    <a:pt x="824937" y="1287490"/>
                    <a:pt x="824937" y="1287490"/>
                  </a:cubicBezTo>
                  <a:cubicBezTo>
                    <a:pt x="779437" y="1341139"/>
                    <a:pt x="729980" y="1287490"/>
                    <a:pt x="729980" y="1287490"/>
                  </a:cubicBezTo>
                  <a:cubicBezTo>
                    <a:pt x="706241" y="1066934"/>
                    <a:pt x="571719" y="1021233"/>
                    <a:pt x="571719" y="1021233"/>
                  </a:cubicBezTo>
                  <a:cubicBezTo>
                    <a:pt x="571719" y="1021233"/>
                    <a:pt x="571719" y="1021233"/>
                    <a:pt x="0" y="1021233"/>
                  </a:cubicBezTo>
                  <a:cubicBezTo>
                    <a:pt x="215137" y="834952"/>
                    <a:pt x="277266" y="730946"/>
                    <a:pt x="293610" y="679136"/>
                  </a:cubicBezTo>
                  <a:lnTo>
                    <a:pt x="298451" y="655668"/>
                  </a:lnTo>
                  <a:lnTo>
                    <a:pt x="293610" y="632199"/>
                  </a:lnTo>
                  <a:cubicBezTo>
                    <a:pt x="277266" y="580389"/>
                    <a:pt x="215137" y="476383"/>
                    <a:pt x="0" y="290102"/>
                  </a:cubicBezTo>
                  <a:cubicBezTo>
                    <a:pt x="571719" y="290102"/>
                    <a:pt x="571719" y="290102"/>
                    <a:pt x="571719" y="290102"/>
                  </a:cubicBezTo>
                  <a:cubicBezTo>
                    <a:pt x="571719" y="290102"/>
                    <a:pt x="706241" y="244401"/>
                    <a:pt x="729980" y="23844"/>
                  </a:cubicBezTo>
                  <a:cubicBezTo>
                    <a:pt x="729980" y="23844"/>
                    <a:pt x="757799" y="-6334"/>
                    <a:pt x="790904" y="12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: Shape 49"/>
            <p:cNvSpPr/>
            <p:nvPr/>
          </p:nvSpPr>
          <p:spPr bwMode="auto">
            <a:xfrm>
              <a:off x="5952209" y="3191876"/>
              <a:ext cx="565272" cy="56527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57"/>
            <p:cNvSpPr txBox="1"/>
            <p:nvPr/>
          </p:nvSpPr>
          <p:spPr bwMode="auto">
            <a:xfrm>
              <a:off x="4700536" y="1700806"/>
              <a:ext cx="2934484" cy="24160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38D8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4" name="TextBox 58"/>
            <p:cNvSpPr txBox="1"/>
            <p:nvPr/>
          </p:nvSpPr>
          <p:spPr bwMode="auto">
            <a:xfrm>
              <a:off x="4700536" y="1942415"/>
              <a:ext cx="2934484" cy="6941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办公资源</a:t>
              </a:r>
            </a:p>
          </p:txBody>
        </p:sp>
      </p:grpSp>
      <p:grpSp>
        <p:nvGrpSpPr>
          <p:cNvPr id="2" name="9"/>
          <p:cNvGrpSpPr/>
          <p:nvPr>
            <p:custDataLst>
              <p:tags r:id="rId4"/>
            </p:custDataLst>
          </p:nvPr>
        </p:nvGrpSpPr>
        <p:grpSpPr>
          <a:xfrm>
            <a:off x="2119492" y="1700806"/>
            <a:ext cx="2934484" cy="2483366"/>
            <a:chOff x="2119492" y="1700806"/>
            <a:chExt cx="2934484" cy="2483366"/>
          </a:xfrm>
        </p:grpSpPr>
        <p:sp>
          <p:nvSpPr>
            <p:cNvPr id="8" name="Freeform: Shape 12"/>
            <p:cNvSpPr/>
            <p:nvPr/>
          </p:nvSpPr>
          <p:spPr bwMode="auto">
            <a:xfrm>
              <a:off x="2706028" y="2713580"/>
              <a:ext cx="1568945" cy="1470592"/>
            </a:xfrm>
            <a:custGeom>
              <a:avLst/>
              <a:gdLst>
                <a:gd name="connsiteX0" fmla="*/ 790904 w 1399037"/>
                <a:gd name="connsiteY0" fmla="*/ 1211 h 1311334"/>
                <a:gd name="connsiteX1" fmla="*/ 824937 w 1399037"/>
                <a:gd name="connsiteY1" fmla="*/ 23844 h 1311334"/>
                <a:gd name="connsiteX2" fmla="*/ 1388940 w 1399037"/>
                <a:gd name="connsiteY2" fmla="*/ 616769 h 1311334"/>
                <a:gd name="connsiteX3" fmla="*/ 1394610 w 1399037"/>
                <a:gd name="connsiteY3" fmla="*/ 635756 h 1311334"/>
                <a:gd name="connsiteX4" fmla="*/ 1394677 w 1399037"/>
                <a:gd name="connsiteY4" fmla="*/ 635756 h 1311334"/>
                <a:gd name="connsiteX5" fmla="*/ 1394771 w 1399037"/>
                <a:gd name="connsiteY5" fmla="*/ 636294 h 1311334"/>
                <a:gd name="connsiteX6" fmla="*/ 1399037 w 1399037"/>
                <a:gd name="connsiteY6" fmla="*/ 650578 h 1311334"/>
                <a:gd name="connsiteX7" fmla="*/ 1398149 w 1399037"/>
                <a:gd name="connsiteY7" fmla="*/ 655668 h 1311334"/>
                <a:gd name="connsiteX8" fmla="*/ 1399037 w 1399037"/>
                <a:gd name="connsiteY8" fmla="*/ 660758 h 1311334"/>
                <a:gd name="connsiteX9" fmla="*/ 1394771 w 1399037"/>
                <a:gd name="connsiteY9" fmla="*/ 675042 h 1311334"/>
                <a:gd name="connsiteX10" fmla="*/ 1394677 w 1399037"/>
                <a:gd name="connsiteY10" fmla="*/ 675579 h 1311334"/>
                <a:gd name="connsiteX11" fmla="*/ 1394610 w 1399037"/>
                <a:gd name="connsiteY11" fmla="*/ 675579 h 1311334"/>
                <a:gd name="connsiteX12" fmla="*/ 1388940 w 1399037"/>
                <a:gd name="connsiteY12" fmla="*/ 694567 h 1311334"/>
                <a:gd name="connsiteX13" fmla="*/ 824937 w 1399037"/>
                <a:gd name="connsiteY13" fmla="*/ 1287490 h 1311334"/>
                <a:gd name="connsiteX14" fmla="*/ 729980 w 1399037"/>
                <a:gd name="connsiteY14" fmla="*/ 1287490 h 1311334"/>
                <a:gd name="connsiteX15" fmla="*/ 571719 w 1399037"/>
                <a:gd name="connsiteY15" fmla="*/ 1021233 h 1311334"/>
                <a:gd name="connsiteX16" fmla="*/ 0 w 1399037"/>
                <a:gd name="connsiteY16" fmla="*/ 1021233 h 1311334"/>
                <a:gd name="connsiteX17" fmla="*/ 293610 w 1399037"/>
                <a:gd name="connsiteY17" fmla="*/ 679136 h 1311334"/>
                <a:gd name="connsiteX18" fmla="*/ 298451 w 1399037"/>
                <a:gd name="connsiteY18" fmla="*/ 655668 h 1311334"/>
                <a:gd name="connsiteX19" fmla="*/ 293610 w 1399037"/>
                <a:gd name="connsiteY19" fmla="*/ 632199 h 1311334"/>
                <a:gd name="connsiteX20" fmla="*/ 0 w 1399037"/>
                <a:gd name="connsiteY20" fmla="*/ 290102 h 1311334"/>
                <a:gd name="connsiteX21" fmla="*/ 571719 w 1399037"/>
                <a:gd name="connsiteY21" fmla="*/ 290102 h 1311334"/>
                <a:gd name="connsiteX22" fmla="*/ 729980 w 1399037"/>
                <a:gd name="connsiteY22" fmla="*/ 23844 h 1311334"/>
                <a:gd name="connsiteX23" fmla="*/ 790904 w 1399037"/>
                <a:gd name="connsiteY23" fmla="*/ 1211 h 13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9037" h="1311334">
                  <a:moveTo>
                    <a:pt x="790904" y="1211"/>
                  </a:moveTo>
                  <a:cubicBezTo>
                    <a:pt x="801939" y="3726"/>
                    <a:pt x="813562" y="10432"/>
                    <a:pt x="824937" y="23844"/>
                  </a:cubicBezTo>
                  <a:cubicBezTo>
                    <a:pt x="824937" y="23844"/>
                    <a:pt x="1311127" y="440679"/>
                    <a:pt x="1388940" y="616769"/>
                  </a:cubicBezTo>
                  <a:lnTo>
                    <a:pt x="1394610" y="635756"/>
                  </a:lnTo>
                  <a:lnTo>
                    <a:pt x="1394677" y="635756"/>
                  </a:lnTo>
                  <a:lnTo>
                    <a:pt x="1394771" y="636294"/>
                  </a:lnTo>
                  <a:lnTo>
                    <a:pt x="1399037" y="650578"/>
                  </a:lnTo>
                  <a:lnTo>
                    <a:pt x="1398149" y="655668"/>
                  </a:lnTo>
                  <a:lnTo>
                    <a:pt x="1399037" y="660758"/>
                  </a:lnTo>
                  <a:lnTo>
                    <a:pt x="1394771" y="675042"/>
                  </a:lnTo>
                  <a:lnTo>
                    <a:pt x="1394677" y="675579"/>
                  </a:lnTo>
                  <a:lnTo>
                    <a:pt x="1394610" y="675579"/>
                  </a:lnTo>
                  <a:lnTo>
                    <a:pt x="1388940" y="694567"/>
                  </a:lnTo>
                  <a:cubicBezTo>
                    <a:pt x="1311127" y="870656"/>
                    <a:pt x="824937" y="1287490"/>
                    <a:pt x="824937" y="1287490"/>
                  </a:cubicBezTo>
                  <a:cubicBezTo>
                    <a:pt x="779437" y="1341139"/>
                    <a:pt x="729980" y="1287490"/>
                    <a:pt x="729980" y="1287490"/>
                  </a:cubicBezTo>
                  <a:cubicBezTo>
                    <a:pt x="706241" y="1066934"/>
                    <a:pt x="571719" y="1021233"/>
                    <a:pt x="571719" y="1021233"/>
                  </a:cubicBezTo>
                  <a:cubicBezTo>
                    <a:pt x="571719" y="1021233"/>
                    <a:pt x="571719" y="1021233"/>
                    <a:pt x="0" y="1021233"/>
                  </a:cubicBezTo>
                  <a:cubicBezTo>
                    <a:pt x="215137" y="834952"/>
                    <a:pt x="277266" y="730946"/>
                    <a:pt x="293610" y="679136"/>
                  </a:cubicBezTo>
                  <a:lnTo>
                    <a:pt x="298451" y="655668"/>
                  </a:lnTo>
                  <a:lnTo>
                    <a:pt x="293610" y="632199"/>
                  </a:lnTo>
                  <a:cubicBezTo>
                    <a:pt x="277266" y="580389"/>
                    <a:pt x="215137" y="476383"/>
                    <a:pt x="0" y="290102"/>
                  </a:cubicBezTo>
                  <a:cubicBezTo>
                    <a:pt x="571719" y="290102"/>
                    <a:pt x="571719" y="290102"/>
                    <a:pt x="571719" y="290102"/>
                  </a:cubicBezTo>
                  <a:cubicBezTo>
                    <a:pt x="571719" y="290102"/>
                    <a:pt x="706241" y="244401"/>
                    <a:pt x="729980" y="23844"/>
                  </a:cubicBezTo>
                  <a:cubicBezTo>
                    <a:pt x="729980" y="23844"/>
                    <a:pt x="757799" y="-6334"/>
                    <a:pt x="790904" y="1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: Shape 50"/>
            <p:cNvSpPr/>
            <p:nvPr/>
          </p:nvSpPr>
          <p:spPr bwMode="auto">
            <a:xfrm>
              <a:off x="3346544" y="3191876"/>
              <a:ext cx="565272" cy="565272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59"/>
            <p:cNvSpPr txBox="1"/>
            <p:nvPr/>
          </p:nvSpPr>
          <p:spPr bwMode="auto">
            <a:xfrm>
              <a:off x="2119492" y="1700806"/>
              <a:ext cx="2934484" cy="24160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2" name="TextBox 60"/>
            <p:cNvSpPr txBox="1"/>
            <p:nvPr/>
          </p:nvSpPr>
          <p:spPr bwMode="auto">
            <a:xfrm>
              <a:off x="2119492" y="1942415"/>
              <a:ext cx="2934484" cy="6941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办公资源</a:t>
              </a:r>
            </a:p>
          </p:txBody>
        </p:sp>
      </p:grpSp>
      <p:grpSp>
        <p:nvGrpSpPr>
          <p:cNvPr id="32" name="31"/>
          <p:cNvGrpSpPr/>
          <p:nvPr>
            <p:custDataLst>
              <p:tags r:id="rId5"/>
            </p:custDataLst>
          </p:nvPr>
        </p:nvGrpSpPr>
        <p:grpSpPr>
          <a:xfrm>
            <a:off x="7201430" y="1700806"/>
            <a:ext cx="2934484" cy="2483366"/>
            <a:chOff x="7201430" y="1700806"/>
            <a:chExt cx="2934484" cy="2483366"/>
          </a:xfrm>
        </p:grpSpPr>
        <p:sp>
          <p:nvSpPr>
            <p:cNvPr id="4" name="Freeform: Shape 16"/>
            <p:cNvSpPr/>
            <p:nvPr/>
          </p:nvSpPr>
          <p:spPr bwMode="auto">
            <a:xfrm>
              <a:off x="7787965" y="2713580"/>
              <a:ext cx="1568945" cy="1470592"/>
            </a:xfrm>
            <a:custGeom>
              <a:avLst/>
              <a:gdLst>
                <a:gd name="connsiteX0" fmla="*/ 790904 w 1399037"/>
                <a:gd name="connsiteY0" fmla="*/ 1211 h 1311334"/>
                <a:gd name="connsiteX1" fmla="*/ 824937 w 1399037"/>
                <a:gd name="connsiteY1" fmla="*/ 23844 h 1311334"/>
                <a:gd name="connsiteX2" fmla="*/ 1388940 w 1399037"/>
                <a:gd name="connsiteY2" fmla="*/ 616769 h 1311334"/>
                <a:gd name="connsiteX3" fmla="*/ 1394610 w 1399037"/>
                <a:gd name="connsiteY3" fmla="*/ 635756 h 1311334"/>
                <a:gd name="connsiteX4" fmla="*/ 1394677 w 1399037"/>
                <a:gd name="connsiteY4" fmla="*/ 635756 h 1311334"/>
                <a:gd name="connsiteX5" fmla="*/ 1394771 w 1399037"/>
                <a:gd name="connsiteY5" fmla="*/ 636294 h 1311334"/>
                <a:gd name="connsiteX6" fmla="*/ 1399037 w 1399037"/>
                <a:gd name="connsiteY6" fmla="*/ 650578 h 1311334"/>
                <a:gd name="connsiteX7" fmla="*/ 1398149 w 1399037"/>
                <a:gd name="connsiteY7" fmla="*/ 655668 h 1311334"/>
                <a:gd name="connsiteX8" fmla="*/ 1399037 w 1399037"/>
                <a:gd name="connsiteY8" fmla="*/ 660758 h 1311334"/>
                <a:gd name="connsiteX9" fmla="*/ 1394771 w 1399037"/>
                <a:gd name="connsiteY9" fmla="*/ 675042 h 1311334"/>
                <a:gd name="connsiteX10" fmla="*/ 1394677 w 1399037"/>
                <a:gd name="connsiteY10" fmla="*/ 675579 h 1311334"/>
                <a:gd name="connsiteX11" fmla="*/ 1394610 w 1399037"/>
                <a:gd name="connsiteY11" fmla="*/ 675579 h 1311334"/>
                <a:gd name="connsiteX12" fmla="*/ 1388940 w 1399037"/>
                <a:gd name="connsiteY12" fmla="*/ 694567 h 1311334"/>
                <a:gd name="connsiteX13" fmla="*/ 824937 w 1399037"/>
                <a:gd name="connsiteY13" fmla="*/ 1287490 h 1311334"/>
                <a:gd name="connsiteX14" fmla="*/ 729980 w 1399037"/>
                <a:gd name="connsiteY14" fmla="*/ 1287490 h 1311334"/>
                <a:gd name="connsiteX15" fmla="*/ 571719 w 1399037"/>
                <a:gd name="connsiteY15" fmla="*/ 1021233 h 1311334"/>
                <a:gd name="connsiteX16" fmla="*/ 0 w 1399037"/>
                <a:gd name="connsiteY16" fmla="*/ 1021233 h 1311334"/>
                <a:gd name="connsiteX17" fmla="*/ 293610 w 1399037"/>
                <a:gd name="connsiteY17" fmla="*/ 679136 h 1311334"/>
                <a:gd name="connsiteX18" fmla="*/ 298451 w 1399037"/>
                <a:gd name="connsiteY18" fmla="*/ 655668 h 1311334"/>
                <a:gd name="connsiteX19" fmla="*/ 293610 w 1399037"/>
                <a:gd name="connsiteY19" fmla="*/ 632199 h 1311334"/>
                <a:gd name="connsiteX20" fmla="*/ 0 w 1399037"/>
                <a:gd name="connsiteY20" fmla="*/ 290102 h 1311334"/>
                <a:gd name="connsiteX21" fmla="*/ 571719 w 1399037"/>
                <a:gd name="connsiteY21" fmla="*/ 290102 h 1311334"/>
                <a:gd name="connsiteX22" fmla="*/ 729980 w 1399037"/>
                <a:gd name="connsiteY22" fmla="*/ 23844 h 1311334"/>
                <a:gd name="connsiteX23" fmla="*/ 790904 w 1399037"/>
                <a:gd name="connsiteY23" fmla="*/ 1211 h 13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9037" h="1311334">
                  <a:moveTo>
                    <a:pt x="790904" y="1211"/>
                  </a:moveTo>
                  <a:cubicBezTo>
                    <a:pt x="801939" y="3726"/>
                    <a:pt x="813562" y="10432"/>
                    <a:pt x="824937" y="23844"/>
                  </a:cubicBezTo>
                  <a:cubicBezTo>
                    <a:pt x="824937" y="23844"/>
                    <a:pt x="1311127" y="440679"/>
                    <a:pt x="1388940" y="616769"/>
                  </a:cubicBezTo>
                  <a:lnTo>
                    <a:pt x="1394610" y="635756"/>
                  </a:lnTo>
                  <a:lnTo>
                    <a:pt x="1394677" y="635756"/>
                  </a:lnTo>
                  <a:lnTo>
                    <a:pt x="1394771" y="636294"/>
                  </a:lnTo>
                  <a:lnTo>
                    <a:pt x="1399037" y="650578"/>
                  </a:lnTo>
                  <a:lnTo>
                    <a:pt x="1398149" y="655668"/>
                  </a:lnTo>
                  <a:lnTo>
                    <a:pt x="1399037" y="660758"/>
                  </a:lnTo>
                  <a:lnTo>
                    <a:pt x="1394771" y="675042"/>
                  </a:lnTo>
                  <a:lnTo>
                    <a:pt x="1394677" y="675579"/>
                  </a:lnTo>
                  <a:lnTo>
                    <a:pt x="1394610" y="675579"/>
                  </a:lnTo>
                  <a:lnTo>
                    <a:pt x="1388940" y="694567"/>
                  </a:lnTo>
                  <a:cubicBezTo>
                    <a:pt x="1311127" y="870656"/>
                    <a:pt x="824937" y="1287490"/>
                    <a:pt x="824937" y="1287490"/>
                  </a:cubicBezTo>
                  <a:cubicBezTo>
                    <a:pt x="779437" y="1341139"/>
                    <a:pt x="729980" y="1287490"/>
                    <a:pt x="729980" y="1287490"/>
                  </a:cubicBezTo>
                  <a:cubicBezTo>
                    <a:pt x="706241" y="1066934"/>
                    <a:pt x="571719" y="1021233"/>
                    <a:pt x="571719" y="1021233"/>
                  </a:cubicBezTo>
                  <a:cubicBezTo>
                    <a:pt x="571719" y="1021233"/>
                    <a:pt x="571719" y="1021233"/>
                    <a:pt x="0" y="1021233"/>
                  </a:cubicBezTo>
                  <a:cubicBezTo>
                    <a:pt x="215137" y="834952"/>
                    <a:pt x="277266" y="730946"/>
                    <a:pt x="293610" y="679136"/>
                  </a:cubicBezTo>
                  <a:lnTo>
                    <a:pt x="298451" y="655668"/>
                  </a:lnTo>
                  <a:lnTo>
                    <a:pt x="293610" y="632199"/>
                  </a:lnTo>
                  <a:cubicBezTo>
                    <a:pt x="277266" y="580389"/>
                    <a:pt x="215137" y="476383"/>
                    <a:pt x="0" y="290102"/>
                  </a:cubicBezTo>
                  <a:cubicBezTo>
                    <a:pt x="571719" y="290102"/>
                    <a:pt x="571719" y="290102"/>
                    <a:pt x="571719" y="290102"/>
                  </a:cubicBezTo>
                  <a:cubicBezTo>
                    <a:pt x="571719" y="290102"/>
                    <a:pt x="706241" y="244401"/>
                    <a:pt x="729980" y="23844"/>
                  </a:cubicBezTo>
                  <a:cubicBezTo>
                    <a:pt x="729980" y="23844"/>
                    <a:pt x="757799" y="-6334"/>
                    <a:pt x="790904" y="12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: Shape 52"/>
            <p:cNvSpPr/>
            <p:nvPr/>
          </p:nvSpPr>
          <p:spPr bwMode="auto">
            <a:xfrm>
              <a:off x="8439032" y="3191876"/>
              <a:ext cx="565272" cy="565272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61"/>
            <p:cNvSpPr txBox="1"/>
            <p:nvPr/>
          </p:nvSpPr>
          <p:spPr bwMode="auto">
            <a:xfrm>
              <a:off x="7201430" y="1700806"/>
              <a:ext cx="2934484" cy="24160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4E4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0" name="TextBox 62"/>
            <p:cNvSpPr txBox="1"/>
            <p:nvPr/>
          </p:nvSpPr>
          <p:spPr bwMode="auto">
            <a:xfrm>
              <a:off x="7201430" y="1942415"/>
              <a:ext cx="2934484" cy="6941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1"/>
          <p:cNvGrpSpPr/>
          <p:nvPr>
            <p:custDataLst>
              <p:tags r:id="rId1"/>
            </p:custDataLst>
          </p:nvPr>
        </p:nvGrpSpPr>
        <p:grpSpPr>
          <a:xfrm>
            <a:off x="2090324" y="-1523439"/>
            <a:ext cx="8076129" cy="6793860"/>
            <a:chOff x="2090324" y="-1523439"/>
            <a:chExt cx="8076129" cy="6793860"/>
          </a:xfrm>
        </p:grpSpPr>
        <p:sp>
          <p:nvSpPr>
            <p:cNvPr id="4" name="Arc 54"/>
            <p:cNvSpPr/>
            <p:nvPr/>
          </p:nvSpPr>
          <p:spPr>
            <a:xfrm rot="10800000">
              <a:off x="2094679" y="-1523438"/>
              <a:ext cx="8063065" cy="6789506"/>
            </a:xfrm>
            <a:prstGeom prst="arc">
              <a:avLst>
                <a:gd name="adj1" fmla="val 19445014"/>
                <a:gd name="adj2" fmla="val 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Arc 56"/>
            <p:cNvSpPr/>
            <p:nvPr/>
          </p:nvSpPr>
          <p:spPr>
            <a:xfrm rot="10800000">
              <a:off x="2094679" y="-1523439"/>
              <a:ext cx="8063065" cy="6789506"/>
            </a:xfrm>
            <a:prstGeom prst="arc">
              <a:avLst>
                <a:gd name="adj1" fmla="val 13108932"/>
                <a:gd name="adj2" fmla="val 16162792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Arc 53"/>
            <p:cNvSpPr/>
            <p:nvPr/>
          </p:nvSpPr>
          <p:spPr>
            <a:xfrm rot="10800000">
              <a:off x="2090324" y="-1519085"/>
              <a:ext cx="8063065" cy="6789506"/>
            </a:xfrm>
            <a:prstGeom prst="arc">
              <a:avLst>
                <a:gd name="adj1" fmla="val 10784482"/>
                <a:gd name="adj2" fmla="val 13050527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千图PPT彼岸天：ID 8661124库_弧形 55"/>
            <p:cNvSpPr/>
            <p:nvPr>
              <p:custDataLst>
                <p:tags r:id="rId7"/>
              </p:custDataLst>
            </p:nvPr>
          </p:nvSpPr>
          <p:spPr>
            <a:xfrm rot="10800000">
              <a:off x="2103388" y="-1523437"/>
              <a:ext cx="8063065" cy="6789506"/>
            </a:xfrm>
            <a:prstGeom prst="arc">
              <a:avLst>
                <a:gd name="adj1" fmla="val 16227456"/>
                <a:gd name="adj2" fmla="val 19322291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28"/>
          <p:cNvGrpSpPr/>
          <p:nvPr>
            <p:custDataLst>
              <p:tags r:id="rId2"/>
            </p:custDataLst>
          </p:nvPr>
        </p:nvGrpSpPr>
        <p:grpSpPr>
          <a:xfrm>
            <a:off x="4883475" y="3797077"/>
            <a:ext cx="2549181" cy="1864172"/>
            <a:chOff x="4883475" y="3797077"/>
            <a:chExt cx="2549181" cy="1864172"/>
          </a:xfrm>
        </p:grpSpPr>
        <p:sp>
          <p:nvSpPr>
            <p:cNvPr id="9" name="Oval 63"/>
            <p:cNvSpPr/>
            <p:nvPr/>
          </p:nvSpPr>
          <p:spPr>
            <a:xfrm>
              <a:off x="5707759" y="4879595"/>
              <a:ext cx="781654" cy="7816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4883475" y="3797077"/>
              <a:ext cx="2549181" cy="1082518"/>
              <a:chOff x="1762632" y="1197195"/>
              <a:chExt cx="2549181" cy="1082518"/>
            </a:xfrm>
          </p:grpSpPr>
          <p:sp>
            <p:nvSpPr>
              <p:cNvPr id="26" name="TextBox 23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8D8A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27" name="TextBox 24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</a:t>
                </a:r>
              </a:p>
            </p:txBody>
          </p:sp>
        </p:grpSp>
      </p:grpSp>
      <p:grpSp>
        <p:nvGrpSpPr>
          <p:cNvPr id="30" name="29"/>
          <p:cNvGrpSpPr/>
          <p:nvPr>
            <p:custDataLst>
              <p:tags r:id="rId3"/>
            </p:custDataLst>
          </p:nvPr>
        </p:nvGrpSpPr>
        <p:grpSpPr>
          <a:xfrm>
            <a:off x="8736748" y="3760499"/>
            <a:ext cx="3044609" cy="864470"/>
            <a:chOff x="8736748" y="3760499"/>
            <a:chExt cx="3044609" cy="864470"/>
          </a:xfrm>
        </p:grpSpPr>
        <p:sp>
          <p:nvSpPr>
            <p:cNvPr id="11" name="Oval 73"/>
            <p:cNvSpPr/>
            <p:nvPr/>
          </p:nvSpPr>
          <p:spPr>
            <a:xfrm>
              <a:off x="8736748" y="3760499"/>
              <a:ext cx="781654" cy="78165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4" name="Group 25"/>
            <p:cNvGrpSpPr/>
            <p:nvPr/>
          </p:nvGrpSpPr>
          <p:grpSpPr>
            <a:xfrm>
              <a:off x="9518402" y="3777267"/>
              <a:ext cx="2262955" cy="847702"/>
              <a:chOff x="9305653" y="3302983"/>
              <a:chExt cx="2262955" cy="847702"/>
            </a:xfrm>
          </p:grpSpPr>
          <p:sp>
            <p:nvSpPr>
              <p:cNvPr id="24" name="TextBox 26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25" name="TextBox 27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72000" rIns="0" bIns="0" anchor="t" anchorCtr="0"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</a:t>
                </a:r>
              </a:p>
            </p:txBody>
          </p:sp>
        </p:grpSp>
      </p:grpSp>
      <p:grpSp>
        <p:nvGrpSpPr>
          <p:cNvPr id="28" name="合 27"/>
          <p:cNvGrpSpPr/>
          <p:nvPr>
            <p:custDataLst>
              <p:tags r:id="rId4"/>
            </p:custDataLst>
          </p:nvPr>
        </p:nvGrpSpPr>
        <p:grpSpPr>
          <a:xfrm>
            <a:off x="510976" y="3770871"/>
            <a:ext cx="3044609" cy="854098"/>
            <a:chOff x="510976" y="3770871"/>
            <a:chExt cx="3044609" cy="854098"/>
          </a:xfrm>
        </p:grpSpPr>
        <p:sp>
          <p:nvSpPr>
            <p:cNvPr id="12" name="Oval 78"/>
            <p:cNvSpPr/>
            <p:nvPr/>
          </p:nvSpPr>
          <p:spPr>
            <a:xfrm>
              <a:off x="2773931" y="3770871"/>
              <a:ext cx="781654" cy="78165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Group 28"/>
            <p:cNvGrpSpPr/>
            <p:nvPr/>
          </p:nvGrpSpPr>
          <p:grpSpPr>
            <a:xfrm>
              <a:off x="510976" y="3777267"/>
              <a:ext cx="2262955" cy="847702"/>
              <a:chOff x="9305653" y="3302983"/>
              <a:chExt cx="2262955" cy="847702"/>
            </a:xfrm>
          </p:grpSpPr>
          <p:sp>
            <p:nvSpPr>
              <p:cNvPr id="22" name="TextBox 29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4E4A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23" name="TextBox 30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288000" bIns="0" anchor="ctr" anchorCtr="0">
                <a:normAutofit lnSpcReduction="100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</a:t>
                </a:r>
              </a:p>
            </p:txBody>
          </p:sp>
        </p:grpSp>
      </p:grp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1699496" y="1484841"/>
            <a:ext cx="3044609" cy="847702"/>
            <a:chOff x="1699496" y="1484841"/>
            <a:chExt cx="3044609" cy="847702"/>
          </a:xfrm>
        </p:grpSpPr>
        <p:sp>
          <p:nvSpPr>
            <p:cNvPr id="8" name="Oval 58"/>
            <p:cNvSpPr/>
            <p:nvPr/>
          </p:nvSpPr>
          <p:spPr>
            <a:xfrm>
              <a:off x="1699496" y="1484841"/>
              <a:ext cx="781654" cy="7816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Group 35"/>
            <p:cNvGrpSpPr/>
            <p:nvPr/>
          </p:nvGrpSpPr>
          <p:grpSpPr>
            <a:xfrm>
              <a:off x="2481150" y="1484841"/>
              <a:ext cx="2262955" cy="847702"/>
              <a:chOff x="9305653" y="3302983"/>
              <a:chExt cx="2262955" cy="847702"/>
            </a:xfrm>
          </p:grpSpPr>
          <p:sp>
            <p:nvSpPr>
              <p:cNvPr id="20" name="TextBox 36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21" name="TextBox 37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72000" rIns="0" bIns="0" anchor="t" anchorCtr="0"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</a:t>
                </a:r>
              </a:p>
            </p:txBody>
          </p:sp>
        </p:grpSp>
      </p:grpSp>
      <p:grpSp>
        <p:nvGrpSpPr>
          <p:cNvPr id="31" name="合 30"/>
          <p:cNvGrpSpPr/>
          <p:nvPr>
            <p:custDataLst>
              <p:tags r:id="rId6"/>
            </p:custDataLst>
          </p:nvPr>
        </p:nvGrpSpPr>
        <p:grpSpPr>
          <a:xfrm>
            <a:off x="7499607" y="1474471"/>
            <a:ext cx="3044609" cy="858072"/>
            <a:chOff x="7499607" y="1474471"/>
            <a:chExt cx="3044609" cy="858072"/>
          </a:xfrm>
        </p:grpSpPr>
        <p:sp>
          <p:nvSpPr>
            <p:cNvPr id="10" name="Oval 68"/>
            <p:cNvSpPr/>
            <p:nvPr/>
          </p:nvSpPr>
          <p:spPr>
            <a:xfrm>
              <a:off x="9762562" y="1474471"/>
              <a:ext cx="781654" cy="78165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" name="Group 38"/>
            <p:cNvGrpSpPr/>
            <p:nvPr/>
          </p:nvGrpSpPr>
          <p:grpSpPr>
            <a:xfrm>
              <a:off x="7499607" y="1484841"/>
              <a:ext cx="2262955" cy="847702"/>
              <a:chOff x="9305653" y="3302983"/>
              <a:chExt cx="2262955" cy="847702"/>
            </a:xfrm>
          </p:grpSpPr>
          <p:sp>
            <p:nvSpPr>
              <p:cNvPr id="18" name="TextBox 39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8D8A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  <p:sp>
            <p:nvSpPr>
              <p:cNvPr id="19" name="TextBox 40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288000" bIns="0" anchor="ctr" anchorCtr="0">
                <a:normAutofit lnSpcReduction="100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合 3"/>
          <p:cNvGrpSpPr/>
          <p:nvPr>
            <p:custDataLst>
              <p:tags r:id="rId1"/>
            </p:custDataLst>
          </p:nvPr>
        </p:nvGrpSpPr>
        <p:grpSpPr>
          <a:xfrm>
            <a:off x="1472120" y="2088024"/>
            <a:ext cx="9247751" cy="1797728"/>
            <a:chOff x="757000" y="1619250"/>
            <a:chExt cx="7630000" cy="1483242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1103131" y="1789579"/>
              <a:ext cx="481013" cy="436563"/>
            </a:xfrm>
            <a:custGeom>
              <a:avLst/>
              <a:gdLst>
                <a:gd name="T0" fmla="*/ 92 w 128"/>
                <a:gd name="T1" fmla="*/ 89 h 116"/>
                <a:gd name="T2" fmla="*/ 89 w 128"/>
                <a:gd name="T3" fmla="*/ 82 h 116"/>
                <a:gd name="T4" fmla="*/ 98 w 128"/>
                <a:gd name="T5" fmla="*/ 66 h 116"/>
                <a:gd name="T6" fmla="*/ 100 w 128"/>
                <a:gd name="T7" fmla="*/ 53 h 116"/>
                <a:gd name="T8" fmla="*/ 80 w 128"/>
                <a:gd name="T9" fmla="*/ 24 h 116"/>
                <a:gd name="T10" fmla="*/ 60 w 128"/>
                <a:gd name="T11" fmla="*/ 53 h 116"/>
                <a:gd name="T12" fmla="*/ 62 w 128"/>
                <a:gd name="T13" fmla="*/ 66 h 116"/>
                <a:gd name="T14" fmla="*/ 71 w 128"/>
                <a:gd name="T15" fmla="*/ 82 h 116"/>
                <a:gd name="T16" fmla="*/ 68 w 128"/>
                <a:gd name="T17" fmla="*/ 89 h 116"/>
                <a:gd name="T18" fmla="*/ 32 w 128"/>
                <a:gd name="T19" fmla="*/ 116 h 116"/>
                <a:gd name="T20" fmla="*/ 80 w 128"/>
                <a:gd name="T21" fmla="*/ 116 h 116"/>
                <a:gd name="T22" fmla="*/ 128 w 128"/>
                <a:gd name="T23" fmla="*/ 116 h 116"/>
                <a:gd name="T24" fmla="*/ 92 w 128"/>
                <a:gd name="T25" fmla="*/ 89 h 116"/>
                <a:gd name="T26" fmla="*/ 43 w 128"/>
                <a:gd name="T27" fmla="*/ 91 h 116"/>
                <a:gd name="T28" fmla="*/ 61 w 128"/>
                <a:gd name="T29" fmla="*/ 82 h 116"/>
                <a:gd name="T30" fmla="*/ 55 w 128"/>
                <a:gd name="T31" fmla="*/ 71 h 116"/>
                <a:gd name="T32" fmla="*/ 51 w 128"/>
                <a:gd name="T33" fmla="*/ 65 h 116"/>
                <a:gd name="T34" fmla="*/ 50 w 128"/>
                <a:gd name="T35" fmla="*/ 56 h 116"/>
                <a:gd name="T36" fmla="*/ 51 w 128"/>
                <a:gd name="T37" fmla="*/ 50 h 116"/>
                <a:gd name="T38" fmla="*/ 58 w 128"/>
                <a:gd name="T39" fmla="*/ 25 h 116"/>
                <a:gd name="T40" fmla="*/ 69 w 128"/>
                <a:gd name="T41" fmla="*/ 18 h 116"/>
                <a:gd name="T42" fmla="*/ 48 w 128"/>
                <a:gd name="T43" fmla="*/ 0 h 116"/>
                <a:gd name="T44" fmla="*/ 28 w 128"/>
                <a:gd name="T45" fmla="*/ 29 h 116"/>
                <a:gd name="T46" fmla="*/ 30 w 128"/>
                <a:gd name="T47" fmla="*/ 42 h 116"/>
                <a:gd name="T48" fmla="*/ 39 w 128"/>
                <a:gd name="T49" fmla="*/ 58 h 116"/>
                <a:gd name="T50" fmla="*/ 36 w 128"/>
                <a:gd name="T51" fmla="*/ 65 h 116"/>
                <a:gd name="T52" fmla="*/ 0 w 128"/>
                <a:gd name="T53" fmla="*/ 92 h 116"/>
                <a:gd name="T54" fmla="*/ 41 w 128"/>
                <a:gd name="T55" fmla="*/ 92 h 116"/>
                <a:gd name="T56" fmla="*/ 43 w 128"/>
                <a:gd name="T57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6">
                  <a:moveTo>
                    <a:pt x="92" y="89"/>
                  </a:moveTo>
                  <a:cubicBezTo>
                    <a:pt x="90" y="88"/>
                    <a:pt x="89" y="82"/>
                    <a:pt x="89" y="82"/>
                  </a:cubicBezTo>
                  <a:cubicBezTo>
                    <a:pt x="89" y="82"/>
                    <a:pt x="96" y="75"/>
                    <a:pt x="98" y="66"/>
                  </a:cubicBezTo>
                  <a:cubicBezTo>
                    <a:pt x="102" y="66"/>
                    <a:pt x="105" y="56"/>
                    <a:pt x="100" y="53"/>
                  </a:cubicBezTo>
                  <a:cubicBezTo>
                    <a:pt x="101" y="49"/>
                    <a:pt x="106" y="24"/>
                    <a:pt x="80" y="24"/>
                  </a:cubicBezTo>
                  <a:cubicBezTo>
                    <a:pt x="54" y="24"/>
                    <a:pt x="59" y="49"/>
                    <a:pt x="60" y="53"/>
                  </a:cubicBezTo>
                  <a:cubicBezTo>
                    <a:pt x="55" y="56"/>
                    <a:pt x="58" y="66"/>
                    <a:pt x="62" y="66"/>
                  </a:cubicBezTo>
                  <a:cubicBezTo>
                    <a:pt x="64" y="75"/>
                    <a:pt x="71" y="82"/>
                    <a:pt x="71" y="82"/>
                  </a:cubicBezTo>
                  <a:cubicBezTo>
                    <a:pt x="71" y="82"/>
                    <a:pt x="70" y="88"/>
                    <a:pt x="68" y="89"/>
                  </a:cubicBezTo>
                  <a:cubicBezTo>
                    <a:pt x="60" y="90"/>
                    <a:pt x="32" y="102"/>
                    <a:pt x="32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02"/>
                    <a:pt x="100" y="90"/>
                    <a:pt x="92" y="89"/>
                  </a:cubicBezTo>
                  <a:close/>
                  <a:moveTo>
                    <a:pt x="43" y="91"/>
                  </a:moveTo>
                  <a:cubicBezTo>
                    <a:pt x="49" y="87"/>
                    <a:pt x="55" y="84"/>
                    <a:pt x="61" y="82"/>
                  </a:cubicBezTo>
                  <a:cubicBezTo>
                    <a:pt x="59" y="80"/>
                    <a:pt x="57" y="76"/>
                    <a:pt x="55" y="71"/>
                  </a:cubicBezTo>
                  <a:cubicBezTo>
                    <a:pt x="53" y="70"/>
                    <a:pt x="52" y="67"/>
                    <a:pt x="51" y="65"/>
                  </a:cubicBezTo>
                  <a:cubicBezTo>
                    <a:pt x="50" y="62"/>
                    <a:pt x="49" y="59"/>
                    <a:pt x="50" y="56"/>
                  </a:cubicBezTo>
                  <a:cubicBezTo>
                    <a:pt x="50" y="54"/>
                    <a:pt x="50" y="52"/>
                    <a:pt x="51" y="50"/>
                  </a:cubicBezTo>
                  <a:cubicBezTo>
                    <a:pt x="51" y="45"/>
                    <a:pt x="50" y="33"/>
                    <a:pt x="58" y="25"/>
                  </a:cubicBezTo>
                  <a:cubicBezTo>
                    <a:pt x="61" y="22"/>
                    <a:pt x="64" y="19"/>
                    <a:pt x="69" y="18"/>
                  </a:cubicBezTo>
                  <a:cubicBezTo>
                    <a:pt x="68" y="10"/>
                    <a:pt x="64" y="0"/>
                    <a:pt x="48" y="0"/>
                  </a:cubicBezTo>
                  <a:cubicBezTo>
                    <a:pt x="22" y="0"/>
                    <a:pt x="27" y="25"/>
                    <a:pt x="28" y="29"/>
                  </a:cubicBezTo>
                  <a:cubicBezTo>
                    <a:pt x="23" y="32"/>
                    <a:pt x="26" y="42"/>
                    <a:pt x="30" y="42"/>
                  </a:cubicBezTo>
                  <a:cubicBezTo>
                    <a:pt x="32" y="51"/>
                    <a:pt x="39" y="58"/>
                    <a:pt x="39" y="58"/>
                  </a:cubicBezTo>
                  <a:cubicBezTo>
                    <a:pt x="39" y="58"/>
                    <a:pt x="38" y="64"/>
                    <a:pt x="36" y="65"/>
                  </a:cubicBezTo>
                  <a:cubicBezTo>
                    <a:pt x="28" y="66"/>
                    <a:pt x="0" y="78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2" y="92"/>
                    <a:pt x="42" y="91"/>
                    <a:pt x="43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文本框 60"/>
            <p:cNvSpPr txBox="1"/>
            <p:nvPr/>
          </p:nvSpPr>
          <p:spPr>
            <a:xfrm>
              <a:off x="757000" y="2338041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12M</a:t>
              </a: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2718106" y="1812598"/>
              <a:ext cx="479425" cy="390525"/>
            </a:xfrm>
            <a:custGeom>
              <a:avLst/>
              <a:gdLst>
                <a:gd name="T0" fmla="*/ 38 w 128"/>
                <a:gd name="T1" fmla="*/ 60 h 104"/>
                <a:gd name="T2" fmla="*/ 64 w 128"/>
                <a:gd name="T3" fmla="*/ 86 h 104"/>
                <a:gd name="T4" fmla="*/ 90 w 128"/>
                <a:gd name="T5" fmla="*/ 60 h 104"/>
                <a:gd name="T6" fmla="*/ 64 w 128"/>
                <a:gd name="T7" fmla="*/ 34 h 104"/>
                <a:gd name="T8" fmla="*/ 38 w 128"/>
                <a:gd name="T9" fmla="*/ 60 h 104"/>
                <a:gd name="T10" fmla="*/ 120 w 128"/>
                <a:gd name="T11" fmla="*/ 16 h 104"/>
                <a:gd name="T12" fmla="*/ 92 w 128"/>
                <a:gd name="T13" fmla="*/ 16 h 104"/>
                <a:gd name="T14" fmla="*/ 80 w 128"/>
                <a:gd name="T15" fmla="*/ 0 h 104"/>
                <a:gd name="T16" fmla="*/ 48 w 128"/>
                <a:gd name="T17" fmla="*/ 0 h 104"/>
                <a:gd name="T18" fmla="*/ 36 w 128"/>
                <a:gd name="T19" fmla="*/ 16 h 104"/>
                <a:gd name="T20" fmla="*/ 8 w 128"/>
                <a:gd name="T21" fmla="*/ 16 h 104"/>
                <a:gd name="T22" fmla="*/ 0 w 128"/>
                <a:gd name="T23" fmla="*/ 24 h 104"/>
                <a:gd name="T24" fmla="*/ 0 w 128"/>
                <a:gd name="T25" fmla="*/ 96 h 104"/>
                <a:gd name="T26" fmla="*/ 8 w 128"/>
                <a:gd name="T27" fmla="*/ 104 h 104"/>
                <a:gd name="T28" fmla="*/ 120 w 128"/>
                <a:gd name="T29" fmla="*/ 104 h 104"/>
                <a:gd name="T30" fmla="*/ 128 w 128"/>
                <a:gd name="T31" fmla="*/ 96 h 104"/>
                <a:gd name="T32" fmla="*/ 128 w 128"/>
                <a:gd name="T33" fmla="*/ 24 h 104"/>
                <a:gd name="T34" fmla="*/ 120 w 128"/>
                <a:gd name="T35" fmla="*/ 16 h 104"/>
                <a:gd name="T36" fmla="*/ 64 w 128"/>
                <a:gd name="T37" fmla="*/ 95 h 104"/>
                <a:gd name="T38" fmla="*/ 29 w 128"/>
                <a:gd name="T39" fmla="*/ 60 h 104"/>
                <a:gd name="T40" fmla="*/ 64 w 128"/>
                <a:gd name="T41" fmla="*/ 24 h 104"/>
                <a:gd name="T42" fmla="*/ 100 w 128"/>
                <a:gd name="T43" fmla="*/ 60 h 104"/>
                <a:gd name="T44" fmla="*/ 64 w 128"/>
                <a:gd name="T45" fmla="*/ 95 h 104"/>
                <a:gd name="T46" fmla="*/ 120 w 128"/>
                <a:gd name="T47" fmla="*/ 40 h 104"/>
                <a:gd name="T48" fmla="*/ 104 w 128"/>
                <a:gd name="T49" fmla="*/ 40 h 104"/>
                <a:gd name="T50" fmla="*/ 104 w 128"/>
                <a:gd name="T51" fmla="*/ 32 h 104"/>
                <a:gd name="T52" fmla="*/ 120 w 128"/>
                <a:gd name="T53" fmla="*/ 32 h 104"/>
                <a:gd name="T54" fmla="*/ 120 w 128"/>
                <a:gd name="T55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104">
                  <a:moveTo>
                    <a:pt x="38" y="60"/>
                  </a:moveTo>
                  <a:cubicBezTo>
                    <a:pt x="38" y="74"/>
                    <a:pt x="50" y="86"/>
                    <a:pt x="64" y="86"/>
                  </a:cubicBezTo>
                  <a:cubicBezTo>
                    <a:pt x="78" y="86"/>
                    <a:pt x="90" y="74"/>
                    <a:pt x="90" y="60"/>
                  </a:cubicBezTo>
                  <a:cubicBezTo>
                    <a:pt x="90" y="46"/>
                    <a:pt x="78" y="34"/>
                    <a:pt x="64" y="34"/>
                  </a:cubicBezTo>
                  <a:cubicBezTo>
                    <a:pt x="50" y="34"/>
                    <a:pt x="38" y="46"/>
                    <a:pt x="38" y="60"/>
                  </a:cubicBezTo>
                  <a:close/>
                  <a:moveTo>
                    <a:pt x="120" y="16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0" y="8"/>
                    <a:pt x="88" y="0"/>
                    <a:pt x="8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0" y="0"/>
                    <a:pt x="38" y="8"/>
                    <a:pt x="3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0"/>
                    <a:pt x="4" y="104"/>
                    <a:pt x="8" y="104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4" y="104"/>
                    <a:pt x="128" y="100"/>
                    <a:pt x="128" y="96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20"/>
                    <a:pt x="124" y="16"/>
                    <a:pt x="120" y="16"/>
                  </a:cubicBezTo>
                  <a:close/>
                  <a:moveTo>
                    <a:pt x="64" y="95"/>
                  </a:moveTo>
                  <a:cubicBezTo>
                    <a:pt x="44" y="95"/>
                    <a:pt x="29" y="80"/>
                    <a:pt x="29" y="60"/>
                  </a:cubicBezTo>
                  <a:cubicBezTo>
                    <a:pt x="29" y="40"/>
                    <a:pt x="44" y="24"/>
                    <a:pt x="64" y="24"/>
                  </a:cubicBezTo>
                  <a:cubicBezTo>
                    <a:pt x="84" y="24"/>
                    <a:pt x="100" y="40"/>
                    <a:pt x="100" y="60"/>
                  </a:cubicBezTo>
                  <a:cubicBezTo>
                    <a:pt x="100" y="80"/>
                    <a:pt x="84" y="95"/>
                    <a:pt x="64" y="95"/>
                  </a:cubicBezTo>
                  <a:close/>
                  <a:moveTo>
                    <a:pt x="120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20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150729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764910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379091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993271" y="1619250"/>
              <a:ext cx="0" cy="1483242"/>
            </a:xfrm>
            <a:prstGeom prst="line">
              <a:avLst/>
            </a:prstGeom>
            <a:ln w="9525">
              <a:solidFill>
                <a:schemeClr val="bg2">
                  <a:lumMod val="85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66"/>
            <p:cNvSpPr txBox="1"/>
            <p:nvPr/>
          </p:nvSpPr>
          <p:spPr>
            <a:xfrm>
              <a:off x="2371181" y="2338040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110M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331493" y="1768148"/>
              <a:ext cx="481013" cy="479425"/>
            </a:xfrm>
            <a:custGeom>
              <a:avLst/>
              <a:gdLst>
                <a:gd name="T0" fmla="*/ 108 w 128"/>
                <a:gd name="T1" fmla="*/ 0 h 128"/>
                <a:gd name="T2" fmla="*/ 128 w 128"/>
                <a:gd name="T3" fmla="*/ 20 h 128"/>
                <a:gd name="T4" fmla="*/ 124 w 128"/>
                <a:gd name="T5" fmla="*/ 32 h 128"/>
                <a:gd name="T6" fmla="*/ 116 w 128"/>
                <a:gd name="T7" fmla="*/ 40 h 128"/>
                <a:gd name="T8" fmla="*/ 88 w 128"/>
                <a:gd name="T9" fmla="*/ 12 h 128"/>
                <a:gd name="T10" fmla="*/ 96 w 128"/>
                <a:gd name="T11" fmla="*/ 4 h 128"/>
                <a:gd name="T12" fmla="*/ 108 w 128"/>
                <a:gd name="T13" fmla="*/ 0 h 128"/>
                <a:gd name="T14" fmla="*/ 8 w 128"/>
                <a:gd name="T15" fmla="*/ 92 h 128"/>
                <a:gd name="T16" fmla="*/ 0 w 128"/>
                <a:gd name="T17" fmla="*/ 128 h 128"/>
                <a:gd name="T18" fmla="*/ 36 w 128"/>
                <a:gd name="T19" fmla="*/ 120 h 128"/>
                <a:gd name="T20" fmla="*/ 110 w 128"/>
                <a:gd name="T21" fmla="*/ 46 h 128"/>
                <a:gd name="T22" fmla="*/ 82 w 128"/>
                <a:gd name="T23" fmla="*/ 18 h 128"/>
                <a:gd name="T24" fmla="*/ 8 w 128"/>
                <a:gd name="T25" fmla="*/ 92 h 128"/>
                <a:gd name="T26" fmla="*/ 89 w 128"/>
                <a:gd name="T27" fmla="*/ 45 h 128"/>
                <a:gd name="T28" fmla="*/ 33 w 128"/>
                <a:gd name="T29" fmla="*/ 101 h 128"/>
                <a:gd name="T30" fmla="*/ 27 w 128"/>
                <a:gd name="T31" fmla="*/ 95 h 128"/>
                <a:gd name="T32" fmla="*/ 83 w 128"/>
                <a:gd name="T33" fmla="*/ 39 h 128"/>
                <a:gd name="T34" fmla="*/ 89 w 128"/>
                <a:gd name="T35" fmla="*/ 4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28">
                  <a:moveTo>
                    <a:pt x="108" y="0"/>
                  </a:moveTo>
                  <a:cubicBezTo>
                    <a:pt x="119" y="0"/>
                    <a:pt x="128" y="9"/>
                    <a:pt x="128" y="20"/>
                  </a:cubicBezTo>
                  <a:cubicBezTo>
                    <a:pt x="128" y="25"/>
                    <a:pt x="127" y="29"/>
                    <a:pt x="124" y="32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9" y="1"/>
                    <a:pt x="103" y="0"/>
                    <a:pt x="108" y="0"/>
                  </a:cubicBezTo>
                  <a:close/>
                  <a:moveTo>
                    <a:pt x="8" y="92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8" y="92"/>
                  </a:lnTo>
                  <a:close/>
                  <a:moveTo>
                    <a:pt x="89" y="45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83" y="39"/>
                    <a:pt x="83" y="39"/>
                    <a:pt x="83" y="39"/>
                  </a:cubicBezTo>
                  <a:lnTo>
                    <a:pt x="89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文本框 68"/>
            <p:cNvSpPr txBox="1"/>
            <p:nvPr/>
          </p:nvSpPr>
          <p:spPr>
            <a:xfrm>
              <a:off x="3985362" y="2338041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67K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915512" y="1768148"/>
              <a:ext cx="541338" cy="479425"/>
            </a:xfrm>
            <a:custGeom>
              <a:avLst/>
              <a:gdLst>
                <a:gd name="T0" fmla="*/ 136 w 144"/>
                <a:gd name="T1" fmla="*/ 113 h 128"/>
                <a:gd name="T2" fmla="*/ 144 w 144"/>
                <a:gd name="T3" fmla="*/ 126 h 128"/>
                <a:gd name="T4" fmla="*/ 144 w 144"/>
                <a:gd name="T5" fmla="*/ 128 h 128"/>
                <a:gd name="T6" fmla="*/ 140 w 144"/>
                <a:gd name="T7" fmla="*/ 128 h 128"/>
                <a:gd name="T8" fmla="*/ 118 w 144"/>
                <a:gd name="T9" fmla="*/ 119 h 128"/>
                <a:gd name="T10" fmla="*/ 108 w 144"/>
                <a:gd name="T11" fmla="*/ 120 h 128"/>
                <a:gd name="T12" fmla="*/ 72 w 144"/>
                <a:gd name="T13" fmla="*/ 88 h 128"/>
                <a:gd name="T14" fmla="*/ 108 w 144"/>
                <a:gd name="T15" fmla="*/ 56 h 128"/>
                <a:gd name="T16" fmla="*/ 144 w 144"/>
                <a:gd name="T17" fmla="*/ 88 h 128"/>
                <a:gd name="T18" fmla="*/ 137 w 144"/>
                <a:gd name="T19" fmla="*/ 107 h 128"/>
                <a:gd name="T20" fmla="*/ 136 w 144"/>
                <a:gd name="T21" fmla="*/ 113 h 128"/>
                <a:gd name="T22" fmla="*/ 29 w 144"/>
                <a:gd name="T23" fmla="*/ 28 h 128"/>
                <a:gd name="T24" fmla="*/ 16 w 144"/>
                <a:gd name="T25" fmla="*/ 52 h 128"/>
                <a:gd name="T26" fmla="*/ 20 w 144"/>
                <a:gd name="T27" fmla="*/ 67 h 128"/>
                <a:gd name="T28" fmla="*/ 33 w 144"/>
                <a:gd name="T29" fmla="*/ 79 h 128"/>
                <a:gd name="T30" fmla="*/ 40 w 144"/>
                <a:gd name="T31" fmla="*/ 90 h 128"/>
                <a:gd name="T32" fmla="*/ 40 w 144"/>
                <a:gd name="T33" fmla="*/ 95 h 128"/>
                <a:gd name="T34" fmla="*/ 43 w 144"/>
                <a:gd name="T35" fmla="*/ 92 h 128"/>
                <a:gd name="T36" fmla="*/ 54 w 144"/>
                <a:gd name="T37" fmla="*/ 87 h 128"/>
                <a:gd name="T38" fmla="*/ 56 w 144"/>
                <a:gd name="T39" fmla="*/ 87 h 128"/>
                <a:gd name="T40" fmla="*/ 64 w 144"/>
                <a:gd name="T41" fmla="*/ 88 h 128"/>
                <a:gd name="T42" fmla="*/ 64 w 144"/>
                <a:gd name="T43" fmla="*/ 104 h 128"/>
                <a:gd name="T44" fmla="*/ 54 w 144"/>
                <a:gd name="T45" fmla="*/ 103 h 128"/>
                <a:gd name="T46" fmla="*/ 8 w 144"/>
                <a:gd name="T47" fmla="*/ 120 h 128"/>
                <a:gd name="T48" fmla="*/ 8 w 144"/>
                <a:gd name="T49" fmla="*/ 117 h 128"/>
                <a:gd name="T50" fmla="*/ 24 w 144"/>
                <a:gd name="T51" fmla="*/ 96 h 128"/>
                <a:gd name="T52" fmla="*/ 24 w 144"/>
                <a:gd name="T53" fmla="*/ 92 h 128"/>
                <a:gd name="T54" fmla="*/ 0 w 144"/>
                <a:gd name="T55" fmla="*/ 52 h 128"/>
                <a:gd name="T56" fmla="*/ 64 w 144"/>
                <a:gd name="T57" fmla="*/ 0 h 128"/>
                <a:gd name="T58" fmla="*/ 128 w 144"/>
                <a:gd name="T59" fmla="*/ 51 h 128"/>
                <a:gd name="T60" fmla="*/ 111 w 144"/>
                <a:gd name="T61" fmla="*/ 47 h 128"/>
                <a:gd name="T62" fmla="*/ 99 w 144"/>
                <a:gd name="T63" fmla="*/ 28 h 128"/>
                <a:gd name="T64" fmla="*/ 84 w 144"/>
                <a:gd name="T65" fmla="*/ 19 h 128"/>
                <a:gd name="T66" fmla="*/ 64 w 144"/>
                <a:gd name="T67" fmla="*/ 16 h 128"/>
                <a:gd name="T68" fmla="*/ 44 w 144"/>
                <a:gd name="T69" fmla="*/ 19 h 128"/>
                <a:gd name="T70" fmla="*/ 29 w 144"/>
                <a:gd name="T71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28">
                  <a:moveTo>
                    <a:pt x="136" y="113"/>
                  </a:moveTo>
                  <a:cubicBezTo>
                    <a:pt x="136" y="118"/>
                    <a:pt x="139" y="123"/>
                    <a:pt x="144" y="126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8"/>
                    <a:pt x="141" y="128"/>
                    <a:pt x="140" y="128"/>
                  </a:cubicBezTo>
                  <a:cubicBezTo>
                    <a:pt x="131" y="128"/>
                    <a:pt x="124" y="124"/>
                    <a:pt x="118" y="119"/>
                  </a:cubicBezTo>
                  <a:cubicBezTo>
                    <a:pt x="115" y="120"/>
                    <a:pt x="112" y="120"/>
                    <a:pt x="108" y="120"/>
                  </a:cubicBezTo>
                  <a:cubicBezTo>
                    <a:pt x="88" y="120"/>
                    <a:pt x="72" y="106"/>
                    <a:pt x="72" y="88"/>
                  </a:cubicBezTo>
                  <a:cubicBezTo>
                    <a:pt x="72" y="70"/>
                    <a:pt x="88" y="56"/>
                    <a:pt x="108" y="56"/>
                  </a:cubicBezTo>
                  <a:cubicBezTo>
                    <a:pt x="128" y="56"/>
                    <a:pt x="144" y="70"/>
                    <a:pt x="144" y="88"/>
                  </a:cubicBezTo>
                  <a:cubicBezTo>
                    <a:pt x="144" y="95"/>
                    <a:pt x="142" y="101"/>
                    <a:pt x="137" y="107"/>
                  </a:cubicBezTo>
                  <a:cubicBezTo>
                    <a:pt x="136" y="108"/>
                    <a:pt x="136" y="110"/>
                    <a:pt x="136" y="113"/>
                  </a:cubicBezTo>
                  <a:close/>
                  <a:moveTo>
                    <a:pt x="29" y="28"/>
                  </a:moveTo>
                  <a:cubicBezTo>
                    <a:pt x="21" y="34"/>
                    <a:pt x="16" y="43"/>
                    <a:pt x="16" y="52"/>
                  </a:cubicBezTo>
                  <a:cubicBezTo>
                    <a:pt x="16" y="57"/>
                    <a:pt x="17" y="62"/>
                    <a:pt x="20" y="67"/>
                  </a:cubicBezTo>
                  <a:cubicBezTo>
                    <a:pt x="23" y="71"/>
                    <a:pt x="27" y="76"/>
                    <a:pt x="33" y="79"/>
                  </a:cubicBezTo>
                  <a:cubicBezTo>
                    <a:pt x="36" y="82"/>
                    <a:pt x="39" y="86"/>
                    <a:pt x="40" y="90"/>
                  </a:cubicBezTo>
                  <a:cubicBezTo>
                    <a:pt x="40" y="92"/>
                    <a:pt x="40" y="93"/>
                    <a:pt x="40" y="95"/>
                  </a:cubicBezTo>
                  <a:cubicBezTo>
                    <a:pt x="41" y="94"/>
                    <a:pt x="42" y="93"/>
                    <a:pt x="43" y="92"/>
                  </a:cubicBezTo>
                  <a:cubicBezTo>
                    <a:pt x="46" y="89"/>
                    <a:pt x="50" y="87"/>
                    <a:pt x="54" y="87"/>
                  </a:cubicBezTo>
                  <a:cubicBezTo>
                    <a:pt x="55" y="87"/>
                    <a:pt x="55" y="87"/>
                    <a:pt x="56" y="87"/>
                  </a:cubicBezTo>
                  <a:cubicBezTo>
                    <a:pt x="59" y="88"/>
                    <a:pt x="61" y="88"/>
                    <a:pt x="64" y="88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1" y="104"/>
                    <a:pt x="57" y="104"/>
                    <a:pt x="54" y="103"/>
                  </a:cubicBezTo>
                  <a:cubicBezTo>
                    <a:pt x="40" y="117"/>
                    <a:pt x="24" y="120"/>
                    <a:pt x="8" y="120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17" y="112"/>
                    <a:pt x="24" y="105"/>
                    <a:pt x="24" y="96"/>
                  </a:cubicBezTo>
                  <a:cubicBezTo>
                    <a:pt x="24" y="95"/>
                    <a:pt x="24" y="94"/>
                    <a:pt x="24" y="92"/>
                  </a:cubicBezTo>
                  <a:cubicBezTo>
                    <a:pt x="9" y="83"/>
                    <a:pt x="0" y="68"/>
                    <a:pt x="0" y="52"/>
                  </a:cubicBezTo>
                  <a:cubicBezTo>
                    <a:pt x="0" y="23"/>
                    <a:pt x="29" y="0"/>
                    <a:pt x="64" y="0"/>
                  </a:cubicBezTo>
                  <a:cubicBezTo>
                    <a:pt x="99" y="0"/>
                    <a:pt x="127" y="23"/>
                    <a:pt x="128" y="51"/>
                  </a:cubicBezTo>
                  <a:cubicBezTo>
                    <a:pt x="123" y="48"/>
                    <a:pt x="117" y="47"/>
                    <a:pt x="111" y="47"/>
                  </a:cubicBezTo>
                  <a:cubicBezTo>
                    <a:pt x="110" y="40"/>
                    <a:pt x="106" y="33"/>
                    <a:pt x="99" y="28"/>
                  </a:cubicBezTo>
                  <a:cubicBezTo>
                    <a:pt x="95" y="24"/>
                    <a:pt x="90" y="21"/>
                    <a:pt x="84" y="19"/>
                  </a:cubicBezTo>
                  <a:cubicBezTo>
                    <a:pt x="78" y="17"/>
                    <a:pt x="71" y="16"/>
                    <a:pt x="64" y="16"/>
                  </a:cubicBezTo>
                  <a:cubicBezTo>
                    <a:pt x="57" y="16"/>
                    <a:pt x="51" y="17"/>
                    <a:pt x="44" y="19"/>
                  </a:cubicBezTo>
                  <a:cubicBezTo>
                    <a:pt x="38" y="21"/>
                    <a:pt x="33" y="24"/>
                    <a:pt x="29" y="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文本框 70"/>
            <p:cNvSpPr txBox="1"/>
            <p:nvPr/>
          </p:nvSpPr>
          <p:spPr>
            <a:xfrm>
              <a:off x="5599543" y="2338041"/>
              <a:ext cx="1173276" cy="38090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1.2B</a:t>
              </a: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7574937" y="1767354"/>
              <a:ext cx="450850" cy="481013"/>
            </a:xfrm>
            <a:custGeom>
              <a:avLst/>
              <a:gdLst>
                <a:gd name="T0" fmla="*/ 133 w 284"/>
                <a:gd name="T1" fmla="*/ 114 h 303"/>
                <a:gd name="T2" fmla="*/ 95 w 284"/>
                <a:gd name="T3" fmla="*/ 151 h 303"/>
                <a:gd name="T4" fmla="*/ 152 w 284"/>
                <a:gd name="T5" fmla="*/ 114 h 303"/>
                <a:gd name="T6" fmla="*/ 189 w 284"/>
                <a:gd name="T7" fmla="*/ 151 h 303"/>
                <a:gd name="T8" fmla="*/ 152 w 284"/>
                <a:gd name="T9" fmla="*/ 114 h 303"/>
                <a:gd name="T10" fmla="*/ 246 w 284"/>
                <a:gd name="T11" fmla="*/ 114 h 303"/>
                <a:gd name="T12" fmla="*/ 208 w 284"/>
                <a:gd name="T13" fmla="*/ 151 h 303"/>
                <a:gd name="T14" fmla="*/ 38 w 284"/>
                <a:gd name="T15" fmla="*/ 227 h 303"/>
                <a:gd name="T16" fmla="*/ 76 w 284"/>
                <a:gd name="T17" fmla="*/ 265 h 303"/>
                <a:gd name="T18" fmla="*/ 38 w 284"/>
                <a:gd name="T19" fmla="*/ 227 h 303"/>
                <a:gd name="T20" fmla="*/ 133 w 284"/>
                <a:gd name="T21" fmla="*/ 227 h 303"/>
                <a:gd name="T22" fmla="*/ 95 w 284"/>
                <a:gd name="T23" fmla="*/ 265 h 303"/>
                <a:gd name="T24" fmla="*/ 152 w 284"/>
                <a:gd name="T25" fmla="*/ 227 h 303"/>
                <a:gd name="T26" fmla="*/ 189 w 284"/>
                <a:gd name="T27" fmla="*/ 265 h 303"/>
                <a:gd name="T28" fmla="*/ 152 w 284"/>
                <a:gd name="T29" fmla="*/ 227 h 303"/>
                <a:gd name="T30" fmla="*/ 133 w 284"/>
                <a:gd name="T31" fmla="*/ 170 h 303"/>
                <a:gd name="T32" fmla="*/ 95 w 284"/>
                <a:gd name="T33" fmla="*/ 208 h 303"/>
                <a:gd name="T34" fmla="*/ 152 w 284"/>
                <a:gd name="T35" fmla="*/ 170 h 303"/>
                <a:gd name="T36" fmla="*/ 189 w 284"/>
                <a:gd name="T37" fmla="*/ 208 h 303"/>
                <a:gd name="T38" fmla="*/ 152 w 284"/>
                <a:gd name="T39" fmla="*/ 170 h 303"/>
                <a:gd name="T40" fmla="*/ 246 w 284"/>
                <a:gd name="T41" fmla="*/ 170 h 303"/>
                <a:gd name="T42" fmla="*/ 208 w 284"/>
                <a:gd name="T43" fmla="*/ 208 h 303"/>
                <a:gd name="T44" fmla="*/ 38 w 284"/>
                <a:gd name="T45" fmla="*/ 170 h 303"/>
                <a:gd name="T46" fmla="*/ 76 w 284"/>
                <a:gd name="T47" fmla="*/ 208 h 303"/>
                <a:gd name="T48" fmla="*/ 38 w 284"/>
                <a:gd name="T49" fmla="*/ 170 h 303"/>
                <a:gd name="T50" fmla="*/ 246 w 284"/>
                <a:gd name="T51" fmla="*/ 19 h 303"/>
                <a:gd name="T52" fmla="*/ 208 w 284"/>
                <a:gd name="T53" fmla="*/ 0 h 303"/>
                <a:gd name="T54" fmla="*/ 76 w 284"/>
                <a:gd name="T55" fmla="*/ 19 h 303"/>
                <a:gd name="T56" fmla="*/ 38 w 284"/>
                <a:gd name="T57" fmla="*/ 0 h 303"/>
                <a:gd name="T58" fmla="*/ 0 w 284"/>
                <a:gd name="T59" fmla="*/ 303 h 303"/>
                <a:gd name="T60" fmla="*/ 284 w 284"/>
                <a:gd name="T61" fmla="*/ 0 h 303"/>
                <a:gd name="T62" fmla="*/ 265 w 284"/>
                <a:gd name="T63" fmla="*/ 284 h 303"/>
                <a:gd name="T64" fmla="*/ 19 w 284"/>
                <a:gd name="T65" fmla="*/ 76 h 303"/>
                <a:gd name="T66" fmla="*/ 265 w 284"/>
                <a:gd name="T67" fmla="*/ 28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03">
                  <a:moveTo>
                    <a:pt x="95" y="114"/>
                  </a:moveTo>
                  <a:lnTo>
                    <a:pt x="133" y="114"/>
                  </a:lnTo>
                  <a:lnTo>
                    <a:pt x="133" y="151"/>
                  </a:lnTo>
                  <a:lnTo>
                    <a:pt x="95" y="151"/>
                  </a:lnTo>
                  <a:lnTo>
                    <a:pt x="95" y="114"/>
                  </a:lnTo>
                  <a:close/>
                  <a:moveTo>
                    <a:pt x="152" y="114"/>
                  </a:moveTo>
                  <a:lnTo>
                    <a:pt x="189" y="114"/>
                  </a:lnTo>
                  <a:lnTo>
                    <a:pt x="189" y="151"/>
                  </a:lnTo>
                  <a:lnTo>
                    <a:pt x="152" y="151"/>
                  </a:lnTo>
                  <a:lnTo>
                    <a:pt x="152" y="114"/>
                  </a:lnTo>
                  <a:close/>
                  <a:moveTo>
                    <a:pt x="208" y="114"/>
                  </a:moveTo>
                  <a:lnTo>
                    <a:pt x="246" y="114"/>
                  </a:lnTo>
                  <a:lnTo>
                    <a:pt x="246" y="151"/>
                  </a:lnTo>
                  <a:lnTo>
                    <a:pt x="208" y="151"/>
                  </a:lnTo>
                  <a:lnTo>
                    <a:pt x="208" y="114"/>
                  </a:lnTo>
                  <a:close/>
                  <a:moveTo>
                    <a:pt x="38" y="227"/>
                  </a:moveTo>
                  <a:lnTo>
                    <a:pt x="76" y="227"/>
                  </a:lnTo>
                  <a:lnTo>
                    <a:pt x="76" y="265"/>
                  </a:lnTo>
                  <a:lnTo>
                    <a:pt x="38" y="265"/>
                  </a:lnTo>
                  <a:lnTo>
                    <a:pt x="38" y="227"/>
                  </a:lnTo>
                  <a:close/>
                  <a:moveTo>
                    <a:pt x="95" y="227"/>
                  </a:moveTo>
                  <a:lnTo>
                    <a:pt x="133" y="227"/>
                  </a:lnTo>
                  <a:lnTo>
                    <a:pt x="133" y="265"/>
                  </a:lnTo>
                  <a:lnTo>
                    <a:pt x="95" y="265"/>
                  </a:lnTo>
                  <a:lnTo>
                    <a:pt x="95" y="227"/>
                  </a:lnTo>
                  <a:close/>
                  <a:moveTo>
                    <a:pt x="152" y="227"/>
                  </a:moveTo>
                  <a:lnTo>
                    <a:pt x="189" y="227"/>
                  </a:lnTo>
                  <a:lnTo>
                    <a:pt x="189" y="265"/>
                  </a:lnTo>
                  <a:lnTo>
                    <a:pt x="152" y="265"/>
                  </a:lnTo>
                  <a:lnTo>
                    <a:pt x="152" y="227"/>
                  </a:lnTo>
                  <a:close/>
                  <a:moveTo>
                    <a:pt x="95" y="170"/>
                  </a:moveTo>
                  <a:lnTo>
                    <a:pt x="133" y="170"/>
                  </a:lnTo>
                  <a:lnTo>
                    <a:pt x="133" y="208"/>
                  </a:lnTo>
                  <a:lnTo>
                    <a:pt x="95" y="208"/>
                  </a:lnTo>
                  <a:lnTo>
                    <a:pt x="95" y="170"/>
                  </a:lnTo>
                  <a:close/>
                  <a:moveTo>
                    <a:pt x="152" y="170"/>
                  </a:moveTo>
                  <a:lnTo>
                    <a:pt x="189" y="170"/>
                  </a:lnTo>
                  <a:lnTo>
                    <a:pt x="189" y="208"/>
                  </a:lnTo>
                  <a:lnTo>
                    <a:pt x="152" y="208"/>
                  </a:lnTo>
                  <a:lnTo>
                    <a:pt x="152" y="170"/>
                  </a:lnTo>
                  <a:close/>
                  <a:moveTo>
                    <a:pt x="208" y="170"/>
                  </a:moveTo>
                  <a:lnTo>
                    <a:pt x="246" y="170"/>
                  </a:lnTo>
                  <a:lnTo>
                    <a:pt x="246" y="208"/>
                  </a:lnTo>
                  <a:lnTo>
                    <a:pt x="208" y="208"/>
                  </a:lnTo>
                  <a:lnTo>
                    <a:pt x="208" y="170"/>
                  </a:lnTo>
                  <a:close/>
                  <a:moveTo>
                    <a:pt x="38" y="170"/>
                  </a:moveTo>
                  <a:lnTo>
                    <a:pt x="76" y="170"/>
                  </a:lnTo>
                  <a:lnTo>
                    <a:pt x="76" y="208"/>
                  </a:lnTo>
                  <a:lnTo>
                    <a:pt x="38" y="208"/>
                  </a:lnTo>
                  <a:lnTo>
                    <a:pt x="38" y="170"/>
                  </a:lnTo>
                  <a:close/>
                  <a:moveTo>
                    <a:pt x="246" y="0"/>
                  </a:moveTo>
                  <a:lnTo>
                    <a:pt x="246" y="19"/>
                  </a:lnTo>
                  <a:lnTo>
                    <a:pt x="208" y="19"/>
                  </a:lnTo>
                  <a:lnTo>
                    <a:pt x="208" y="0"/>
                  </a:lnTo>
                  <a:lnTo>
                    <a:pt x="76" y="0"/>
                  </a:lnTo>
                  <a:lnTo>
                    <a:pt x="76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284" y="303"/>
                  </a:lnTo>
                  <a:lnTo>
                    <a:pt x="284" y="0"/>
                  </a:lnTo>
                  <a:lnTo>
                    <a:pt x="246" y="0"/>
                  </a:lnTo>
                  <a:close/>
                  <a:moveTo>
                    <a:pt x="265" y="284"/>
                  </a:moveTo>
                  <a:lnTo>
                    <a:pt x="19" y="284"/>
                  </a:lnTo>
                  <a:lnTo>
                    <a:pt x="19" y="76"/>
                  </a:lnTo>
                  <a:lnTo>
                    <a:pt x="265" y="76"/>
                  </a:lnTo>
                  <a:lnTo>
                    <a:pt x="265" y="2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文本框 72"/>
            <p:cNvSpPr txBox="1"/>
            <p:nvPr/>
          </p:nvSpPr>
          <p:spPr>
            <a:xfrm>
              <a:off x="7213724" y="2338041"/>
              <a:ext cx="1173276" cy="38090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1350</a:t>
              </a:r>
            </a:p>
          </p:txBody>
        </p:sp>
        <p:sp>
          <p:nvSpPr>
            <p:cNvPr id="35" name="文本框 73"/>
            <p:cNvSpPr txBox="1"/>
            <p:nvPr/>
          </p:nvSpPr>
          <p:spPr>
            <a:xfrm>
              <a:off x="757000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</a:p>
          </p:txBody>
        </p:sp>
        <p:sp>
          <p:nvSpPr>
            <p:cNvPr id="36" name="文本框 74"/>
            <p:cNvSpPr txBox="1"/>
            <p:nvPr/>
          </p:nvSpPr>
          <p:spPr>
            <a:xfrm>
              <a:off x="2371181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</a:p>
          </p:txBody>
        </p:sp>
        <p:sp>
          <p:nvSpPr>
            <p:cNvPr id="37" name="文本框 75"/>
            <p:cNvSpPr txBox="1"/>
            <p:nvPr/>
          </p:nvSpPr>
          <p:spPr>
            <a:xfrm>
              <a:off x="3985362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</a:p>
          </p:txBody>
        </p:sp>
        <p:sp>
          <p:nvSpPr>
            <p:cNvPr id="38" name="文本框 76"/>
            <p:cNvSpPr txBox="1"/>
            <p:nvPr/>
          </p:nvSpPr>
          <p:spPr>
            <a:xfrm>
              <a:off x="5599543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</a:p>
          </p:txBody>
        </p:sp>
        <p:sp>
          <p:nvSpPr>
            <p:cNvPr id="39" name="文本框 77"/>
            <p:cNvSpPr txBox="1"/>
            <p:nvPr/>
          </p:nvSpPr>
          <p:spPr>
            <a:xfrm>
              <a:off x="7213724" y="2635061"/>
              <a:ext cx="1173276" cy="22854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</a:p>
          </p:txBody>
        </p:sp>
      </p:grp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09652" y="4185085"/>
            <a:ext cx="1930751" cy="857260"/>
            <a:chOff x="1732858" y="5001250"/>
            <a:chExt cx="2213143" cy="857260"/>
          </a:xfrm>
        </p:grpSpPr>
        <p:sp>
          <p:nvSpPr>
            <p:cNvPr id="19" name="文本框 9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0" name="文本框 9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3070139" y="4185085"/>
            <a:ext cx="1930751" cy="857260"/>
            <a:chOff x="1732858" y="5001250"/>
            <a:chExt cx="2213143" cy="857260"/>
          </a:xfrm>
        </p:grpSpPr>
        <p:sp>
          <p:nvSpPr>
            <p:cNvPr id="17" name="文本框 90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4E4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8" name="文本框 91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  <p:grpSp>
        <p:nvGrpSpPr>
          <p:cNvPr id="8" name="合 7"/>
          <p:cNvGrpSpPr/>
          <p:nvPr>
            <p:custDataLst>
              <p:tags r:id="rId4"/>
            </p:custDataLst>
          </p:nvPr>
        </p:nvGrpSpPr>
        <p:grpSpPr>
          <a:xfrm>
            <a:off x="5130626" y="4185085"/>
            <a:ext cx="1930751" cy="857260"/>
            <a:chOff x="1732858" y="5001250"/>
            <a:chExt cx="2213143" cy="857260"/>
          </a:xfrm>
        </p:grpSpPr>
        <p:sp>
          <p:nvSpPr>
            <p:cNvPr id="15" name="文本框 8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38D8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6" name="文本框 8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7191112" y="4185085"/>
            <a:ext cx="1930751" cy="857260"/>
            <a:chOff x="1732858" y="5001250"/>
            <a:chExt cx="2213143" cy="857260"/>
          </a:xfrm>
        </p:grpSpPr>
        <p:sp>
          <p:nvSpPr>
            <p:cNvPr id="13" name="文本框 8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4" name="文本框 8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  <p:grpSp>
        <p:nvGrpSpPr>
          <p:cNvPr id="10" name="9"/>
          <p:cNvGrpSpPr/>
          <p:nvPr>
            <p:custDataLst>
              <p:tags r:id="rId6"/>
            </p:custDataLst>
          </p:nvPr>
        </p:nvGrpSpPr>
        <p:grpSpPr>
          <a:xfrm>
            <a:off x="9251599" y="4185085"/>
            <a:ext cx="1930751" cy="857260"/>
            <a:chOff x="1732858" y="5001250"/>
            <a:chExt cx="2213143" cy="857260"/>
          </a:xfrm>
        </p:grpSpPr>
        <p:sp>
          <p:nvSpPr>
            <p:cNvPr id="11" name="文本框 84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4E4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2" name="文本框 85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文本框 3"/>
          <p:cNvSpPr txBox="1"/>
          <p:nvPr>
            <p:custDataLst>
              <p:tags r:id="rId1"/>
            </p:custDataLst>
          </p:nvPr>
        </p:nvSpPr>
        <p:spPr>
          <a:xfrm>
            <a:off x="3212646" y="4292127"/>
            <a:ext cx="5938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1" name="PA_组合 2"/>
          <p:cNvGrpSpPr/>
          <p:nvPr>
            <p:custDataLst>
              <p:tags r:id="rId2"/>
            </p:custDataLst>
          </p:nvPr>
        </p:nvGrpSpPr>
        <p:grpSpPr>
          <a:xfrm>
            <a:off x="5275851" y="2269137"/>
            <a:ext cx="1811748" cy="1811748"/>
            <a:chOff x="5579652" y="2508942"/>
            <a:chExt cx="762465" cy="762465"/>
          </a:xfrm>
          <a:solidFill>
            <a:schemeClr val="bg1"/>
          </a:solidFill>
        </p:grpSpPr>
        <p:sp>
          <p:nvSpPr>
            <p:cNvPr id="12" name="Rounded Rectangle 6"/>
            <p:cNvSpPr/>
            <p:nvPr/>
          </p:nvSpPr>
          <p:spPr>
            <a:xfrm>
              <a:off x="5640174" y="2569464"/>
              <a:ext cx="641423" cy="641423"/>
            </a:xfrm>
            <a:prstGeom prst="roundRect">
              <a:avLst>
                <a:gd name="adj" fmla="val 293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Rounded Rectangle 18"/>
            <p:cNvSpPr/>
            <p:nvPr/>
          </p:nvSpPr>
          <p:spPr>
            <a:xfrm>
              <a:off x="5579652" y="2508942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806743" y="2735225"/>
              <a:ext cx="307214" cy="307212"/>
              <a:chOff x="11121822" y="1145785"/>
              <a:chExt cx="307214" cy="307212"/>
            </a:xfrm>
            <a:grpFill/>
          </p:grpSpPr>
          <p:sp>
            <p:nvSpPr>
              <p:cNvPr id="15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avLst/>
                <a:gdLst>
                  <a:gd name="T0" fmla="*/ 103 w 112"/>
                  <a:gd name="T1" fmla="*/ 47 h 112"/>
                  <a:gd name="T2" fmla="*/ 106 w 112"/>
                  <a:gd name="T3" fmla="*/ 36 h 112"/>
                  <a:gd name="T4" fmla="*/ 102 w 112"/>
                  <a:gd name="T5" fmla="*/ 22 h 112"/>
                  <a:gd name="T6" fmla="*/ 92 w 112"/>
                  <a:gd name="T7" fmla="*/ 25 h 112"/>
                  <a:gd name="T8" fmla="*/ 90 w 112"/>
                  <a:gd name="T9" fmla="*/ 14 h 112"/>
                  <a:gd name="T10" fmla="*/ 79 w 112"/>
                  <a:gd name="T11" fmla="*/ 4 h 112"/>
                  <a:gd name="T12" fmla="*/ 71 w 112"/>
                  <a:gd name="T13" fmla="*/ 11 h 112"/>
                  <a:gd name="T14" fmla="*/ 64 w 112"/>
                  <a:gd name="T15" fmla="*/ 3 h 112"/>
                  <a:gd name="T16" fmla="*/ 50 w 112"/>
                  <a:gd name="T17" fmla="*/ 0 h 112"/>
                  <a:gd name="T18" fmla="*/ 47 w 112"/>
                  <a:gd name="T19" fmla="*/ 10 h 112"/>
                  <a:gd name="T20" fmla="*/ 37 w 112"/>
                  <a:gd name="T21" fmla="*/ 6 h 112"/>
                  <a:gd name="T22" fmla="*/ 23 w 112"/>
                  <a:gd name="T23" fmla="*/ 11 h 112"/>
                  <a:gd name="T24" fmla="*/ 25 w 112"/>
                  <a:gd name="T25" fmla="*/ 20 h 112"/>
                  <a:gd name="T26" fmla="*/ 14 w 112"/>
                  <a:gd name="T27" fmla="*/ 22 h 112"/>
                  <a:gd name="T28" fmla="*/ 5 w 112"/>
                  <a:gd name="T29" fmla="*/ 33 h 112"/>
                  <a:gd name="T30" fmla="*/ 12 w 112"/>
                  <a:gd name="T31" fmla="*/ 41 h 112"/>
                  <a:gd name="T32" fmla="*/ 3 w 112"/>
                  <a:gd name="T33" fmla="*/ 48 h 112"/>
                  <a:gd name="T34" fmla="*/ 0 w 112"/>
                  <a:gd name="T35" fmla="*/ 62 h 112"/>
                  <a:gd name="T36" fmla="*/ 10 w 112"/>
                  <a:gd name="T37" fmla="*/ 65 h 112"/>
                  <a:gd name="T38" fmla="*/ 6 w 112"/>
                  <a:gd name="T39" fmla="*/ 75 h 112"/>
                  <a:gd name="T40" fmla="*/ 11 w 112"/>
                  <a:gd name="T41" fmla="*/ 89 h 112"/>
                  <a:gd name="T42" fmla="*/ 21 w 112"/>
                  <a:gd name="T43" fmla="*/ 87 h 112"/>
                  <a:gd name="T44" fmla="*/ 23 w 112"/>
                  <a:gd name="T45" fmla="*/ 98 h 112"/>
                  <a:gd name="T46" fmla="*/ 34 w 112"/>
                  <a:gd name="T47" fmla="*/ 108 h 112"/>
                  <a:gd name="T48" fmla="*/ 41 w 112"/>
                  <a:gd name="T49" fmla="*/ 101 h 112"/>
                  <a:gd name="T50" fmla="*/ 48 w 112"/>
                  <a:gd name="T51" fmla="*/ 109 h 112"/>
                  <a:gd name="T52" fmla="*/ 63 w 112"/>
                  <a:gd name="T53" fmla="*/ 112 h 112"/>
                  <a:gd name="T54" fmla="*/ 66 w 112"/>
                  <a:gd name="T55" fmla="*/ 102 h 112"/>
                  <a:gd name="T56" fmla="*/ 76 w 112"/>
                  <a:gd name="T57" fmla="*/ 106 h 112"/>
                  <a:gd name="T58" fmla="*/ 90 w 112"/>
                  <a:gd name="T59" fmla="*/ 101 h 112"/>
                  <a:gd name="T60" fmla="*/ 88 w 112"/>
                  <a:gd name="T61" fmla="*/ 91 h 112"/>
                  <a:gd name="T62" fmla="*/ 98 w 112"/>
                  <a:gd name="T63" fmla="*/ 89 h 112"/>
                  <a:gd name="T64" fmla="*/ 108 w 112"/>
                  <a:gd name="T65" fmla="*/ 78 h 112"/>
                  <a:gd name="T66" fmla="*/ 101 w 112"/>
                  <a:gd name="T67" fmla="*/ 71 h 112"/>
                  <a:gd name="T68" fmla="*/ 110 w 112"/>
                  <a:gd name="T69" fmla="*/ 64 h 112"/>
                  <a:gd name="T70" fmla="*/ 112 w 112"/>
                  <a:gd name="T71" fmla="*/ 49 h 112"/>
                  <a:gd name="T72" fmla="*/ 56 w 112"/>
                  <a:gd name="T73" fmla="*/ 86 h 112"/>
                  <a:gd name="T74" fmla="*/ 56 w 112"/>
                  <a:gd name="T75" fmla="*/ 26 h 112"/>
                  <a:gd name="T76" fmla="*/ 56 w 112"/>
                  <a:gd name="T77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avLst/>
                <a:gdLst>
                  <a:gd name="T0" fmla="*/ 48 w 52"/>
                  <a:gd name="T1" fmla="*/ 23 h 52"/>
                  <a:gd name="T2" fmla="*/ 50 w 52"/>
                  <a:gd name="T3" fmla="*/ 17 h 52"/>
                  <a:gd name="T4" fmla="*/ 48 w 52"/>
                  <a:gd name="T5" fmla="*/ 11 h 52"/>
                  <a:gd name="T6" fmla="*/ 44 w 52"/>
                  <a:gd name="T7" fmla="*/ 12 h 52"/>
                  <a:gd name="T8" fmla="*/ 42 w 52"/>
                  <a:gd name="T9" fmla="*/ 6 h 52"/>
                  <a:gd name="T10" fmla="*/ 38 w 52"/>
                  <a:gd name="T11" fmla="*/ 2 h 52"/>
                  <a:gd name="T12" fmla="*/ 34 w 52"/>
                  <a:gd name="T13" fmla="*/ 5 h 52"/>
                  <a:gd name="T14" fmla="*/ 30 w 52"/>
                  <a:gd name="T15" fmla="*/ 1 h 52"/>
                  <a:gd name="T16" fmla="*/ 24 w 52"/>
                  <a:gd name="T17" fmla="*/ 0 h 52"/>
                  <a:gd name="T18" fmla="*/ 23 w 52"/>
                  <a:gd name="T19" fmla="*/ 4 h 52"/>
                  <a:gd name="T20" fmla="*/ 17 w 52"/>
                  <a:gd name="T21" fmla="*/ 2 h 52"/>
                  <a:gd name="T22" fmla="*/ 11 w 52"/>
                  <a:gd name="T23" fmla="*/ 4 h 52"/>
                  <a:gd name="T24" fmla="*/ 12 w 52"/>
                  <a:gd name="T25" fmla="*/ 8 h 52"/>
                  <a:gd name="T26" fmla="*/ 6 w 52"/>
                  <a:gd name="T27" fmla="*/ 10 h 52"/>
                  <a:gd name="T28" fmla="*/ 2 w 52"/>
                  <a:gd name="T29" fmla="*/ 14 h 52"/>
                  <a:gd name="T30" fmla="*/ 6 w 52"/>
                  <a:gd name="T31" fmla="*/ 18 h 52"/>
                  <a:gd name="T32" fmla="*/ 1 w 52"/>
                  <a:gd name="T33" fmla="*/ 22 h 52"/>
                  <a:gd name="T34" fmla="*/ 0 w 52"/>
                  <a:gd name="T35" fmla="*/ 28 h 52"/>
                  <a:gd name="T36" fmla="*/ 4 w 52"/>
                  <a:gd name="T37" fmla="*/ 29 h 52"/>
                  <a:gd name="T38" fmla="*/ 2 w 52"/>
                  <a:gd name="T39" fmla="*/ 35 h 52"/>
                  <a:gd name="T40" fmla="*/ 4 w 52"/>
                  <a:gd name="T41" fmla="*/ 41 h 52"/>
                  <a:gd name="T42" fmla="*/ 9 w 52"/>
                  <a:gd name="T43" fmla="*/ 40 h 52"/>
                  <a:gd name="T44" fmla="*/ 10 w 52"/>
                  <a:gd name="T45" fmla="*/ 46 h 52"/>
                  <a:gd name="T46" fmla="*/ 15 w 52"/>
                  <a:gd name="T47" fmla="*/ 50 h 52"/>
                  <a:gd name="T48" fmla="*/ 18 w 52"/>
                  <a:gd name="T49" fmla="*/ 47 h 52"/>
                  <a:gd name="T50" fmla="*/ 22 w 52"/>
                  <a:gd name="T51" fmla="*/ 51 h 52"/>
                  <a:gd name="T52" fmla="*/ 28 w 52"/>
                  <a:gd name="T53" fmla="*/ 52 h 52"/>
                  <a:gd name="T54" fmla="*/ 29 w 52"/>
                  <a:gd name="T55" fmla="*/ 48 h 52"/>
                  <a:gd name="T56" fmla="*/ 35 w 52"/>
                  <a:gd name="T57" fmla="*/ 50 h 52"/>
                  <a:gd name="T58" fmla="*/ 41 w 52"/>
                  <a:gd name="T59" fmla="*/ 48 h 52"/>
                  <a:gd name="T60" fmla="*/ 40 w 52"/>
                  <a:gd name="T61" fmla="*/ 43 h 52"/>
                  <a:gd name="T62" fmla="*/ 46 w 52"/>
                  <a:gd name="T63" fmla="*/ 42 h 52"/>
                  <a:gd name="T64" fmla="*/ 50 w 52"/>
                  <a:gd name="T65" fmla="*/ 37 h 52"/>
                  <a:gd name="T66" fmla="*/ 47 w 52"/>
                  <a:gd name="T67" fmla="*/ 34 h 52"/>
                  <a:gd name="T68" fmla="*/ 51 w 52"/>
                  <a:gd name="T69" fmla="*/ 30 h 52"/>
                  <a:gd name="T70" fmla="*/ 52 w 52"/>
                  <a:gd name="T71" fmla="*/ 24 h 52"/>
                  <a:gd name="T72" fmla="*/ 26 w 52"/>
                  <a:gd name="T73" fmla="*/ 40 h 52"/>
                  <a:gd name="T74" fmla="*/ 26 w 52"/>
                  <a:gd name="T75" fmla="*/ 12 h 52"/>
                  <a:gd name="T76" fmla="*/ 26 w 52"/>
                  <a:gd name="T7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合 36"/>
          <p:cNvGrpSpPr/>
          <p:nvPr>
            <p:custDataLst>
              <p:tags r:id="rId1"/>
            </p:custDataLst>
          </p:nvPr>
        </p:nvGrpSpPr>
        <p:grpSpPr>
          <a:xfrm>
            <a:off x="7584228" y="1963174"/>
            <a:ext cx="2545292" cy="919569"/>
            <a:chOff x="7584228" y="1963174"/>
            <a:chExt cx="2545292" cy="919569"/>
          </a:xfrm>
        </p:grpSpPr>
        <p:sp>
          <p:nvSpPr>
            <p:cNvPr id="14" name="TextBox 12"/>
            <p:cNvSpPr txBox="1"/>
            <p:nvPr/>
          </p:nvSpPr>
          <p:spPr>
            <a:xfrm>
              <a:off x="7584228" y="196317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5" name="TextBox 13"/>
            <p:cNvSpPr txBox="1"/>
            <p:nvPr/>
          </p:nvSpPr>
          <p:spPr bwMode="auto">
            <a:xfrm>
              <a:off x="7584228" y="2282579"/>
              <a:ext cx="254529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</p:grpSp>
      <p:grpSp>
        <p:nvGrpSpPr>
          <p:cNvPr id="36" name="合 35"/>
          <p:cNvGrpSpPr/>
          <p:nvPr>
            <p:custDataLst>
              <p:tags r:id="rId2"/>
            </p:custDataLst>
          </p:nvPr>
        </p:nvGrpSpPr>
        <p:grpSpPr>
          <a:xfrm>
            <a:off x="8237579" y="3918762"/>
            <a:ext cx="2545292" cy="919569"/>
            <a:chOff x="8237579" y="3918762"/>
            <a:chExt cx="2545292" cy="919569"/>
          </a:xfrm>
        </p:grpSpPr>
        <p:sp>
          <p:nvSpPr>
            <p:cNvPr id="16" name="TextBox 15"/>
            <p:cNvSpPr txBox="1"/>
            <p:nvPr/>
          </p:nvSpPr>
          <p:spPr>
            <a:xfrm>
              <a:off x="8237579" y="3918762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8237579" y="4238167"/>
              <a:ext cx="254529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</p:grpSp>
      <p:grpSp>
        <p:nvGrpSpPr>
          <p:cNvPr id="35" name="34"/>
          <p:cNvGrpSpPr/>
          <p:nvPr>
            <p:custDataLst>
              <p:tags r:id="rId3"/>
            </p:custDataLst>
          </p:nvPr>
        </p:nvGrpSpPr>
        <p:grpSpPr>
          <a:xfrm>
            <a:off x="6620148" y="5086776"/>
            <a:ext cx="2545292" cy="919569"/>
            <a:chOff x="6620148" y="5086776"/>
            <a:chExt cx="2545292" cy="919569"/>
          </a:xfrm>
        </p:grpSpPr>
        <p:sp>
          <p:nvSpPr>
            <p:cNvPr id="18" name="TextBox 18"/>
            <p:cNvSpPr txBox="1"/>
            <p:nvPr/>
          </p:nvSpPr>
          <p:spPr>
            <a:xfrm>
              <a:off x="6620148" y="508677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19" name="TextBox 19"/>
            <p:cNvSpPr txBox="1"/>
            <p:nvPr/>
          </p:nvSpPr>
          <p:spPr bwMode="auto">
            <a:xfrm>
              <a:off x="6620148" y="5406181"/>
              <a:ext cx="254529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</p:grpSp>
      <p:grpSp>
        <p:nvGrpSpPr>
          <p:cNvPr id="34" name="合 33"/>
          <p:cNvGrpSpPr/>
          <p:nvPr>
            <p:custDataLst>
              <p:tags r:id="rId4"/>
            </p:custDataLst>
          </p:nvPr>
        </p:nvGrpSpPr>
        <p:grpSpPr>
          <a:xfrm>
            <a:off x="1401484" y="3918762"/>
            <a:ext cx="2545292" cy="919569"/>
            <a:chOff x="1401484" y="3918762"/>
            <a:chExt cx="2545292" cy="919569"/>
          </a:xfrm>
        </p:grpSpPr>
        <p:sp>
          <p:nvSpPr>
            <p:cNvPr id="20" name="TextBox 21"/>
            <p:cNvSpPr txBox="1"/>
            <p:nvPr/>
          </p:nvSpPr>
          <p:spPr>
            <a:xfrm>
              <a:off x="2684891" y="3918762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1" name="TextBox 22"/>
            <p:cNvSpPr txBox="1"/>
            <p:nvPr/>
          </p:nvSpPr>
          <p:spPr bwMode="auto">
            <a:xfrm>
              <a:off x="1401484" y="4238167"/>
              <a:ext cx="254529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</p:grpSp>
      <p:grpSp>
        <p:nvGrpSpPr>
          <p:cNvPr id="33" name="合 32"/>
          <p:cNvGrpSpPr/>
          <p:nvPr>
            <p:custDataLst>
              <p:tags r:id="rId5"/>
            </p:custDataLst>
          </p:nvPr>
        </p:nvGrpSpPr>
        <p:grpSpPr>
          <a:xfrm>
            <a:off x="2092672" y="1981911"/>
            <a:ext cx="2545292" cy="919569"/>
            <a:chOff x="2092672" y="1981911"/>
            <a:chExt cx="2545292" cy="919569"/>
          </a:xfrm>
        </p:grpSpPr>
        <p:sp>
          <p:nvSpPr>
            <p:cNvPr id="22" name="TextBox 24"/>
            <p:cNvSpPr txBox="1"/>
            <p:nvPr/>
          </p:nvSpPr>
          <p:spPr>
            <a:xfrm>
              <a:off x="3376079" y="1981911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3" name="TextBox 25"/>
            <p:cNvSpPr txBox="1"/>
            <p:nvPr/>
          </p:nvSpPr>
          <p:spPr bwMode="auto">
            <a:xfrm>
              <a:off x="2092672" y="2301316"/>
              <a:ext cx="254529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</p:grpSp>
      <p:grpSp>
        <p:nvGrpSpPr>
          <p:cNvPr id="29" name="28"/>
          <p:cNvGrpSpPr/>
          <p:nvPr>
            <p:custDataLst>
              <p:tags r:id="rId6"/>
            </p:custDataLst>
          </p:nvPr>
        </p:nvGrpSpPr>
        <p:grpSpPr>
          <a:xfrm>
            <a:off x="6056461" y="1949743"/>
            <a:ext cx="1372654" cy="1534922"/>
            <a:chOff x="6056461" y="1949743"/>
            <a:chExt cx="1372654" cy="1534922"/>
          </a:xfrm>
        </p:grpSpPr>
        <p:sp>
          <p:nvSpPr>
            <p:cNvPr id="6" name="Freeform: Shape 4"/>
            <p:cNvSpPr/>
            <p:nvPr/>
          </p:nvSpPr>
          <p:spPr bwMode="auto">
            <a:xfrm>
              <a:off x="6056461" y="2218151"/>
              <a:ext cx="1130752" cy="1266514"/>
            </a:xfrm>
            <a:custGeom>
              <a:avLst/>
              <a:gdLst>
                <a:gd name="T0" fmla="*/ 95 w 633"/>
                <a:gd name="T1" fmla="*/ 681 h 709"/>
                <a:gd name="T2" fmla="*/ 320 w 633"/>
                <a:gd name="T3" fmla="*/ 709 h 709"/>
                <a:gd name="T4" fmla="*/ 251 w 633"/>
                <a:gd name="T5" fmla="*/ 659 h 709"/>
                <a:gd name="T6" fmla="*/ 633 w 633"/>
                <a:gd name="T7" fmla="*/ 133 h 709"/>
                <a:gd name="T8" fmla="*/ 451 w 633"/>
                <a:gd name="T9" fmla="*/ 0 h 709"/>
                <a:gd name="T10" fmla="*/ 69 w 633"/>
                <a:gd name="T11" fmla="*/ 527 h 709"/>
                <a:gd name="T12" fmla="*/ 0 w 633"/>
                <a:gd name="T13" fmla="*/ 477 h 709"/>
                <a:gd name="T14" fmla="*/ 95 w 633"/>
                <a:gd name="T15" fmla="*/ 68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709">
                  <a:moveTo>
                    <a:pt x="95" y="681"/>
                  </a:moveTo>
                  <a:lnTo>
                    <a:pt x="320" y="709"/>
                  </a:lnTo>
                  <a:lnTo>
                    <a:pt x="251" y="659"/>
                  </a:lnTo>
                  <a:lnTo>
                    <a:pt x="633" y="133"/>
                  </a:lnTo>
                  <a:lnTo>
                    <a:pt x="451" y="0"/>
                  </a:lnTo>
                  <a:lnTo>
                    <a:pt x="69" y="527"/>
                  </a:lnTo>
                  <a:lnTo>
                    <a:pt x="0" y="477"/>
                  </a:lnTo>
                  <a:lnTo>
                    <a:pt x="95" y="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6606708" y="1949743"/>
              <a:ext cx="822407" cy="822407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: Shape 27"/>
            <p:cNvSpPr/>
            <p:nvPr/>
          </p:nvSpPr>
          <p:spPr bwMode="auto">
            <a:xfrm>
              <a:off x="6782708" y="2131552"/>
              <a:ext cx="433601" cy="434614"/>
            </a:xfrm>
            <a:custGeom>
              <a:avLst/>
              <a:gdLst>
                <a:gd name="T0" fmla="*/ 103 w 181"/>
                <a:gd name="T1" fmla="*/ 23 h 181"/>
                <a:gd name="T2" fmla="*/ 23 w 181"/>
                <a:gd name="T3" fmla="*/ 23 h 181"/>
                <a:gd name="T4" fmla="*/ 23 w 181"/>
                <a:gd name="T5" fmla="*/ 103 h 181"/>
                <a:gd name="T6" fmla="*/ 95 w 181"/>
                <a:gd name="T7" fmla="*/ 110 h 181"/>
                <a:gd name="T8" fmla="*/ 97 w 181"/>
                <a:gd name="T9" fmla="*/ 113 h 181"/>
                <a:gd name="T10" fmla="*/ 97 w 181"/>
                <a:gd name="T11" fmla="*/ 114 h 181"/>
                <a:gd name="T12" fmla="*/ 97 w 181"/>
                <a:gd name="T13" fmla="*/ 122 h 181"/>
                <a:gd name="T14" fmla="*/ 153 w 181"/>
                <a:gd name="T15" fmla="*/ 178 h 181"/>
                <a:gd name="T16" fmla="*/ 161 w 181"/>
                <a:gd name="T17" fmla="*/ 178 h 181"/>
                <a:gd name="T18" fmla="*/ 162 w 181"/>
                <a:gd name="T19" fmla="*/ 178 h 181"/>
                <a:gd name="T20" fmla="*/ 162 w 181"/>
                <a:gd name="T21" fmla="*/ 178 h 181"/>
                <a:gd name="T22" fmla="*/ 168 w 181"/>
                <a:gd name="T23" fmla="*/ 178 h 181"/>
                <a:gd name="T24" fmla="*/ 178 w 181"/>
                <a:gd name="T25" fmla="*/ 168 h 181"/>
                <a:gd name="T26" fmla="*/ 178 w 181"/>
                <a:gd name="T27" fmla="*/ 163 h 181"/>
                <a:gd name="T28" fmla="*/ 178 w 181"/>
                <a:gd name="T29" fmla="*/ 162 h 181"/>
                <a:gd name="T30" fmla="*/ 178 w 181"/>
                <a:gd name="T31" fmla="*/ 161 h 181"/>
                <a:gd name="T32" fmla="*/ 178 w 181"/>
                <a:gd name="T33" fmla="*/ 153 h 181"/>
                <a:gd name="T34" fmla="*/ 122 w 181"/>
                <a:gd name="T35" fmla="*/ 97 h 181"/>
                <a:gd name="T36" fmla="*/ 113 w 181"/>
                <a:gd name="T37" fmla="*/ 97 h 181"/>
                <a:gd name="T38" fmla="*/ 113 w 181"/>
                <a:gd name="T39" fmla="*/ 97 h 181"/>
                <a:gd name="T40" fmla="*/ 110 w 181"/>
                <a:gd name="T41" fmla="*/ 95 h 181"/>
                <a:gd name="T42" fmla="*/ 103 w 181"/>
                <a:gd name="T43" fmla="*/ 23 h 181"/>
                <a:gd name="T44" fmla="*/ 35 w 181"/>
                <a:gd name="T45" fmla="*/ 35 h 181"/>
                <a:gd name="T46" fmla="*/ 91 w 181"/>
                <a:gd name="T47" fmla="*/ 35 h 181"/>
                <a:gd name="T48" fmla="*/ 91 w 181"/>
                <a:gd name="T49" fmla="*/ 91 h 181"/>
                <a:gd name="T50" fmla="*/ 35 w 181"/>
                <a:gd name="T51" fmla="*/ 92 h 181"/>
                <a:gd name="T52" fmla="*/ 35 w 181"/>
                <a:gd name="T53" fmla="*/ 3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181">
                  <a:moveTo>
                    <a:pt x="103" y="23"/>
                  </a:moveTo>
                  <a:cubicBezTo>
                    <a:pt x="81" y="0"/>
                    <a:pt x="45" y="0"/>
                    <a:pt x="23" y="23"/>
                  </a:cubicBezTo>
                  <a:cubicBezTo>
                    <a:pt x="0" y="45"/>
                    <a:pt x="0" y="81"/>
                    <a:pt x="23" y="103"/>
                  </a:cubicBezTo>
                  <a:cubicBezTo>
                    <a:pt x="42" y="123"/>
                    <a:pt x="72" y="125"/>
                    <a:pt x="95" y="110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4" y="116"/>
                    <a:pt x="94" y="120"/>
                    <a:pt x="97" y="122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5" y="181"/>
                    <a:pt x="159" y="181"/>
                    <a:pt x="161" y="178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4" y="180"/>
                    <a:pt x="166" y="180"/>
                    <a:pt x="168" y="178"/>
                  </a:cubicBezTo>
                  <a:cubicBezTo>
                    <a:pt x="178" y="168"/>
                    <a:pt x="178" y="168"/>
                    <a:pt x="178" y="168"/>
                  </a:cubicBezTo>
                  <a:cubicBezTo>
                    <a:pt x="180" y="166"/>
                    <a:pt x="180" y="164"/>
                    <a:pt x="178" y="163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81" y="159"/>
                    <a:pt x="181" y="155"/>
                    <a:pt x="178" y="153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0" y="94"/>
                    <a:pt x="116" y="94"/>
                    <a:pt x="113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25" y="73"/>
                    <a:pt x="123" y="42"/>
                    <a:pt x="103" y="23"/>
                  </a:cubicBezTo>
                  <a:moveTo>
                    <a:pt x="35" y="35"/>
                  </a:moveTo>
                  <a:cubicBezTo>
                    <a:pt x="50" y="19"/>
                    <a:pt x="76" y="19"/>
                    <a:pt x="91" y="35"/>
                  </a:cubicBezTo>
                  <a:cubicBezTo>
                    <a:pt x="107" y="50"/>
                    <a:pt x="107" y="76"/>
                    <a:pt x="91" y="91"/>
                  </a:cubicBezTo>
                  <a:cubicBezTo>
                    <a:pt x="76" y="107"/>
                    <a:pt x="50" y="107"/>
                    <a:pt x="35" y="92"/>
                  </a:cubicBezTo>
                  <a:cubicBezTo>
                    <a:pt x="19" y="76"/>
                    <a:pt x="19" y="50"/>
                    <a:pt x="35" y="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合 1"/>
          <p:cNvGrpSpPr/>
          <p:nvPr>
            <p:custDataLst>
              <p:tags r:id="rId7"/>
            </p:custDataLst>
          </p:nvPr>
        </p:nvGrpSpPr>
        <p:grpSpPr>
          <a:xfrm>
            <a:off x="4733879" y="1949743"/>
            <a:ext cx="1322582" cy="1534922"/>
            <a:chOff x="4733879" y="1949743"/>
            <a:chExt cx="1322582" cy="1534922"/>
          </a:xfrm>
        </p:grpSpPr>
        <p:sp>
          <p:nvSpPr>
            <p:cNvPr id="7" name="Freeform: Shape 5"/>
            <p:cNvSpPr/>
            <p:nvPr/>
          </p:nvSpPr>
          <p:spPr bwMode="auto">
            <a:xfrm>
              <a:off x="4925709" y="2218151"/>
              <a:ext cx="1130752" cy="1266514"/>
            </a:xfrm>
            <a:custGeom>
              <a:avLst/>
              <a:gdLst>
                <a:gd name="T0" fmla="*/ 538 w 633"/>
                <a:gd name="T1" fmla="*/ 681 h 709"/>
                <a:gd name="T2" fmla="*/ 633 w 633"/>
                <a:gd name="T3" fmla="*/ 477 h 709"/>
                <a:gd name="T4" fmla="*/ 564 w 633"/>
                <a:gd name="T5" fmla="*/ 527 h 709"/>
                <a:gd name="T6" fmla="*/ 183 w 633"/>
                <a:gd name="T7" fmla="*/ 0 h 709"/>
                <a:gd name="T8" fmla="*/ 0 w 633"/>
                <a:gd name="T9" fmla="*/ 133 h 709"/>
                <a:gd name="T10" fmla="*/ 382 w 633"/>
                <a:gd name="T11" fmla="*/ 659 h 709"/>
                <a:gd name="T12" fmla="*/ 313 w 633"/>
                <a:gd name="T13" fmla="*/ 709 h 709"/>
                <a:gd name="T14" fmla="*/ 538 w 633"/>
                <a:gd name="T15" fmla="*/ 68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709">
                  <a:moveTo>
                    <a:pt x="538" y="681"/>
                  </a:moveTo>
                  <a:lnTo>
                    <a:pt x="633" y="477"/>
                  </a:lnTo>
                  <a:lnTo>
                    <a:pt x="564" y="527"/>
                  </a:lnTo>
                  <a:lnTo>
                    <a:pt x="183" y="0"/>
                  </a:lnTo>
                  <a:lnTo>
                    <a:pt x="0" y="133"/>
                  </a:lnTo>
                  <a:lnTo>
                    <a:pt x="382" y="659"/>
                  </a:lnTo>
                  <a:lnTo>
                    <a:pt x="313" y="709"/>
                  </a:lnTo>
                  <a:lnTo>
                    <a:pt x="538" y="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4733879" y="1949743"/>
              <a:ext cx="822407" cy="822407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: Shape 28"/>
            <p:cNvSpPr/>
            <p:nvPr/>
          </p:nvSpPr>
          <p:spPr bwMode="auto">
            <a:xfrm>
              <a:off x="4947240" y="2149835"/>
              <a:ext cx="422140" cy="421243"/>
            </a:xfrm>
            <a:custGeom>
              <a:avLst/>
              <a:gdLst>
                <a:gd name="T0" fmla="*/ 0 w 199"/>
                <a:gd name="T1" fmla="*/ 99 h 198"/>
                <a:gd name="T2" fmla="*/ 199 w 199"/>
                <a:gd name="T3" fmla="*/ 99 h 198"/>
                <a:gd name="T4" fmla="*/ 112 w 199"/>
                <a:gd name="T5" fmla="*/ 185 h 198"/>
                <a:gd name="T6" fmla="*/ 104 w 199"/>
                <a:gd name="T7" fmla="*/ 145 h 198"/>
                <a:gd name="T8" fmla="*/ 112 w 199"/>
                <a:gd name="T9" fmla="*/ 185 h 198"/>
                <a:gd name="T10" fmla="*/ 96 w 199"/>
                <a:gd name="T11" fmla="*/ 145 h 198"/>
                <a:gd name="T12" fmla="*/ 87 w 199"/>
                <a:gd name="T13" fmla="*/ 185 h 198"/>
                <a:gd name="T14" fmla="*/ 87 w 199"/>
                <a:gd name="T15" fmla="*/ 13 h 198"/>
                <a:gd name="T16" fmla="*/ 96 w 199"/>
                <a:gd name="T17" fmla="*/ 53 h 198"/>
                <a:gd name="T18" fmla="*/ 87 w 199"/>
                <a:gd name="T19" fmla="*/ 13 h 198"/>
                <a:gd name="T20" fmla="*/ 104 w 199"/>
                <a:gd name="T21" fmla="*/ 53 h 198"/>
                <a:gd name="T22" fmla="*/ 112 w 199"/>
                <a:gd name="T23" fmla="*/ 13 h 198"/>
                <a:gd name="T24" fmla="*/ 104 w 199"/>
                <a:gd name="T25" fmla="*/ 61 h 198"/>
                <a:gd name="T26" fmla="*/ 149 w 199"/>
                <a:gd name="T27" fmla="*/ 95 h 198"/>
                <a:gd name="T28" fmla="*/ 104 w 199"/>
                <a:gd name="T29" fmla="*/ 61 h 198"/>
                <a:gd name="T30" fmla="*/ 96 w 199"/>
                <a:gd name="T31" fmla="*/ 95 h 198"/>
                <a:gd name="T32" fmla="*/ 57 w 199"/>
                <a:gd name="T33" fmla="*/ 55 h 198"/>
                <a:gd name="T34" fmla="*/ 42 w 199"/>
                <a:gd name="T35" fmla="*/ 95 h 198"/>
                <a:gd name="T36" fmla="*/ 31 w 199"/>
                <a:gd name="T37" fmla="*/ 45 h 198"/>
                <a:gd name="T38" fmla="*/ 42 w 199"/>
                <a:gd name="T39" fmla="*/ 95 h 198"/>
                <a:gd name="T40" fmla="*/ 49 w 199"/>
                <a:gd name="T41" fmla="*/ 145 h 198"/>
                <a:gd name="T42" fmla="*/ 13 w 199"/>
                <a:gd name="T43" fmla="*/ 103 h 198"/>
                <a:gd name="T44" fmla="*/ 50 w 199"/>
                <a:gd name="T45" fmla="*/ 103 h 198"/>
                <a:gd name="T46" fmla="*/ 96 w 199"/>
                <a:gd name="T47" fmla="*/ 137 h 198"/>
                <a:gd name="T48" fmla="*/ 50 w 199"/>
                <a:gd name="T49" fmla="*/ 103 h 198"/>
                <a:gd name="T50" fmla="*/ 104 w 199"/>
                <a:gd name="T51" fmla="*/ 103 h 198"/>
                <a:gd name="T52" fmla="*/ 143 w 199"/>
                <a:gd name="T53" fmla="*/ 142 h 198"/>
                <a:gd name="T54" fmla="*/ 157 w 199"/>
                <a:gd name="T55" fmla="*/ 103 h 198"/>
                <a:gd name="T56" fmla="*/ 168 w 199"/>
                <a:gd name="T57" fmla="*/ 153 h 198"/>
                <a:gd name="T58" fmla="*/ 157 w 199"/>
                <a:gd name="T59" fmla="*/ 103 h 198"/>
                <a:gd name="T60" fmla="*/ 150 w 199"/>
                <a:gd name="T61" fmla="*/ 53 h 198"/>
                <a:gd name="T62" fmla="*/ 187 w 199"/>
                <a:gd name="T63" fmla="*/ 95 h 198"/>
                <a:gd name="T64" fmla="*/ 162 w 199"/>
                <a:gd name="T65" fmla="*/ 39 h 198"/>
                <a:gd name="T66" fmla="*/ 131 w 199"/>
                <a:gd name="T67" fmla="*/ 18 h 198"/>
                <a:gd name="T68" fmla="*/ 68 w 199"/>
                <a:gd name="T69" fmla="*/ 18 h 198"/>
                <a:gd name="T70" fmla="*/ 37 w 199"/>
                <a:gd name="T71" fmla="*/ 39 h 198"/>
                <a:gd name="T72" fmla="*/ 37 w 199"/>
                <a:gd name="T73" fmla="*/ 159 h 198"/>
                <a:gd name="T74" fmla="*/ 68 w 199"/>
                <a:gd name="T75" fmla="*/ 180 h 198"/>
                <a:gd name="T76" fmla="*/ 131 w 199"/>
                <a:gd name="T77" fmla="*/ 180 h 198"/>
                <a:gd name="T78" fmla="*/ 162 w 199"/>
                <a:gd name="T79" fmla="*/ 1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198">
                  <a:moveTo>
                    <a:pt x="100" y="0"/>
                  </a:moveTo>
                  <a:cubicBezTo>
                    <a:pt x="45" y="0"/>
                    <a:pt x="0" y="44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moveTo>
                    <a:pt x="112" y="185"/>
                  </a:moveTo>
                  <a:cubicBezTo>
                    <a:pt x="109" y="185"/>
                    <a:pt x="106" y="186"/>
                    <a:pt x="104" y="186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16" y="145"/>
                    <a:pt x="129" y="147"/>
                    <a:pt x="140" y="150"/>
                  </a:cubicBezTo>
                  <a:cubicBezTo>
                    <a:pt x="133" y="167"/>
                    <a:pt x="123" y="180"/>
                    <a:pt x="112" y="185"/>
                  </a:cubicBezTo>
                  <a:moveTo>
                    <a:pt x="59" y="150"/>
                  </a:moveTo>
                  <a:cubicBezTo>
                    <a:pt x="71" y="147"/>
                    <a:pt x="83" y="145"/>
                    <a:pt x="96" y="145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3" y="186"/>
                    <a:pt x="90" y="185"/>
                    <a:pt x="87" y="185"/>
                  </a:cubicBezTo>
                  <a:cubicBezTo>
                    <a:pt x="76" y="180"/>
                    <a:pt x="66" y="167"/>
                    <a:pt x="59" y="150"/>
                  </a:cubicBezTo>
                  <a:moveTo>
                    <a:pt x="87" y="13"/>
                  </a:moveTo>
                  <a:cubicBezTo>
                    <a:pt x="90" y="12"/>
                    <a:pt x="93" y="12"/>
                    <a:pt x="96" y="12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83" y="53"/>
                    <a:pt x="71" y="51"/>
                    <a:pt x="59" y="48"/>
                  </a:cubicBezTo>
                  <a:cubicBezTo>
                    <a:pt x="66" y="31"/>
                    <a:pt x="76" y="18"/>
                    <a:pt x="87" y="13"/>
                  </a:cubicBezTo>
                  <a:moveTo>
                    <a:pt x="140" y="48"/>
                  </a:moveTo>
                  <a:cubicBezTo>
                    <a:pt x="129" y="51"/>
                    <a:pt x="116" y="53"/>
                    <a:pt x="104" y="5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6" y="12"/>
                    <a:pt x="109" y="12"/>
                    <a:pt x="112" y="13"/>
                  </a:cubicBezTo>
                  <a:cubicBezTo>
                    <a:pt x="123" y="18"/>
                    <a:pt x="133" y="31"/>
                    <a:pt x="140" y="48"/>
                  </a:cubicBezTo>
                  <a:moveTo>
                    <a:pt x="104" y="61"/>
                  </a:moveTo>
                  <a:cubicBezTo>
                    <a:pt x="117" y="61"/>
                    <a:pt x="130" y="59"/>
                    <a:pt x="143" y="55"/>
                  </a:cubicBezTo>
                  <a:cubicBezTo>
                    <a:pt x="146" y="67"/>
                    <a:pt x="148" y="81"/>
                    <a:pt x="149" y="95"/>
                  </a:cubicBezTo>
                  <a:cubicBezTo>
                    <a:pt x="104" y="95"/>
                    <a:pt x="104" y="95"/>
                    <a:pt x="104" y="95"/>
                  </a:cubicBezTo>
                  <a:lnTo>
                    <a:pt x="104" y="61"/>
                  </a:lnTo>
                  <a:close/>
                  <a:moveTo>
                    <a:pt x="96" y="61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81"/>
                    <a:pt x="53" y="67"/>
                    <a:pt x="57" y="55"/>
                  </a:cubicBezTo>
                  <a:cubicBezTo>
                    <a:pt x="69" y="59"/>
                    <a:pt x="82" y="61"/>
                    <a:pt x="96" y="61"/>
                  </a:cubicBezTo>
                  <a:moveTo>
                    <a:pt x="42" y="95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76"/>
                    <a:pt x="20" y="59"/>
                    <a:pt x="31" y="45"/>
                  </a:cubicBezTo>
                  <a:cubicBezTo>
                    <a:pt x="37" y="48"/>
                    <a:pt x="43" y="51"/>
                    <a:pt x="49" y="53"/>
                  </a:cubicBezTo>
                  <a:cubicBezTo>
                    <a:pt x="45" y="65"/>
                    <a:pt x="43" y="80"/>
                    <a:pt x="42" y="95"/>
                  </a:cubicBezTo>
                  <a:moveTo>
                    <a:pt x="42" y="103"/>
                  </a:moveTo>
                  <a:cubicBezTo>
                    <a:pt x="43" y="118"/>
                    <a:pt x="45" y="132"/>
                    <a:pt x="49" y="145"/>
                  </a:cubicBezTo>
                  <a:cubicBezTo>
                    <a:pt x="43" y="147"/>
                    <a:pt x="37" y="150"/>
                    <a:pt x="31" y="153"/>
                  </a:cubicBezTo>
                  <a:cubicBezTo>
                    <a:pt x="20" y="139"/>
                    <a:pt x="13" y="122"/>
                    <a:pt x="13" y="103"/>
                  </a:cubicBezTo>
                  <a:lnTo>
                    <a:pt x="42" y="103"/>
                  </a:lnTo>
                  <a:close/>
                  <a:moveTo>
                    <a:pt x="50" y="103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82" y="137"/>
                    <a:pt x="69" y="139"/>
                    <a:pt x="57" y="142"/>
                  </a:cubicBezTo>
                  <a:cubicBezTo>
                    <a:pt x="53" y="131"/>
                    <a:pt x="51" y="117"/>
                    <a:pt x="50" y="103"/>
                  </a:cubicBezTo>
                  <a:moveTo>
                    <a:pt x="104" y="137"/>
                  </a:moveTo>
                  <a:cubicBezTo>
                    <a:pt x="104" y="103"/>
                    <a:pt x="104" y="103"/>
                    <a:pt x="104" y="103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8" y="117"/>
                    <a:pt x="146" y="131"/>
                    <a:pt x="143" y="142"/>
                  </a:cubicBezTo>
                  <a:cubicBezTo>
                    <a:pt x="130" y="139"/>
                    <a:pt x="117" y="137"/>
                    <a:pt x="104" y="137"/>
                  </a:cubicBezTo>
                  <a:moveTo>
                    <a:pt x="157" y="103"/>
                  </a:moveTo>
                  <a:cubicBezTo>
                    <a:pt x="187" y="103"/>
                    <a:pt x="187" y="103"/>
                    <a:pt x="187" y="103"/>
                  </a:cubicBezTo>
                  <a:cubicBezTo>
                    <a:pt x="186" y="122"/>
                    <a:pt x="179" y="139"/>
                    <a:pt x="168" y="153"/>
                  </a:cubicBezTo>
                  <a:cubicBezTo>
                    <a:pt x="162" y="150"/>
                    <a:pt x="156" y="147"/>
                    <a:pt x="150" y="145"/>
                  </a:cubicBezTo>
                  <a:cubicBezTo>
                    <a:pt x="154" y="132"/>
                    <a:pt x="156" y="118"/>
                    <a:pt x="157" y="103"/>
                  </a:cubicBezTo>
                  <a:moveTo>
                    <a:pt x="157" y="95"/>
                  </a:moveTo>
                  <a:cubicBezTo>
                    <a:pt x="156" y="80"/>
                    <a:pt x="154" y="65"/>
                    <a:pt x="150" y="53"/>
                  </a:cubicBezTo>
                  <a:cubicBezTo>
                    <a:pt x="156" y="51"/>
                    <a:pt x="162" y="48"/>
                    <a:pt x="168" y="45"/>
                  </a:cubicBezTo>
                  <a:cubicBezTo>
                    <a:pt x="179" y="59"/>
                    <a:pt x="186" y="76"/>
                    <a:pt x="187" y="95"/>
                  </a:cubicBezTo>
                  <a:lnTo>
                    <a:pt x="157" y="95"/>
                  </a:lnTo>
                  <a:close/>
                  <a:moveTo>
                    <a:pt x="162" y="39"/>
                  </a:moveTo>
                  <a:cubicBezTo>
                    <a:pt x="158" y="41"/>
                    <a:pt x="153" y="43"/>
                    <a:pt x="147" y="45"/>
                  </a:cubicBezTo>
                  <a:cubicBezTo>
                    <a:pt x="143" y="34"/>
                    <a:pt x="137" y="25"/>
                    <a:pt x="131" y="18"/>
                  </a:cubicBezTo>
                  <a:cubicBezTo>
                    <a:pt x="143" y="22"/>
                    <a:pt x="154" y="29"/>
                    <a:pt x="162" y="39"/>
                  </a:cubicBezTo>
                  <a:moveTo>
                    <a:pt x="68" y="18"/>
                  </a:moveTo>
                  <a:cubicBezTo>
                    <a:pt x="62" y="25"/>
                    <a:pt x="56" y="34"/>
                    <a:pt x="52" y="45"/>
                  </a:cubicBezTo>
                  <a:cubicBezTo>
                    <a:pt x="46" y="43"/>
                    <a:pt x="41" y="41"/>
                    <a:pt x="37" y="39"/>
                  </a:cubicBezTo>
                  <a:cubicBezTo>
                    <a:pt x="46" y="29"/>
                    <a:pt x="56" y="22"/>
                    <a:pt x="68" y="18"/>
                  </a:cubicBezTo>
                  <a:moveTo>
                    <a:pt x="37" y="159"/>
                  </a:moveTo>
                  <a:cubicBezTo>
                    <a:pt x="41" y="157"/>
                    <a:pt x="46" y="154"/>
                    <a:pt x="52" y="152"/>
                  </a:cubicBezTo>
                  <a:cubicBezTo>
                    <a:pt x="56" y="163"/>
                    <a:pt x="62" y="173"/>
                    <a:pt x="68" y="180"/>
                  </a:cubicBezTo>
                  <a:cubicBezTo>
                    <a:pt x="56" y="175"/>
                    <a:pt x="46" y="168"/>
                    <a:pt x="37" y="159"/>
                  </a:cubicBezTo>
                  <a:moveTo>
                    <a:pt x="131" y="180"/>
                  </a:moveTo>
                  <a:cubicBezTo>
                    <a:pt x="137" y="173"/>
                    <a:pt x="143" y="163"/>
                    <a:pt x="147" y="152"/>
                  </a:cubicBezTo>
                  <a:cubicBezTo>
                    <a:pt x="153" y="154"/>
                    <a:pt x="158" y="157"/>
                    <a:pt x="162" y="159"/>
                  </a:cubicBezTo>
                  <a:cubicBezTo>
                    <a:pt x="154" y="168"/>
                    <a:pt x="143" y="175"/>
                    <a:pt x="131" y="1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29"/>
          <p:cNvGrpSpPr/>
          <p:nvPr>
            <p:custDataLst>
              <p:tags r:id="rId8"/>
            </p:custDataLst>
          </p:nvPr>
        </p:nvGrpSpPr>
        <p:grpSpPr>
          <a:xfrm>
            <a:off x="6331557" y="3484665"/>
            <a:ext cx="1817729" cy="1184389"/>
            <a:chOff x="6331557" y="3484665"/>
            <a:chExt cx="1817729" cy="1184389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6331557" y="3484665"/>
              <a:ext cx="1355831" cy="889596"/>
            </a:xfrm>
            <a:custGeom>
              <a:avLst/>
              <a:gdLst>
                <a:gd name="T0" fmla="*/ 0 w 759"/>
                <a:gd name="T1" fmla="*/ 154 h 498"/>
                <a:gd name="T2" fmla="*/ 43 w 759"/>
                <a:gd name="T3" fmla="*/ 377 h 498"/>
                <a:gd name="T4" fmla="*/ 69 w 759"/>
                <a:gd name="T5" fmla="*/ 297 h 498"/>
                <a:gd name="T6" fmla="*/ 688 w 759"/>
                <a:gd name="T7" fmla="*/ 498 h 498"/>
                <a:gd name="T8" fmla="*/ 759 w 759"/>
                <a:gd name="T9" fmla="*/ 282 h 498"/>
                <a:gd name="T10" fmla="*/ 140 w 759"/>
                <a:gd name="T11" fmla="*/ 81 h 498"/>
                <a:gd name="T12" fmla="*/ 166 w 759"/>
                <a:gd name="T13" fmla="*/ 0 h 498"/>
                <a:gd name="T14" fmla="*/ 0 w 759"/>
                <a:gd name="T15" fmla="*/ 15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498">
                  <a:moveTo>
                    <a:pt x="0" y="154"/>
                  </a:moveTo>
                  <a:lnTo>
                    <a:pt x="43" y="377"/>
                  </a:lnTo>
                  <a:lnTo>
                    <a:pt x="69" y="297"/>
                  </a:lnTo>
                  <a:lnTo>
                    <a:pt x="688" y="498"/>
                  </a:lnTo>
                  <a:lnTo>
                    <a:pt x="759" y="282"/>
                  </a:lnTo>
                  <a:lnTo>
                    <a:pt x="140" y="81"/>
                  </a:lnTo>
                  <a:lnTo>
                    <a:pt x="166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7326879" y="3846647"/>
              <a:ext cx="822407" cy="822407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: Shape 29"/>
            <p:cNvSpPr/>
            <p:nvPr/>
          </p:nvSpPr>
          <p:spPr bwMode="auto">
            <a:xfrm>
              <a:off x="7527992" y="4069839"/>
              <a:ext cx="434793" cy="411484"/>
            </a:xfrm>
            <a:custGeom>
              <a:avLst/>
              <a:gdLst>
                <a:gd name="T0" fmla="*/ 86 w 205"/>
                <a:gd name="T1" fmla="*/ 179 h 194"/>
                <a:gd name="T2" fmla="*/ 80 w 205"/>
                <a:gd name="T3" fmla="*/ 174 h 194"/>
                <a:gd name="T4" fmla="*/ 86 w 205"/>
                <a:gd name="T5" fmla="*/ 168 h 194"/>
                <a:gd name="T6" fmla="*/ 121 w 205"/>
                <a:gd name="T7" fmla="*/ 168 h 194"/>
                <a:gd name="T8" fmla="*/ 127 w 205"/>
                <a:gd name="T9" fmla="*/ 174 h 194"/>
                <a:gd name="T10" fmla="*/ 121 w 205"/>
                <a:gd name="T11" fmla="*/ 179 h 194"/>
                <a:gd name="T12" fmla="*/ 86 w 205"/>
                <a:gd name="T13" fmla="*/ 179 h 194"/>
                <a:gd name="T14" fmla="*/ 137 w 205"/>
                <a:gd name="T15" fmla="*/ 182 h 194"/>
                <a:gd name="T16" fmla="*/ 69 w 205"/>
                <a:gd name="T17" fmla="*/ 182 h 194"/>
                <a:gd name="T18" fmla="*/ 63 w 205"/>
                <a:gd name="T19" fmla="*/ 188 h 194"/>
                <a:gd name="T20" fmla="*/ 69 w 205"/>
                <a:gd name="T21" fmla="*/ 194 h 194"/>
                <a:gd name="T22" fmla="*/ 137 w 205"/>
                <a:gd name="T23" fmla="*/ 194 h 194"/>
                <a:gd name="T24" fmla="*/ 143 w 205"/>
                <a:gd name="T25" fmla="*/ 188 h 194"/>
                <a:gd name="T26" fmla="*/ 137 w 205"/>
                <a:gd name="T27" fmla="*/ 182 h 194"/>
                <a:gd name="T28" fmla="*/ 205 w 205"/>
                <a:gd name="T29" fmla="*/ 125 h 194"/>
                <a:gd name="T30" fmla="*/ 169 w 205"/>
                <a:gd name="T31" fmla="*/ 153 h 194"/>
                <a:gd name="T32" fmla="*/ 134 w 205"/>
                <a:gd name="T33" fmla="*/ 125 h 194"/>
                <a:gd name="T34" fmla="*/ 137 w 205"/>
                <a:gd name="T35" fmla="*/ 125 h 194"/>
                <a:gd name="T36" fmla="*/ 165 w 205"/>
                <a:gd name="T37" fmla="*/ 48 h 194"/>
                <a:gd name="T38" fmla="*/ 165 w 205"/>
                <a:gd name="T39" fmla="*/ 47 h 194"/>
                <a:gd name="T40" fmla="*/ 161 w 205"/>
                <a:gd name="T41" fmla="*/ 42 h 194"/>
                <a:gd name="T42" fmla="*/ 109 w 205"/>
                <a:gd name="T43" fmla="*/ 32 h 194"/>
                <a:gd name="T44" fmla="*/ 109 w 205"/>
                <a:gd name="T45" fmla="*/ 164 h 194"/>
                <a:gd name="T46" fmla="*/ 97 w 205"/>
                <a:gd name="T47" fmla="*/ 164 h 194"/>
                <a:gd name="T48" fmla="*/ 97 w 205"/>
                <a:gd name="T49" fmla="*/ 32 h 194"/>
                <a:gd name="T50" fmla="*/ 45 w 205"/>
                <a:gd name="T51" fmla="*/ 42 h 194"/>
                <a:gd name="T52" fmla="*/ 42 w 205"/>
                <a:gd name="T53" fmla="*/ 47 h 194"/>
                <a:gd name="T54" fmla="*/ 40 w 205"/>
                <a:gd name="T55" fmla="*/ 48 h 194"/>
                <a:gd name="T56" fmla="*/ 67 w 205"/>
                <a:gd name="T57" fmla="*/ 125 h 194"/>
                <a:gd name="T58" fmla="*/ 71 w 205"/>
                <a:gd name="T59" fmla="*/ 125 h 194"/>
                <a:gd name="T60" fmla="*/ 35 w 205"/>
                <a:gd name="T61" fmla="*/ 153 h 194"/>
                <a:gd name="T62" fmla="*/ 0 w 205"/>
                <a:gd name="T63" fmla="*/ 125 h 194"/>
                <a:gd name="T64" fmla="*/ 3 w 205"/>
                <a:gd name="T65" fmla="*/ 125 h 194"/>
                <a:gd name="T66" fmla="*/ 32 w 205"/>
                <a:gd name="T67" fmla="*/ 47 h 194"/>
                <a:gd name="T68" fmla="*/ 29 w 205"/>
                <a:gd name="T69" fmla="*/ 45 h 194"/>
                <a:gd name="T70" fmla="*/ 32 w 205"/>
                <a:gd name="T71" fmla="*/ 33 h 194"/>
                <a:gd name="T72" fmla="*/ 40 w 205"/>
                <a:gd name="T73" fmla="*/ 32 h 194"/>
                <a:gd name="T74" fmla="*/ 97 w 205"/>
                <a:gd name="T75" fmla="*/ 20 h 194"/>
                <a:gd name="T76" fmla="*/ 97 w 205"/>
                <a:gd name="T77" fmla="*/ 15 h 194"/>
                <a:gd name="T78" fmla="*/ 94 w 205"/>
                <a:gd name="T79" fmla="*/ 9 h 194"/>
                <a:gd name="T80" fmla="*/ 103 w 205"/>
                <a:gd name="T81" fmla="*/ 0 h 194"/>
                <a:gd name="T82" fmla="*/ 112 w 205"/>
                <a:gd name="T83" fmla="*/ 9 h 194"/>
                <a:gd name="T84" fmla="*/ 109 w 205"/>
                <a:gd name="T85" fmla="*/ 15 h 194"/>
                <a:gd name="T86" fmla="*/ 109 w 205"/>
                <a:gd name="T87" fmla="*/ 20 h 194"/>
                <a:gd name="T88" fmla="*/ 167 w 205"/>
                <a:gd name="T89" fmla="*/ 32 h 194"/>
                <a:gd name="T90" fmla="*/ 175 w 205"/>
                <a:gd name="T91" fmla="*/ 33 h 194"/>
                <a:gd name="T92" fmla="*/ 177 w 205"/>
                <a:gd name="T93" fmla="*/ 45 h 194"/>
                <a:gd name="T94" fmla="*/ 174 w 205"/>
                <a:gd name="T95" fmla="*/ 48 h 194"/>
                <a:gd name="T96" fmla="*/ 201 w 205"/>
                <a:gd name="T97" fmla="*/ 125 h 194"/>
                <a:gd name="T98" fmla="*/ 205 w 205"/>
                <a:gd name="T99" fmla="*/ 125 h 194"/>
                <a:gd name="T100" fmla="*/ 35 w 205"/>
                <a:gd name="T101" fmla="*/ 57 h 194"/>
                <a:gd name="T102" fmla="*/ 12 w 205"/>
                <a:gd name="T103" fmla="*/ 125 h 194"/>
                <a:gd name="T104" fmla="*/ 58 w 205"/>
                <a:gd name="T105" fmla="*/ 125 h 194"/>
                <a:gd name="T106" fmla="*/ 58 w 205"/>
                <a:gd name="T107" fmla="*/ 125 h 194"/>
                <a:gd name="T108" fmla="*/ 35 w 205"/>
                <a:gd name="T109" fmla="*/ 57 h 194"/>
                <a:gd name="T110" fmla="*/ 192 w 205"/>
                <a:gd name="T111" fmla="*/ 125 h 194"/>
                <a:gd name="T112" fmla="*/ 169 w 205"/>
                <a:gd name="T113" fmla="*/ 57 h 194"/>
                <a:gd name="T114" fmla="*/ 146 w 205"/>
                <a:gd name="T115" fmla="*/ 125 h 194"/>
                <a:gd name="T116" fmla="*/ 192 w 205"/>
                <a:gd name="T117" fmla="*/ 12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194">
                  <a:moveTo>
                    <a:pt x="86" y="179"/>
                  </a:moveTo>
                  <a:cubicBezTo>
                    <a:pt x="82" y="179"/>
                    <a:pt x="80" y="177"/>
                    <a:pt x="80" y="174"/>
                  </a:cubicBezTo>
                  <a:cubicBezTo>
                    <a:pt x="80" y="170"/>
                    <a:pt x="82" y="168"/>
                    <a:pt x="86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4" y="168"/>
                    <a:pt x="127" y="170"/>
                    <a:pt x="127" y="174"/>
                  </a:cubicBezTo>
                  <a:cubicBezTo>
                    <a:pt x="127" y="177"/>
                    <a:pt x="124" y="179"/>
                    <a:pt x="121" y="179"/>
                  </a:cubicBezTo>
                  <a:lnTo>
                    <a:pt x="86" y="179"/>
                  </a:lnTo>
                  <a:close/>
                  <a:moveTo>
                    <a:pt x="137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6" y="182"/>
                    <a:pt x="63" y="185"/>
                    <a:pt x="63" y="188"/>
                  </a:cubicBezTo>
                  <a:cubicBezTo>
                    <a:pt x="63" y="191"/>
                    <a:pt x="66" y="194"/>
                    <a:pt x="69" y="194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1" y="194"/>
                    <a:pt x="143" y="191"/>
                    <a:pt x="143" y="188"/>
                  </a:cubicBezTo>
                  <a:cubicBezTo>
                    <a:pt x="143" y="185"/>
                    <a:pt x="141" y="182"/>
                    <a:pt x="137" y="182"/>
                  </a:cubicBezTo>
                  <a:close/>
                  <a:moveTo>
                    <a:pt x="205" y="125"/>
                  </a:moveTo>
                  <a:cubicBezTo>
                    <a:pt x="205" y="140"/>
                    <a:pt x="189" y="153"/>
                    <a:pt x="169" y="153"/>
                  </a:cubicBezTo>
                  <a:cubicBezTo>
                    <a:pt x="150" y="153"/>
                    <a:pt x="134" y="140"/>
                    <a:pt x="134" y="125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7"/>
                    <a:pt x="165" y="47"/>
                  </a:cubicBezTo>
                  <a:cubicBezTo>
                    <a:pt x="163" y="46"/>
                    <a:pt x="162" y="44"/>
                    <a:pt x="161" y="42"/>
                  </a:cubicBezTo>
                  <a:cubicBezTo>
                    <a:pt x="148" y="36"/>
                    <a:pt x="129" y="33"/>
                    <a:pt x="109" y="32"/>
                  </a:cubicBezTo>
                  <a:cubicBezTo>
                    <a:pt x="109" y="164"/>
                    <a:pt x="109" y="164"/>
                    <a:pt x="109" y="164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77" y="33"/>
                    <a:pt x="58" y="36"/>
                    <a:pt x="45" y="42"/>
                  </a:cubicBezTo>
                  <a:cubicBezTo>
                    <a:pt x="45" y="44"/>
                    <a:pt x="44" y="46"/>
                    <a:pt x="42" y="47"/>
                  </a:cubicBezTo>
                  <a:cubicBezTo>
                    <a:pt x="41" y="48"/>
                    <a:pt x="40" y="48"/>
                    <a:pt x="40" y="48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40"/>
                    <a:pt x="55" y="153"/>
                    <a:pt x="35" y="153"/>
                  </a:cubicBezTo>
                  <a:cubicBezTo>
                    <a:pt x="16" y="153"/>
                    <a:pt x="0" y="140"/>
                    <a:pt x="0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29" y="45"/>
                  </a:cubicBezTo>
                  <a:cubicBezTo>
                    <a:pt x="27" y="41"/>
                    <a:pt x="28" y="35"/>
                    <a:pt x="32" y="33"/>
                  </a:cubicBezTo>
                  <a:cubicBezTo>
                    <a:pt x="34" y="31"/>
                    <a:pt x="37" y="31"/>
                    <a:pt x="40" y="32"/>
                  </a:cubicBezTo>
                  <a:cubicBezTo>
                    <a:pt x="54" y="25"/>
                    <a:pt x="75" y="21"/>
                    <a:pt x="97" y="20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5" y="14"/>
                    <a:pt x="94" y="11"/>
                    <a:pt x="94" y="9"/>
                  </a:cubicBezTo>
                  <a:cubicBezTo>
                    <a:pt x="94" y="4"/>
                    <a:pt x="98" y="0"/>
                    <a:pt x="103" y="0"/>
                  </a:cubicBezTo>
                  <a:cubicBezTo>
                    <a:pt x="108" y="0"/>
                    <a:pt x="112" y="4"/>
                    <a:pt x="112" y="9"/>
                  </a:cubicBezTo>
                  <a:cubicBezTo>
                    <a:pt x="112" y="11"/>
                    <a:pt x="111" y="14"/>
                    <a:pt x="109" y="15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31" y="21"/>
                    <a:pt x="152" y="25"/>
                    <a:pt x="167" y="32"/>
                  </a:cubicBezTo>
                  <a:cubicBezTo>
                    <a:pt x="169" y="31"/>
                    <a:pt x="172" y="31"/>
                    <a:pt x="175" y="33"/>
                  </a:cubicBezTo>
                  <a:cubicBezTo>
                    <a:pt x="179" y="35"/>
                    <a:pt x="180" y="41"/>
                    <a:pt x="177" y="45"/>
                  </a:cubicBezTo>
                  <a:cubicBezTo>
                    <a:pt x="176" y="46"/>
                    <a:pt x="175" y="47"/>
                    <a:pt x="174" y="48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05" y="125"/>
                  </a:lnTo>
                  <a:close/>
                  <a:moveTo>
                    <a:pt x="35" y="57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lnTo>
                    <a:pt x="35" y="57"/>
                  </a:lnTo>
                  <a:close/>
                  <a:moveTo>
                    <a:pt x="192" y="125"/>
                  </a:moveTo>
                  <a:cubicBezTo>
                    <a:pt x="169" y="57"/>
                    <a:pt x="169" y="57"/>
                    <a:pt x="169" y="57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2" y="125"/>
                    <a:pt x="192" y="125"/>
                    <a:pt x="192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" name="30"/>
          <p:cNvGrpSpPr/>
          <p:nvPr>
            <p:custDataLst>
              <p:tags r:id="rId9"/>
            </p:custDataLst>
          </p:nvPr>
        </p:nvGrpSpPr>
        <p:grpSpPr>
          <a:xfrm>
            <a:off x="5633248" y="3963403"/>
            <a:ext cx="822407" cy="1848117"/>
            <a:chOff x="5633248" y="3963403"/>
            <a:chExt cx="822407" cy="1848117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5704552" y="3963403"/>
              <a:ext cx="703817" cy="1355831"/>
            </a:xfrm>
            <a:custGeom>
              <a:avLst/>
              <a:gdLst>
                <a:gd name="T0" fmla="*/ 197 w 394"/>
                <a:gd name="T1" fmla="*/ 0 h 759"/>
                <a:gd name="T2" fmla="*/ 0 w 394"/>
                <a:gd name="T3" fmla="*/ 109 h 759"/>
                <a:gd name="T4" fmla="*/ 83 w 394"/>
                <a:gd name="T5" fmla="*/ 109 h 759"/>
                <a:gd name="T6" fmla="*/ 83 w 394"/>
                <a:gd name="T7" fmla="*/ 759 h 759"/>
                <a:gd name="T8" fmla="*/ 311 w 394"/>
                <a:gd name="T9" fmla="*/ 759 h 759"/>
                <a:gd name="T10" fmla="*/ 311 w 394"/>
                <a:gd name="T11" fmla="*/ 109 h 759"/>
                <a:gd name="T12" fmla="*/ 394 w 394"/>
                <a:gd name="T13" fmla="*/ 109 h 759"/>
                <a:gd name="T14" fmla="*/ 197 w 394"/>
                <a:gd name="T15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759">
                  <a:moveTo>
                    <a:pt x="197" y="0"/>
                  </a:moveTo>
                  <a:lnTo>
                    <a:pt x="0" y="109"/>
                  </a:lnTo>
                  <a:lnTo>
                    <a:pt x="83" y="109"/>
                  </a:lnTo>
                  <a:lnTo>
                    <a:pt x="83" y="759"/>
                  </a:lnTo>
                  <a:lnTo>
                    <a:pt x="311" y="759"/>
                  </a:lnTo>
                  <a:lnTo>
                    <a:pt x="311" y="109"/>
                  </a:lnTo>
                  <a:lnTo>
                    <a:pt x="394" y="10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Oval 10"/>
            <p:cNvSpPr/>
            <p:nvPr/>
          </p:nvSpPr>
          <p:spPr>
            <a:xfrm>
              <a:off x="5633248" y="4989113"/>
              <a:ext cx="822407" cy="822407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: Shape 30"/>
            <p:cNvSpPr/>
            <p:nvPr/>
          </p:nvSpPr>
          <p:spPr bwMode="auto">
            <a:xfrm>
              <a:off x="5848602" y="5221388"/>
              <a:ext cx="458200" cy="429345"/>
            </a:xfrm>
            <a:custGeom>
              <a:avLst/>
              <a:gdLst>
                <a:gd name="T0" fmla="*/ 151 w 168"/>
                <a:gd name="T1" fmla="*/ 43 h 157"/>
                <a:gd name="T2" fmla="*/ 156 w 168"/>
                <a:gd name="T3" fmla="*/ 46 h 157"/>
                <a:gd name="T4" fmla="*/ 148 w 168"/>
                <a:gd name="T5" fmla="*/ 56 h 157"/>
                <a:gd name="T6" fmla="*/ 146 w 168"/>
                <a:gd name="T7" fmla="*/ 52 h 157"/>
                <a:gd name="T8" fmla="*/ 131 w 168"/>
                <a:gd name="T9" fmla="*/ 78 h 157"/>
                <a:gd name="T10" fmla="*/ 127 w 168"/>
                <a:gd name="T11" fmla="*/ 90 h 157"/>
                <a:gd name="T12" fmla="*/ 130 w 168"/>
                <a:gd name="T13" fmla="*/ 89 h 157"/>
                <a:gd name="T14" fmla="*/ 135 w 168"/>
                <a:gd name="T15" fmla="*/ 78 h 157"/>
                <a:gd name="T16" fmla="*/ 154 w 168"/>
                <a:gd name="T17" fmla="*/ 62 h 157"/>
                <a:gd name="T18" fmla="*/ 164 w 168"/>
                <a:gd name="T19" fmla="*/ 56 h 157"/>
                <a:gd name="T20" fmla="*/ 161 w 168"/>
                <a:gd name="T21" fmla="*/ 51 h 157"/>
                <a:gd name="T22" fmla="*/ 151 w 168"/>
                <a:gd name="T23" fmla="*/ 61 h 157"/>
                <a:gd name="T24" fmla="*/ 127 w 168"/>
                <a:gd name="T25" fmla="*/ 72 h 157"/>
                <a:gd name="T26" fmla="*/ 117 w 168"/>
                <a:gd name="T27" fmla="*/ 80 h 157"/>
                <a:gd name="T28" fmla="*/ 120 w 168"/>
                <a:gd name="T29" fmla="*/ 81 h 157"/>
                <a:gd name="T30" fmla="*/ 130 w 168"/>
                <a:gd name="T31" fmla="*/ 72 h 157"/>
                <a:gd name="T32" fmla="*/ 156 w 168"/>
                <a:gd name="T33" fmla="*/ 64 h 157"/>
                <a:gd name="T34" fmla="*/ 156 w 168"/>
                <a:gd name="T35" fmla="*/ 69 h 157"/>
                <a:gd name="T36" fmla="*/ 168 w 168"/>
                <a:gd name="T37" fmla="*/ 67 h 157"/>
                <a:gd name="T38" fmla="*/ 164 w 168"/>
                <a:gd name="T39" fmla="*/ 77 h 157"/>
                <a:gd name="T40" fmla="*/ 151 w 168"/>
                <a:gd name="T41" fmla="*/ 72 h 157"/>
                <a:gd name="T42" fmla="*/ 161 w 168"/>
                <a:gd name="T43" fmla="*/ 81 h 157"/>
                <a:gd name="T44" fmla="*/ 165 w 168"/>
                <a:gd name="T45" fmla="*/ 80 h 157"/>
                <a:gd name="T46" fmla="*/ 151 w 168"/>
                <a:gd name="T47" fmla="*/ 78 h 157"/>
                <a:gd name="T48" fmla="*/ 146 w 168"/>
                <a:gd name="T49" fmla="*/ 81 h 157"/>
                <a:gd name="T50" fmla="*/ 153 w 168"/>
                <a:gd name="T51" fmla="*/ 91 h 157"/>
                <a:gd name="T52" fmla="*/ 156 w 168"/>
                <a:gd name="T53" fmla="*/ 87 h 157"/>
                <a:gd name="T54" fmla="*/ 151 w 168"/>
                <a:gd name="T55" fmla="*/ 78 h 157"/>
                <a:gd name="T56" fmla="*/ 143 w 168"/>
                <a:gd name="T57" fmla="*/ 51 h 157"/>
                <a:gd name="T58" fmla="*/ 140 w 168"/>
                <a:gd name="T59" fmla="*/ 39 h 157"/>
                <a:gd name="T60" fmla="*/ 138 w 168"/>
                <a:gd name="T61" fmla="*/ 51 h 157"/>
                <a:gd name="T62" fmla="*/ 140 w 168"/>
                <a:gd name="T63" fmla="*/ 78 h 157"/>
                <a:gd name="T64" fmla="*/ 138 w 168"/>
                <a:gd name="T65" fmla="*/ 92 h 157"/>
                <a:gd name="T66" fmla="*/ 143 w 168"/>
                <a:gd name="T67" fmla="*/ 92 h 157"/>
                <a:gd name="T68" fmla="*/ 140 w 168"/>
                <a:gd name="T69" fmla="*/ 78 h 157"/>
                <a:gd name="T70" fmla="*/ 143 w 168"/>
                <a:gd name="T71" fmla="*/ 65 h 157"/>
                <a:gd name="T72" fmla="*/ 73 w 168"/>
                <a:gd name="T73" fmla="*/ 6 h 157"/>
                <a:gd name="T74" fmla="*/ 35 w 168"/>
                <a:gd name="T75" fmla="*/ 27 h 157"/>
                <a:gd name="T76" fmla="*/ 0 w 168"/>
                <a:gd name="T77" fmla="*/ 101 h 157"/>
                <a:gd name="T78" fmla="*/ 111 w 168"/>
                <a:gd name="T79" fmla="*/ 101 h 157"/>
                <a:gd name="T80" fmla="*/ 76 w 168"/>
                <a:gd name="T81" fmla="*/ 27 h 157"/>
                <a:gd name="T82" fmla="*/ 74 w 168"/>
                <a:gd name="T83" fmla="*/ 13 h 157"/>
                <a:gd name="T84" fmla="*/ 136 w 168"/>
                <a:gd name="T85" fmla="*/ 71 h 157"/>
                <a:gd name="T86" fmla="*/ 145 w 168"/>
                <a:gd name="T8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57">
                  <a:moveTo>
                    <a:pt x="146" y="52"/>
                  </a:moveTo>
                  <a:cubicBezTo>
                    <a:pt x="151" y="43"/>
                    <a:pt x="151" y="43"/>
                    <a:pt x="151" y="43"/>
                  </a:cubicBezTo>
                  <a:cubicBezTo>
                    <a:pt x="152" y="42"/>
                    <a:pt x="153" y="42"/>
                    <a:pt x="155" y="42"/>
                  </a:cubicBezTo>
                  <a:cubicBezTo>
                    <a:pt x="156" y="43"/>
                    <a:pt x="156" y="45"/>
                    <a:pt x="156" y="46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0" y="56"/>
                    <a:pt x="149" y="56"/>
                    <a:pt x="148" y="56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6" y="55"/>
                    <a:pt x="146" y="54"/>
                    <a:pt x="146" y="52"/>
                  </a:cubicBezTo>
                  <a:close/>
                  <a:moveTo>
                    <a:pt x="135" y="78"/>
                  </a:moveTo>
                  <a:cubicBezTo>
                    <a:pt x="134" y="77"/>
                    <a:pt x="132" y="77"/>
                    <a:pt x="131" y="78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5" y="88"/>
                    <a:pt x="126" y="90"/>
                    <a:pt x="127" y="90"/>
                  </a:cubicBezTo>
                  <a:cubicBezTo>
                    <a:pt x="127" y="91"/>
                    <a:pt x="128" y="91"/>
                    <a:pt x="128" y="91"/>
                  </a:cubicBezTo>
                  <a:cubicBezTo>
                    <a:pt x="130" y="91"/>
                    <a:pt x="130" y="90"/>
                    <a:pt x="130" y="89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6" y="79"/>
                    <a:pt x="136" y="78"/>
                    <a:pt x="135" y="78"/>
                  </a:cubicBezTo>
                  <a:close/>
                  <a:moveTo>
                    <a:pt x="151" y="61"/>
                  </a:moveTo>
                  <a:cubicBezTo>
                    <a:pt x="152" y="61"/>
                    <a:pt x="153" y="62"/>
                    <a:pt x="154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5" y="56"/>
                    <a:pt x="166" y="54"/>
                    <a:pt x="165" y="52"/>
                  </a:cubicBezTo>
                  <a:cubicBezTo>
                    <a:pt x="164" y="51"/>
                    <a:pt x="162" y="51"/>
                    <a:pt x="161" y="51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1" y="57"/>
                    <a:pt x="151" y="59"/>
                    <a:pt x="151" y="61"/>
                  </a:cubicBezTo>
                  <a:close/>
                  <a:moveTo>
                    <a:pt x="130" y="72"/>
                  </a:moveTo>
                  <a:cubicBezTo>
                    <a:pt x="130" y="72"/>
                    <a:pt x="128" y="71"/>
                    <a:pt x="127" y="72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7" y="78"/>
                    <a:pt x="116" y="79"/>
                    <a:pt x="117" y="80"/>
                  </a:cubicBezTo>
                  <a:cubicBezTo>
                    <a:pt x="117" y="81"/>
                    <a:pt x="119" y="82"/>
                    <a:pt x="120" y="82"/>
                  </a:cubicBezTo>
                  <a:cubicBezTo>
                    <a:pt x="120" y="82"/>
                    <a:pt x="120" y="82"/>
                    <a:pt x="120" y="81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75"/>
                    <a:pt x="131" y="74"/>
                    <a:pt x="130" y="72"/>
                  </a:cubicBezTo>
                  <a:close/>
                  <a:moveTo>
                    <a:pt x="166" y="64"/>
                  </a:moveTo>
                  <a:cubicBezTo>
                    <a:pt x="156" y="64"/>
                    <a:pt x="156" y="64"/>
                    <a:pt x="156" y="64"/>
                  </a:cubicBezTo>
                  <a:cubicBezTo>
                    <a:pt x="154" y="64"/>
                    <a:pt x="153" y="65"/>
                    <a:pt x="153" y="67"/>
                  </a:cubicBezTo>
                  <a:cubicBezTo>
                    <a:pt x="153" y="68"/>
                    <a:pt x="154" y="69"/>
                    <a:pt x="156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7" y="69"/>
                    <a:pt x="168" y="68"/>
                    <a:pt x="168" y="67"/>
                  </a:cubicBezTo>
                  <a:cubicBezTo>
                    <a:pt x="168" y="65"/>
                    <a:pt x="167" y="64"/>
                    <a:pt x="166" y="64"/>
                  </a:cubicBezTo>
                  <a:close/>
                  <a:moveTo>
                    <a:pt x="164" y="77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2" y="72"/>
                    <a:pt x="151" y="72"/>
                  </a:cubicBezTo>
                  <a:cubicBezTo>
                    <a:pt x="151" y="74"/>
                    <a:pt x="151" y="75"/>
                    <a:pt x="152" y="76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82"/>
                    <a:pt x="162" y="82"/>
                    <a:pt x="162" y="82"/>
                  </a:cubicBezTo>
                  <a:cubicBezTo>
                    <a:pt x="163" y="82"/>
                    <a:pt x="164" y="81"/>
                    <a:pt x="165" y="80"/>
                  </a:cubicBezTo>
                  <a:cubicBezTo>
                    <a:pt x="166" y="79"/>
                    <a:pt x="165" y="78"/>
                    <a:pt x="164" y="77"/>
                  </a:cubicBezTo>
                  <a:close/>
                  <a:moveTo>
                    <a:pt x="151" y="78"/>
                  </a:moveTo>
                  <a:cubicBezTo>
                    <a:pt x="150" y="77"/>
                    <a:pt x="148" y="77"/>
                    <a:pt x="147" y="78"/>
                  </a:cubicBezTo>
                  <a:cubicBezTo>
                    <a:pt x="146" y="78"/>
                    <a:pt x="146" y="79"/>
                    <a:pt x="146" y="81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1" y="90"/>
                    <a:pt x="152" y="91"/>
                    <a:pt x="153" y="91"/>
                  </a:cubicBezTo>
                  <a:cubicBezTo>
                    <a:pt x="154" y="91"/>
                    <a:pt x="154" y="91"/>
                    <a:pt x="155" y="90"/>
                  </a:cubicBezTo>
                  <a:cubicBezTo>
                    <a:pt x="156" y="90"/>
                    <a:pt x="156" y="88"/>
                    <a:pt x="156" y="87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1" y="78"/>
                    <a:pt x="151" y="78"/>
                    <a:pt x="151" y="78"/>
                  </a:cubicBezTo>
                  <a:close/>
                  <a:moveTo>
                    <a:pt x="140" y="54"/>
                  </a:moveTo>
                  <a:cubicBezTo>
                    <a:pt x="142" y="54"/>
                    <a:pt x="143" y="53"/>
                    <a:pt x="143" y="5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0"/>
                    <a:pt x="142" y="39"/>
                    <a:pt x="140" y="39"/>
                  </a:cubicBezTo>
                  <a:cubicBezTo>
                    <a:pt x="140" y="39"/>
                    <a:pt x="138" y="40"/>
                    <a:pt x="138" y="4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3"/>
                    <a:pt x="140" y="54"/>
                    <a:pt x="140" y="54"/>
                  </a:cubicBezTo>
                  <a:close/>
                  <a:moveTo>
                    <a:pt x="140" y="78"/>
                  </a:moveTo>
                  <a:cubicBezTo>
                    <a:pt x="140" y="78"/>
                    <a:pt x="138" y="80"/>
                    <a:pt x="138" y="81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3"/>
                    <a:pt x="140" y="94"/>
                    <a:pt x="140" y="94"/>
                  </a:cubicBezTo>
                  <a:cubicBezTo>
                    <a:pt x="142" y="94"/>
                    <a:pt x="143" y="93"/>
                    <a:pt x="143" y="92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0"/>
                    <a:pt x="142" y="78"/>
                    <a:pt x="140" y="78"/>
                  </a:cubicBezTo>
                  <a:close/>
                  <a:moveTo>
                    <a:pt x="147" y="67"/>
                  </a:moveTo>
                  <a:cubicBezTo>
                    <a:pt x="146" y="66"/>
                    <a:pt x="145" y="65"/>
                    <a:pt x="143" y="65"/>
                  </a:cubicBezTo>
                  <a:cubicBezTo>
                    <a:pt x="143" y="65"/>
                    <a:pt x="135" y="67"/>
                    <a:pt x="128" y="46"/>
                  </a:cubicBezTo>
                  <a:cubicBezTo>
                    <a:pt x="118" y="14"/>
                    <a:pt x="91" y="0"/>
                    <a:pt x="73" y="6"/>
                  </a:cubicBezTo>
                  <a:cubicBezTo>
                    <a:pt x="59" y="10"/>
                    <a:pt x="54" y="21"/>
                    <a:pt x="52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14" y="58"/>
                    <a:pt x="0" y="78"/>
                    <a:pt x="0" y="101"/>
                  </a:cubicBezTo>
                  <a:cubicBezTo>
                    <a:pt x="0" y="132"/>
                    <a:pt x="25" y="157"/>
                    <a:pt x="56" y="157"/>
                  </a:cubicBezTo>
                  <a:cubicBezTo>
                    <a:pt x="86" y="157"/>
                    <a:pt x="111" y="132"/>
                    <a:pt x="111" y="101"/>
                  </a:cubicBezTo>
                  <a:cubicBezTo>
                    <a:pt x="111" y="78"/>
                    <a:pt x="97" y="58"/>
                    <a:pt x="76" y="50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1" y="22"/>
                    <a:pt x="65" y="15"/>
                    <a:pt x="74" y="13"/>
                  </a:cubicBezTo>
                  <a:cubicBezTo>
                    <a:pt x="90" y="8"/>
                    <a:pt x="113" y="19"/>
                    <a:pt x="121" y="47"/>
                  </a:cubicBezTo>
                  <a:cubicBezTo>
                    <a:pt x="125" y="60"/>
                    <a:pt x="130" y="67"/>
                    <a:pt x="136" y="71"/>
                  </a:cubicBezTo>
                  <a:cubicBezTo>
                    <a:pt x="139" y="72"/>
                    <a:pt x="140" y="72"/>
                    <a:pt x="142" y="72"/>
                  </a:cubicBezTo>
                  <a:cubicBezTo>
                    <a:pt x="144" y="72"/>
                    <a:pt x="145" y="72"/>
                    <a:pt x="145" y="72"/>
                  </a:cubicBezTo>
                  <a:cubicBezTo>
                    <a:pt x="146" y="71"/>
                    <a:pt x="147" y="69"/>
                    <a:pt x="147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31"/>
          <p:cNvGrpSpPr/>
          <p:nvPr>
            <p:custDataLst>
              <p:tags r:id="rId10"/>
            </p:custDataLst>
          </p:nvPr>
        </p:nvGrpSpPr>
        <p:grpSpPr>
          <a:xfrm>
            <a:off x="4042715" y="3484665"/>
            <a:ext cx="1738651" cy="1184389"/>
            <a:chOff x="4042715" y="3484665"/>
            <a:chExt cx="1738651" cy="1184389"/>
          </a:xfrm>
        </p:grpSpPr>
        <p:sp>
          <p:nvSpPr>
            <p:cNvPr id="8" name="Freeform: Shape 6"/>
            <p:cNvSpPr/>
            <p:nvPr/>
          </p:nvSpPr>
          <p:spPr bwMode="auto">
            <a:xfrm>
              <a:off x="4425535" y="3484665"/>
              <a:ext cx="1355831" cy="889596"/>
            </a:xfrm>
            <a:custGeom>
              <a:avLst/>
              <a:gdLst>
                <a:gd name="T0" fmla="*/ 759 w 759"/>
                <a:gd name="T1" fmla="*/ 154 h 498"/>
                <a:gd name="T2" fmla="*/ 593 w 759"/>
                <a:gd name="T3" fmla="*/ 0 h 498"/>
                <a:gd name="T4" fmla="*/ 619 w 759"/>
                <a:gd name="T5" fmla="*/ 81 h 498"/>
                <a:gd name="T6" fmla="*/ 0 w 759"/>
                <a:gd name="T7" fmla="*/ 282 h 498"/>
                <a:gd name="T8" fmla="*/ 71 w 759"/>
                <a:gd name="T9" fmla="*/ 498 h 498"/>
                <a:gd name="T10" fmla="*/ 690 w 759"/>
                <a:gd name="T11" fmla="*/ 297 h 498"/>
                <a:gd name="T12" fmla="*/ 716 w 759"/>
                <a:gd name="T13" fmla="*/ 377 h 498"/>
                <a:gd name="T14" fmla="*/ 759 w 759"/>
                <a:gd name="T15" fmla="*/ 15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498">
                  <a:moveTo>
                    <a:pt x="759" y="154"/>
                  </a:moveTo>
                  <a:lnTo>
                    <a:pt x="593" y="0"/>
                  </a:lnTo>
                  <a:lnTo>
                    <a:pt x="619" y="81"/>
                  </a:lnTo>
                  <a:lnTo>
                    <a:pt x="0" y="282"/>
                  </a:lnTo>
                  <a:lnTo>
                    <a:pt x="71" y="498"/>
                  </a:lnTo>
                  <a:lnTo>
                    <a:pt x="690" y="297"/>
                  </a:lnTo>
                  <a:lnTo>
                    <a:pt x="716" y="377"/>
                  </a:lnTo>
                  <a:lnTo>
                    <a:pt x="759" y="1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Oval 11"/>
            <p:cNvSpPr/>
            <p:nvPr/>
          </p:nvSpPr>
          <p:spPr>
            <a:xfrm>
              <a:off x="4042715" y="3846647"/>
              <a:ext cx="822407" cy="822407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: Shape 31"/>
            <p:cNvSpPr/>
            <p:nvPr/>
          </p:nvSpPr>
          <p:spPr bwMode="auto">
            <a:xfrm>
              <a:off x="4215839" y="4059678"/>
              <a:ext cx="432285" cy="411484"/>
            </a:xfrm>
            <a:custGeom>
              <a:avLst/>
              <a:gdLst>
                <a:gd name="T0" fmla="*/ 43 w 202"/>
                <a:gd name="T1" fmla="*/ 118 h 192"/>
                <a:gd name="T2" fmla="*/ 29 w 202"/>
                <a:gd name="T3" fmla="*/ 88 h 192"/>
                <a:gd name="T4" fmla="*/ 69 w 202"/>
                <a:gd name="T5" fmla="*/ 77 h 192"/>
                <a:gd name="T6" fmla="*/ 49 w 202"/>
                <a:gd name="T7" fmla="*/ 145 h 192"/>
                <a:gd name="T8" fmla="*/ 49 w 202"/>
                <a:gd name="T9" fmla="*/ 47 h 192"/>
                <a:gd name="T10" fmla="*/ 49 w 202"/>
                <a:gd name="T11" fmla="*/ 145 h 192"/>
                <a:gd name="T12" fmla="*/ 86 w 202"/>
                <a:gd name="T13" fmla="*/ 96 h 192"/>
                <a:gd name="T14" fmla="*/ 12 w 202"/>
                <a:gd name="T15" fmla="*/ 96 h 192"/>
                <a:gd name="T16" fmla="*/ 177 w 202"/>
                <a:gd name="T17" fmla="*/ 76 h 192"/>
                <a:gd name="T18" fmla="*/ 102 w 202"/>
                <a:gd name="T19" fmla="*/ 84 h 192"/>
                <a:gd name="T20" fmla="*/ 177 w 202"/>
                <a:gd name="T21" fmla="*/ 76 h 192"/>
                <a:gd name="T22" fmla="*/ 94 w 202"/>
                <a:gd name="T23" fmla="*/ 51 h 192"/>
                <a:gd name="T24" fmla="*/ 153 w 202"/>
                <a:gd name="T25" fmla="*/ 59 h 192"/>
                <a:gd name="T26" fmla="*/ 202 w 202"/>
                <a:gd name="T27" fmla="*/ 49 h 192"/>
                <a:gd name="T28" fmla="*/ 192 w 202"/>
                <a:gd name="T29" fmla="*/ 192 h 192"/>
                <a:gd name="T30" fmla="*/ 45 w 202"/>
                <a:gd name="T31" fmla="*/ 182 h 192"/>
                <a:gd name="T32" fmla="*/ 49 w 202"/>
                <a:gd name="T33" fmla="*/ 151 h 192"/>
                <a:gd name="T34" fmla="*/ 57 w 202"/>
                <a:gd name="T35" fmla="*/ 180 h 192"/>
                <a:gd name="T36" fmla="*/ 190 w 202"/>
                <a:gd name="T37" fmla="*/ 55 h 192"/>
                <a:gd name="T38" fmla="*/ 147 w 202"/>
                <a:gd name="T39" fmla="*/ 39 h 192"/>
                <a:gd name="T40" fmla="*/ 57 w 202"/>
                <a:gd name="T41" fmla="*/ 12 h 192"/>
                <a:gd name="T42" fmla="*/ 49 w 202"/>
                <a:gd name="T43" fmla="*/ 41 h 192"/>
                <a:gd name="T44" fmla="*/ 45 w 202"/>
                <a:gd name="T45" fmla="*/ 10 h 192"/>
                <a:gd name="T46" fmla="*/ 153 w 202"/>
                <a:gd name="T47" fmla="*/ 0 h 192"/>
                <a:gd name="T48" fmla="*/ 157 w 202"/>
                <a:gd name="T49" fmla="*/ 1 h 192"/>
                <a:gd name="T50" fmla="*/ 202 w 202"/>
                <a:gd name="T51" fmla="*/ 49 h 192"/>
                <a:gd name="T52" fmla="*/ 182 w 202"/>
                <a:gd name="T53" fmla="*/ 43 h 192"/>
                <a:gd name="T54" fmla="*/ 159 w 202"/>
                <a:gd name="T55" fmla="*/ 39 h 192"/>
                <a:gd name="T56" fmla="*/ 182 w 202"/>
                <a:gd name="T57" fmla="*/ 43 h 192"/>
                <a:gd name="T58" fmla="*/ 137 w 202"/>
                <a:gd name="T59" fmla="*/ 158 h 192"/>
                <a:gd name="T60" fmla="*/ 70 w 202"/>
                <a:gd name="T61" fmla="*/ 150 h 192"/>
                <a:gd name="T62" fmla="*/ 177 w 202"/>
                <a:gd name="T63" fmla="*/ 101 h 192"/>
                <a:gd name="T64" fmla="*/ 102 w 202"/>
                <a:gd name="T65" fmla="*/ 109 h 192"/>
                <a:gd name="T66" fmla="*/ 177 w 202"/>
                <a:gd name="T67" fmla="*/ 101 h 192"/>
                <a:gd name="T68" fmla="*/ 95 w 202"/>
                <a:gd name="T69" fmla="*/ 125 h 192"/>
                <a:gd name="T70" fmla="*/ 177 w 202"/>
                <a:gd name="T71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192">
                  <a:moveTo>
                    <a:pt x="78" y="87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69" y="77"/>
                    <a:pt x="69" y="77"/>
                    <a:pt x="69" y="77"/>
                  </a:cubicBezTo>
                  <a:lnTo>
                    <a:pt x="78" y="87"/>
                  </a:lnTo>
                  <a:close/>
                  <a:moveTo>
                    <a:pt x="49" y="145"/>
                  </a:moveTo>
                  <a:cubicBezTo>
                    <a:pt x="22" y="145"/>
                    <a:pt x="0" y="123"/>
                    <a:pt x="0" y="96"/>
                  </a:cubicBezTo>
                  <a:cubicBezTo>
                    <a:pt x="0" y="69"/>
                    <a:pt x="22" y="47"/>
                    <a:pt x="49" y="47"/>
                  </a:cubicBezTo>
                  <a:cubicBezTo>
                    <a:pt x="76" y="47"/>
                    <a:pt x="98" y="69"/>
                    <a:pt x="98" y="96"/>
                  </a:cubicBezTo>
                  <a:cubicBezTo>
                    <a:pt x="98" y="123"/>
                    <a:pt x="76" y="145"/>
                    <a:pt x="49" y="145"/>
                  </a:cubicBezTo>
                  <a:moveTo>
                    <a:pt x="49" y="133"/>
                  </a:moveTo>
                  <a:cubicBezTo>
                    <a:pt x="69" y="133"/>
                    <a:pt x="86" y="116"/>
                    <a:pt x="86" y="96"/>
                  </a:cubicBezTo>
                  <a:cubicBezTo>
                    <a:pt x="86" y="76"/>
                    <a:pt x="69" y="59"/>
                    <a:pt x="49" y="59"/>
                  </a:cubicBezTo>
                  <a:cubicBezTo>
                    <a:pt x="29" y="59"/>
                    <a:pt x="12" y="76"/>
                    <a:pt x="12" y="96"/>
                  </a:cubicBezTo>
                  <a:cubicBezTo>
                    <a:pt x="12" y="116"/>
                    <a:pt x="29" y="133"/>
                    <a:pt x="49" y="133"/>
                  </a:cubicBezTo>
                  <a:moveTo>
                    <a:pt x="177" y="76"/>
                  </a:moveTo>
                  <a:cubicBezTo>
                    <a:pt x="100" y="76"/>
                    <a:pt x="100" y="76"/>
                    <a:pt x="100" y="76"/>
                  </a:cubicBezTo>
                  <a:cubicBezTo>
                    <a:pt x="101" y="79"/>
                    <a:pt x="102" y="81"/>
                    <a:pt x="102" y="84"/>
                  </a:cubicBezTo>
                  <a:cubicBezTo>
                    <a:pt x="177" y="84"/>
                    <a:pt x="177" y="84"/>
                    <a:pt x="177" y="84"/>
                  </a:cubicBezTo>
                  <a:lnTo>
                    <a:pt x="177" y="76"/>
                  </a:lnTo>
                  <a:close/>
                  <a:moveTo>
                    <a:pt x="144" y="51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0" y="58"/>
                    <a:pt x="147" y="55"/>
                    <a:pt x="144" y="51"/>
                  </a:cubicBezTo>
                  <a:moveTo>
                    <a:pt x="202" y="49"/>
                  </a:moveTo>
                  <a:cubicBezTo>
                    <a:pt x="202" y="182"/>
                    <a:pt x="202" y="182"/>
                    <a:pt x="202" y="182"/>
                  </a:cubicBezTo>
                  <a:cubicBezTo>
                    <a:pt x="202" y="188"/>
                    <a:pt x="198" y="192"/>
                    <a:pt x="192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49" y="192"/>
                    <a:pt x="45" y="188"/>
                    <a:pt x="45" y="182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6" y="151"/>
                    <a:pt x="48" y="151"/>
                    <a:pt x="49" y="151"/>
                  </a:cubicBezTo>
                  <a:cubicBezTo>
                    <a:pt x="52" y="151"/>
                    <a:pt x="54" y="150"/>
                    <a:pt x="57" y="150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54" y="55"/>
                    <a:pt x="147" y="48"/>
                    <a:pt x="147" y="39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4" y="42"/>
                    <a:pt x="52" y="41"/>
                    <a:pt x="49" y="41"/>
                  </a:cubicBezTo>
                  <a:cubicBezTo>
                    <a:pt x="48" y="41"/>
                    <a:pt x="46" y="41"/>
                    <a:pt x="45" y="42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9" y="0"/>
                    <a:pt x="5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6" y="0"/>
                    <a:pt x="157" y="1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2" y="46"/>
                    <a:pt x="202" y="46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moveTo>
                    <a:pt x="182" y="43"/>
                  </a:moveTo>
                  <a:cubicBezTo>
                    <a:pt x="159" y="20"/>
                    <a:pt x="159" y="20"/>
                    <a:pt x="159" y="20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42"/>
                    <a:pt x="161" y="43"/>
                    <a:pt x="163" y="43"/>
                  </a:cubicBezTo>
                  <a:lnTo>
                    <a:pt x="182" y="43"/>
                  </a:lnTo>
                  <a:close/>
                  <a:moveTo>
                    <a:pt x="70" y="158"/>
                  </a:moveTo>
                  <a:cubicBezTo>
                    <a:pt x="137" y="158"/>
                    <a:pt x="137" y="158"/>
                    <a:pt x="137" y="158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70" y="150"/>
                    <a:pt x="70" y="150"/>
                    <a:pt x="70" y="150"/>
                  </a:cubicBezTo>
                  <a:lnTo>
                    <a:pt x="70" y="158"/>
                  </a:lnTo>
                  <a:close/>
                  <a:moveTo>
                    <a:pt x="177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3"/>
                    <a:pt x="103" y="106"/>
                    <a:pt x="102" y="109"/>
                  </a:cubicBezTo>
                  <a:cubicBezTo>
                    <a:pt x="177" y="109"/>
                    <a:pt x="177" y="109"/>
                    <a:pt x="177" y="109"/>
                  </a:cubicBezTo>
                  <a:lnTo>
                    <a:pt x="177" y="101"/>
                  </a:lnTo>
                  <a:close/>
                  <a:moveTo>
                    <a:pt x="177" y="125"/>
                  </a:moveTo>
                  <a:cubicBezTo>
                    <a:pt x="95" y="125"/>
                    <a:pt x="95" y="125"/>
                    <a:pt x="95" y="125"/>
                  </a:cubicBezTo>
                  <a:cubicBezTo>
                    <a:pt x="93" y="128"/>
                    <a:pt x="91" y="131"/>
                    <a:pt x="89" y="133"/>
                  </a:cubicBezTo>
                  <a:cubicBezTo>
                    <a:pt x="177" y="133"/>
                    <a:pt x="177" y="133"/>
                    <a:pt x="177" y="133"/>
                  </a:cubicBezTo>
                  <a:lnTo>
                    <a:pt x="177" y="1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/>
          <p:nvPr/>
        </p:nvSpPr>
        <p:spPr>
          <a:xfrm>
            <a:off x="1896523" y="2107407"/>
            <a:ext cx="9702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感谢您的观看！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79376" y="3383698"/>
            <a:ext cx="5863771" cy="57767"/>
            <a:chOff x="5280505" y="3963496"/>
            <a:chExt cx="5863771" cy="57767"/>
          </a:xfrm>
          <a:solidFill>
            <a:schemeClr val="tx1"/>
          </a:solidFill>
        </p:grpSpPr>
        <p:sp>
          <p:nvSpPr>
            <p:cNvPr id="6" name="任意多边形 16"/>
            <p:cNvSpPr/>
            <p:nvPr/>
          </p:nvSpPr>
          <p:spPr>
            <a:xfrm>
              <a:off x="5280505" y="3992380"/>
              <a:ext cx="5863771" cy="0"/>
            </a:xfrm>
            <a:custGeom>
              <a:avLst/>
              <a:gdLst>
                <a:gd name="connsiteX0" fmla="*/ 0 w 5863771"/>
                <a:gd name="connsiteY0" fmla="*/ 0 h 0"/>
                <a:gd name="connsiteX1" fmla="*/ 58057 w 5863771"/>
                <a:gd name="connsiteY1" fmla="*/ 0 h 0"/>
                <a:gd name="connsiteX2" fmla="*/ 5863771 w 586377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771">
                  <a:moveTo>
                    <a:pt x="0" y="0"/>
                  </a:moveTo>
                  <a:lnTo>
                    <a:pt x="58057" y="0"/>
                  </a:lnTo>
                  <a:lnTo>
                    <a:pt x="5863771" y="0"/>
                  </a:lnTo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圆角矩形 17"/>
            <p:cNvSpPr/>
            <p:nvPr/>
          </p:nvSpPr>
          <p:spPr>
            <a:xfrm>
              <a:off x="7456740" y="3963496"/>
              <a:ext cx="1511300" cy="577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761444" y="3647760"/>
            <a:ext cx="5032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适合教育培训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上课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说课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讲座等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5379484" y="4912584"/>
            <a:ext cx="412709" cy="333006"/>
            <a:chOff x="0" y="0"/>
            <a:chExt cx="1088225" cy="869861"/>
          </a:xfrm>
          <a:solidFill>
            <a:schemeClr val="bg1">
              <a:lumMod val="95000"/>
            </a:schemeClr>
          </a:solidFill>
        </p:grpSpPr>
        <p:sp>
          <p:nvSpPr>
            <p:cNvPr id="10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7388461" y="4912584"/>
            <a:ext cx="329894" cy="333006"/>
            <a:chOff x="0" y="0"/>
            <a:chExt cx="881859" cy="881859"/>
          </a:xfrm>
          <a:solidFill>
            <a:schemeClr val="bg1">
              <a:lumMod val="95000"/>
            </a:schemeClr>
          </a:solidFill>
        </p:grpSpPr>
        <p:sp>
          <p:nvSpPr>
            <p:cNvPr id="16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7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071000" y="4912584"/>
            <a:ext cx="397959" cy="333006"/>
            <a:chOff x="0" y="0"/>
            <a:chExt cx="961046" cy="796672"/>
          </a:xfrm>
          <a:solidFill>
            <a:schemeClr val="bg1">
              <a:lumMod val="95000"/>
            </a:schemeClr>
          </a:solidFill>
        </p:grpSpPr>
        <p:sp>
          <p:nvSpPr>
            <p:cNvPr id="19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0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1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2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4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5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6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8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9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0" name="Freeform 84"/>
          <p:cNvSpPr>
            <a:spLocks noChangeAspect="1" noEditPoints="1" noChangeArrowheads="1"/>
          </p:cNvSpPr>
          <p:nvPr/>
        </p:nvSpPr>
        <p:spPr bwMode="auto">
          <a:xfrm>
            <a:off x="4766855" y="4912583"/>
            <a:ext cx="333822" cy="333006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1" name="Freeform 9"/>
          <p:cNvSpPr>
            <a:spLocks noChangeAspect="1" noEditPoints="1" noChangeArrowheads="1"/>
          </p:cNvSpPr>
          <p:nvPr/>
        </p:nvSpPr>
        <p:spPr bwMode="auto">
          <a:xfrm>
            <a:off x="6747766" y="4912582"/>
            <a:ext cx="361886" cy="33300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2" name="TextBox 84"/>
          <p:cNvSpPr txBox="1"/>
          <p:nvPr/>
        </p:nvSpPr>
        <p:spPr>
          <a:xfrm>
            <a:off x="4450318" y="5438559"/>
            <a:ext cx="35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汇报人：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     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日期：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202X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4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4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30" grpId="0" animBg="1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465711" y="136228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414411" y="2208198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" name="PA_文本框 10"/>
          <p:cNvSpPr txBox="1"/>
          <p:nvPr>
            <p:custDataLst>
              <p:tags r:id="rId1"/>
            </p:custDataLst>
          </p:nvPr>
        </p:nvSpPr>
        <p:spPr>
          <a:xfrm>
            <a:off x="1336093" y="4290526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PA_文本框 12"/>
          <p:cNvSpPr txBox="1"/>
          <p:nvPr>
            <p:custDataLst>
              <p:tags r:id="rId2"/>
            </p:custDataLst>
          </p:nvPr>
        </p:nvSpPr>
        <p:spPr>
          <a:xfrm>
            <a:off x="3729861" y="4553263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PA_文本框 14"/>
          <p:cNvSpPr txBox="1"/>
          <p:nvPr>
            <p:custDataLst>
              <p:tags r:id="rId3"/>
            </p:custDataLst>
          </p:nvPr>
        </p:nvSpPr>
        <p:spPr>
          <a:xfrm>
            <a:off x="6122566" y="4553263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PA_文本框 16"/>
          <p:cNvSpPr txBox="1"/>
          <p:nvPr>
            <p:custDataLst>
              <p:tags r:id="rId4"/>
            </p:custDataLst>
          </p:nvPr>
        </p:nvSpPr>
        <p:spPr>
          <a:xfrm>
            <a:off x="8513927" y="4290525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9" name="PA_直接连接符 9"/>
          <p:cNvCxnSpPr>
            <a:stCxn id="14" idx="3"/>
            <a:endCxn id="20" idx="1"/>
          </p:cNvCxnSpPr>
          <p:nvPr>
            <p:custDataLst>
              <p:tags r:id="rId5"/>
            </p:custDataLst>
          </p:nvPr>
        </p:nvCxnSpPr>
        <p:spPr>
          <a:xfrm>
            <a:off x="2849617" y="3530937"/>
            <a:ext cx="1630768" cy="272230"/>
          </a:xfrm>
          <a:prstGeom prst="line">
            <a:avLst/>
          </a:prstGeom>
          <a:ln w="31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3"/>
          <p:cNvCxnSpPr>
            <a:stCxn id="20" idx="3"/>
            <a:endCxn id="24" idx="1"/>
          </p:cNvCxnSpPr>
          <p:nvPr>
            <p:custDataLst>
              <p:tags r:id="rId6"/>
            </p:custDataLst>
          </p:nvPr>
        </p:nvCxnSpPr>
        <p:spPr>
          <a:xfrm>
            <a:off x="5242850" y="3803167"/>
            <a:ext cx="1629569" cy="0"/>
          </a:xfrm>
          <a:prstGeom prst="line">
            <a:avLst/>
          </a:prstGeom>
          <a:ln w="31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25"/>
          <p:cNvCxnSpPr>
            <a:stCxn id="24" idx="3"/>
            <a:endCxn id="28" idx="1"/>
          </p:cNvCxnSpPr>
          <p:nvPr>
            <p:custDataLst>
              <p:tags r:id="rId7"/>
            </p:custDataLst>
          </p:nvPr>
        </p:nvCxnSpPr>
        <p:spPr>
          <a:xfrm flipV="1">
            <a:off x="7634884" y="3529594"/>
            <a:ext cx="1629569" cy="273573"/>
          </a:xfrm>
          <a:prstGeom prst="line">
            <a:avLst/>
          </a:prstGeom>
          <a:ln w="31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PA_组合 26"/>
          <p:cNvGrpSpPr/>
          <p:nvPr>
            <p:custDataLst>
              <p:tags r:id="rId8"/>
            </p:custDataLst>
          </p:nvPr>
        </p:nvGrpSpPr>
        <p:grpSpPr>
          <a:xfrm>
            <a:off x="2087152" y="3149704"/>
            <a:ext cx="762465" cy="762465"/>
            <a:chOff x="2125252" y="2984604"/>
            <a:chExt cx="762465" cy="762465"/>
          </a:xfrm>
        </p:grpSpPr>
        <p:sp>
          <p:nvSpPr>
            <p:cNvPr id="13" name="Rounded Rectangle 6"/>
            <p:cNvSpPr/>
            <p:nvPr/>
          </p:nvSpPr>
          <p:spPr>
            <a:xfrm>
              <a:off x="2185774" y="3045126"/>
              <a:ext cx="641423" cy="641423"/>
            </a:xfrm>
            <a:prstGeom prst="roundRect">
              <a:avLst>
                <a:gd name="adj" fmla="val 293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Rounded Rectangle 18"/>
            <p:cNvSpPr/>
            <p:nvPr/>
          </p:nvSpPr>
          <p:spPr>
            <a:xfrm>
              <a:off x="2125252" y="298460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352343" y="3210887"/>
              <a:ext cx="307214" cy="307212"/>
              <a:chOff x="11121822" y="1145785"/>
              <a:chExt cx="307214" cy="307212"/>
            </a:xfrm>
            <a:solidFill>
              <a:schemeClr val="bg1"/>
            </a:solidFill>
          </p:grpSpPr>
          <p:sp>
            <p:nvSpPr>
              <p:cNvPr id="16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avLst/>
                <a:gdLst>
                  <a:gd name="T0" fmla="*/ 103 w 112"/>
                  <a:gd name="T1" fmla="*/ 47 h 112"/>
                  <a:gd name="T2" fmla="*/ 106 w 112"/>
                  <a:gd name="T3" fmla="*/ 36 h 112"/>
                  <a:gd name="T4" fmla="*/ 102 w 112"/>
                  <a:gd name="T5" fmla="*/ 22 h 112"/>
                  <a:gd name="T6" fmla="*/ 92 w 112"/>
                  <a:gd name="T7" fmla="*/ 25 h 112"/>
                  <a:gd name="T8" fmla="*/ 90 w 112"/>
                  <a:gd name="T9" fmla="*/ 14 h 112"/>
                  <a:gd name="T10" fmla="*/ 79 w 112"/>
                  <a:gd name="T11" fmla="*/ 4 h 112"/>
                  <a:gd name="T12" fmla="*/ 71 w 112"/>
                  <a:gd name="T13" fmla="*/ 11 h 112"/>
                  <a:gd name="T14" fmla="*/ 64 w 112"/>
                  <a:gd name="T15" fmla="*/ 3 h 112"/>
                  <a:gd name="T16" fmla="*/ 50 w 112"/>
                  <a:gd name="T17" fmla="*/ 0 h 112"/>
                  <a:gd name="T18" fmla="*/ 47 w 112"/>
                  <a:gd name="T19" fmla="*/ 10 h 112"/>
                  <a:gd name="T20" fmla="*/ 37 w 112"/>
                  <a:gd name="T21" fmla="*/ 6 h 112"/>
                  <a:gd name="T22" fmla="*/ 23 w 112"/>
                  <a:gd name="T23" fmla="*/ 11 h 112"/>
                  <a:gd name="T24" fmla="*/ 25 w 112"/>
                  <a:gd name="T25" fmla="*/ 20 h 112"/>
                  <a:gd name="T26" fmla="*/ 14 w 112"/>
                  <a:gd name="T27" fmla="*/ 22 h 112"/>
                  <a:gd name="T28" fmla="*/ 5 w 112"/>
                  <a:gd name="T29" fmla="*/ 33 h 112"/>
                  <a:gd name="T30" fmla="*/ 12 w 112"/>
                  <a:gd name="T31" fmla="*/ 41 h 112"/>
                  <a:gd name="T32" fmla="*/ 3 w 112"/>
                  <a:gd name="T33" fmla="*/ 48 h 112"/>
                  <a:gd name="T34" fmla="*/ 0 w 112"/>
                  <a:gd name="T35" fmla="*/ 62 h 112"/>
                  <a:gd name="T36" fmla="*/ 10 w 112"/>
                  <a:gd name="T37" fmla="*/ 65 h 112"/>
                  <a:gd name="T38" fmla="*/ 6 w 112"/>
                  <a:gd name="T39" fmla="*/ 75 h 112"/>
                  <a:gd name="T40" fmla="*/ 11 w 112"/>
                  <a:gd name="T41" fmla="*/ 89 h 112"/>
                  <a:gd name="T42" fmla="*/ 21 w 112"/>
                  <a:gd name="T43" fmla="*/ 87 h 112"/>
                  <a:gd name="T44" fmla="*/ 23 w 112"/>
                  <a:gd name="T45" fmla="*/ 98 h 112"/>
                  <a:gd name="T46" fmla="*/ 34 w 112"/>
                  <a:gd name="T47" fmla="*/ 108 h 112"/>
                  <a:gd name="T48" fmla="*/ 41 w 112"/>
                  <a:gd name="T49" fmla="*/ 101 h 112"/>
                  <a:gd name="T50" fmla="*/ 48 w 112"/>
                  <a:gd name="T51" fmla="*/ 109 h 112"/>
                  <a:gd name="T52" fmla="*/ 63 w 112"/>
                  <a:gd name="T53" fmla="*/ 112 h 112"/>
                  <a:gd name="T54" fmla="*/ 66 w 112"/>
                  <a:gd name="T55" fmla="*/ 102 h 112"/>
                  <a:gd name="T56" fmla="*/ 76 w 112"/>
                  <a:gd name="T57" fmla="*/ 106 h 112"/>
                  <a:gd name="T58" fmla="*/ 90 w 112"/>
                  <a:gd name="T59" fmla="*/ 101 h 112"/>
                  <a:gd name="T60" fmla="*/ 88 w 112"/>
                  <a:gd name="T61" fmla="*/ 91 h 112"/>
                  <a:gd name="T62" fmla="*/ 98 w 112"/>
                  <a:gd name="T63" fmla="*/ 89 h 112"/>
                  <a:gd name="T64" fmla="*/ 108 w 112"/>
                  <a:gd name="T65" fmla="*/ 78 h 112"/>
                  <a:gd name="T66" fmla="*/ 101 w 112"/>
                  <a:gd name="T67" fmla="*/ 71 h 112"/>
                  <a:gd name="T68" fmla="*/ 110 w 112"/>
                  <a:gd name="T69" fmla="*/ 64 h 112"/>
                  <a:gd name="T70" fmla="*/ 112 w 112"/>
                  <a:gd name="T71" fmla="*/ 49 h 112"/>
                  <a:gd name="T72" fmla="*/ 56 w 112"/>
                  <a:gd name="T73" fmla="*/ 86 h 112"/>
                  <a:gd name="T74" fmla="*/ 56 w 112"/>
                  <a:gd name="T75" fmla="*/ 26 h 112"/>
                  <a:gd name="T76" fmla="*/ 56 w 112"/>
                  <a:gd name="T77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avLst/>
                <a:gdLst>
                  <a:gd name="T0" fmla="*/ 48 w 52"/>
                  <a:gd name="T1" fmla="*/ 23 h 52"/>
                  <a:gd name="T2" fmla="*/ 50 w 52"/>
                  <a:gd name="T3" fmla="*/ 17 h 52"/>
                  <a:gd name="T4" fmla="*/ 48 w 52"/>
                  <a:gd name="T5" fmla="*/ 11 h 52"/>
                  <a:gd name="T6" fmla="*/ 44 w 52"/>
                  <a:gd name="T7" fmla="*/ 12 h 52"/>
                  <a:gd name="T8" fmla="*/ 42 w 52"/>
                  <a:gd name="T9" fmla="*/ 6 h 52"/>
                  <a:gd name="T10" fmla="*/ 38 w 52"/>
                  <a:gd name="T11" fmla="*/ 2 h 52"/>
                  <a:gd name="T12" fmla="*/ 34 w 52"/>
                  <a:gd name="T13" fmla="*/ 5 h 52"/>
                  <a:gd name="T14" fmla="*/ 30 w 52"/>
                  <a:gd name="T15" fmla="*/ 1 h 52"/>
                  <a:gd name="T16" fmla="*/ 24 w 52"/>
                  <a:gd name="T17" fmla="*/ 0 h 52"/>
                  <a:gd name="T18" fmla="*/ 23 w 52"/>
                  <a:gd name="T19" fmla="*/ 4 h 52"/>
                  <a:gd name="T20" fmla="*/ 17 w 52"/>
                  <a:gd name="T21" fmla="*/ 2 h 52"/>
                  <a:gd name="T22" fmla="*/ 11 w 52"/>
                  <a:gd name="T23" fmla="*/ 4 h 52"/>
                  <a:gd name="T24" fmla="*/ 12 w 52"/>
                  <a:gd name="T25" fmla="*/ 8 h 52"/>
                  <a:gd name="T26" fmla="*/ 6 w 52"/>
                  <a:gd name="T27" fmla="*/ 10 h 52"/>
                  <a:gd name="T28" fmla="*/ 2 w 52"/>
                  <a:gd name="T29" fmla="*/ 14 h 52"/>
                  <a:gd name="T30" fmla="*/ 6 w 52"/>
                  <a:gd name="T31" fmla="*/ 18 h 52"/>
                  <a:gd name="T32" fmla="*/ 1 w 52"/>
                  <a:gd name="T33" fmla="*/ 22 h 52"/>
                  <a:gd name="T34" fmla="*/ 0 w 52"/>
                  <a:gd name="T35" fmla="*/ 28 h 52"/>
                  <a:gd name="T36" fmla="*/ 4 w 52"/>
                  <a:gd name="T37" fmla="*/ 29 h 52"/>
                  <a:gd name="T38" fmla="*/ 2 w 52"/>
                  <a:gd name="T39" fmla="*/ 35 h 52"/>
                  <a:gd name="T40" fmla="*/ 4 w 52"/>
                  <a:gd name="T41" fmla="*/ 41 h 52"/>
                  <a:gd name="T42" fmla="*/ 9 w 52"/>
                  <a:gd name="T43" fmla="*/ 40 h 52"/>
                  <a:gd name="T44" fmla="*/ 10 w 52"/>
                  <a:gd name="T45" fmla="*/ 46 h 52"/>
                  <a:gd name="T46" fmla="*/ 15 w 52"/>
                  <a:gd name="T47" fmla="*/ 50 h 52"/>
                  <a:gd name="T48" fmla="*/ 18 w 52"/>
                  <a:gd name="T49" fmla="*/ 47 h 52"/>
                  <a:gd name="T50" fmla="*/ 22 w 52"/>
                  <a:gd name="T51" fmla="*/ 51 h 52"/>
                  <a:gd name="T52" fmla="*/ 28 w 52"/>
                  <a:gd name="T53" fmla="*/ 52 h 52"/>
                  <a:gd name="T54" fmla="*/ 29 w 52"/>
                  <a:gd name="T55" fmla="*/ 48 h 52"/>
                  <a:gd name="T56" fmla="*/ 35 w 52"/>
                  <a:gd name="T57" fmla="*/ 50 h 52"/>
                  <a:gd name="T58" fmla="*/ 41 w 52"/>
                  <a:gd name="T59" fmla="*/ 48 h 52"/>
                  <a:gd name="T60" fmla="*/ 40 w 52"/>
                  <a:gd name="T61" fmla="*/ 43 h 52"/>
                  <a:gd name="T62" fmla="*/ 46 w 52"/>
                  <a:gd name="T63" fmla="*/ 42 h 52"/>
                  <a:gd name="T64" fmla="*/ 50 w 52"/>
                  <a:gd name="T65" fmla="*/ 37 h 52"/>
                  <a:gd name="T66" fmla="*/ 47 w 52"/>
                  <a:gd name="T67" fmla="*/ 34 h 52"/>
                  <a:gd name="T68" fmla="*/ 51 w 52"/>
                  <a:gd name="T69" fmla="*/ 30 h 52"/>
                  <a:gd name="T70" fmla="*/ 52 w 52"/>
                  <a:gd name="T71" fmla="*/ 24 h 52"/>
                  <a:gd name="T72" fmla="*/ 26 w 52"/>
                  <a:gd name="T73" fmla="*/ 40 h 52"/>
                  <a:gd name="T74" fmla="*/ 26 w 52"/>
                  <a:gd name="T75" fmla="*/ 12 h 52"/>
                  <a:gd name="T76" fmla="*/ 26 w 52"/>
                  <a:gd name="T7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8" name="PA_组合 27"/>
          <p:cNvGrpSpPr/>
          <p:nvPr>
            <p:custDataLst>
              <p:tags r:id="rId9"/>
            </p:custDataLst>
          </p:nvPr>
        </p:nvGrpSpPr>
        <p:grpSpPr>
          <a:xfrm>
            <a:off x="4480385" y="3421934"/>
            <a:ext cx="762465" cy="762465"/>
            <a:chOff x="4518485" y="3256834"/>
            <a:chExt cx="762465" cy="762465"/>
          </a:xfrm>
        </p:grpSpPr>
        <p:sp>
          <p:nvSpPr>
            <p:cNvPr id="19" name="Rounded Rectangle 11"/>
            <p:cNvSpPr/>
            <p:nvPr/>
          </p:nvSpPr>
          <p:spPr>
            <a:xfrm>
              <a:off x="4579678" y="3318699"/>
              <a:ext cx="640080" cy="640080"/>
            </a:xfrm>
            <a:prstGeom prst="roundRect">
              <a:avLst>
                <a:gd name="adj" fmla="val 293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18485" y="325683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144"/>
            <p:cNvSpPr/>
            <p:nvPr/>
          </p:nvSpPr>
          <p:spPr bwMode="auto">
            <a:xfrm>
              <a:off x="4748920" y="3480731"/>
              <a:ext cx="290808" cy="314670"/>
            </a:xfrm>
            <a:custGeom>
              <a:avLst/>
              <a:gdLst>
                <a:gd name="T0" fmla="*/ 126 w 134"/>
                <a:gd name="T1" fmla="*/ 100 h 145"/>
                <a:gd name="T2" fmla="*/ 83 w 134"/>
                <a:gd name="T3" fmla="*/ 88 h 145"/>
                <a:gd name="T4" fmla="*/ 85 w 134"/>
                <a:gd name="T5" fmla="*/ 77 h 145"/>
                <a:gd name="T6" fmla="*/ 91 w 134"/>
                <a:gd name="T7" fmla="*/ 69 h 145"/>
                <a:gd name="T8" fmla="*/ 92 w 134"/>
                <a:gd name="T9" fmla="*/ 60 h 145"/>
                <a:gd name="T10" fmla="*/ 94 w 134"/>
                <a:gd name="T11" fmla="*/ 60 h 145"/>
                <a:gd name="T12" fmla="*/ 97 w 134"/>
                <a:gd name="T13" fmla="*/ 58 h 145"/>
                <a:gd name="T14" fmla="*/ 98 w 134"/>
                <a:gd name="T15" fmla="*/ 43 h 145"/>
                <a:gd name="T16" fmla="*/ 96 w 134"/>
                <a:gd name="T17" fmla="*/ 40 h 145"/>
                <a:gd name="T18" fmla="*/ 94 w 134"/>
                <a:gd name="T19" fmla="*/ 40 h 145"/>
                <a:gd name="T20" fmla="*/ 95 w 134"/>
                <a:gd name="T21" fmla="*/ 32 h 145"/>
                <a:gd name="T22" fmla="*/ 90 w 134"/>
                <a:gd name="T23" fmla="*/ 10 h 145"/>
                <a:gd name="T24" fmla="*/ 44 w 134"/>
                <a:gd name="T25" fmla="*/ 10 h 145"/>
                <a:gd name="T26" fmla="*/ 39 w 134"/>
                <a:gd name="T27" fmla="*/ 32 h 145"/>
                <a:gd name="T28" fmla="*/ 40 w 134"/>
                <a:gd name="T29" fmla="*/ 40 h 145"/>
                <a:gd name="T30" fmla="*/ 38 w 134"/>
                <a:gd name="T31" fmla="*/ 40 h 145"/>
                <a:gd name="T32" fmla="*/ 35 w 134"/>
                <a:gd name="T33" fmla="*/ 43 h 145"/>
                <a:gd name="T34" fmla="*/ 37 w 134"/>
                <a:gd name="T35" fmla="*/ 58 h 145"/>
                <a:gd name="T36" fmla="*/ 40 w 134"/>
                <a:gd name="T37" fmla="*/ 60 h 145"/>
                <a:gd name="T38" fmla="*/ 42 w 134"/>
                <a:gd name="T39" fmla="*/ 60 h 145"/>
                <a:gd name="T40" fmla="*/ 43 w 134"/>
                <a:gd name="T41" fmla="*/ 69 h 145"/>
                <a:gd name="T42" fmla="*/ 49 w 134"/>
                <a:gd name="T43" fmla="*/ 77 h 145"/>
                <a:gd name="T44" fmla="*/ 50 w 134"/>
                <a:gd name="T45" fmla="*/ 88 h 145"/>
                <a:gd name="T46" fmla="*/ 8 w 134"/>
                <a:gd name="T47" fmla="*/ 100 h 145"/>
                <a:gd name="T48" fmla="*/ 1 w 134"/>
                <a:gd name="T49" fmla="*/ 113 h 145"/>
                <a:gd name="T50" fmla="*/ 2 w 134"/>
                <a:gd name="T51" fmla="*/ 129 h 145"/>
                <a:gd name="T52" fmla="*/ 11 w 134"/>
                <a:gd name="T53" fmla="*/ 139 h 145"/>
                <a:gd name="T54" fmla="*/ 123 w 134"/>
                <a:gd name="T55" fmla="*/ 139 h 145"/>
                <a:gd name="T56" fmla="*/ 132 w 134"/>
                <a:gd name="T57" fmla="*/ 129 h 145"/>
                <a:gd name="T58" fmla="*/ 133 w 134"/>
                <a:gd name="T59" fmla="*/ 113 h 145"/>
                <a:gd name="T60" fmla="*/ 126 w 134"/>
                <a:gd name="T61" fmla="*/ 10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145">
                  <a:moveTo>
                    <a:pt x="126" y="100"/>
                  </a:moveTo>
                  <a:cubicBezTo>
                    <a:pt x="113" y="93"/>
                    <a:pt x="98" y="89"/>
                    <a:pt x="83" y="88"/>
                  </a:cubicBezTo>
                  <a:cubicBezTo>
                    <a:pt x="84" y="84"/>
                    <a:pt x="84" y="81"/>
                    <a:pt x="85" y="77"/>
                  </a:cubicBezTo>
                  <a:cubicBezTo>
                    <a:pt x="88" y="75"/>
                    <a:pt x="91" y="72"/>
                    <a:pt x="91" y="69"/>
                  </a:cubicBezTo>
                  <a:cubicBezTo>
                    <a:pt x="91" y="66"/>
                    <a:pt x="92" y="63"/>
                    <a:pt x="92" y="60"/>
                  </a:cubicBezTo>
                  <a:cubicBezTo>
                    <a:pt x="92" y="60"/>
                    <a:pt x="93" y="60"/>
                    <a:pt x="94" y="60"/>
                  </a:cubicBezTo>
                  <a:cubicBezTo>
                    <a:pt x="95" y="61"/>
                    <a:pt x="97" y="59"/>
                    <a:pt x="97" y="58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1"/>
                    <a:pt x="97" y="40"/>
                    <a:pt x="96" y="40"/>
                  </a:cubicBezTo>
                  <a:cubicBezTo>
                    <a:pt x="95" y="40"/>
                    <a:pt x="95" y="40"/>
                    <a:pt x="94" y="40"/>
                  </a:cubicBezTo>
                  <a:cubicBezTo>
                    <a:pt x="94" y="37"/>
                    <a:pt x="95" y="34"/>
                    <a:pt x="95" y="32"/>
                  </a:cubicBezTo>
                  <a:cubicBezTo>
                    <a:pt x="95" y="28"/>
                    <a:pt x="97" y="17"/>
                    <a:pt x="90" y="10"/>
                  </a:cubicBezTo>
                  <a:cubicBezTo>
                    <a:pt x="79" y="0"/>
                    <a:pt x="55" y="0"/>
                    <a:pt x="44" y="10"/>
                  </a:cubicBezTo>
                  <a:cubicBezTo>
                    <a:pt x="36" y="17"/>
                    <a:pt x="38" y="28"/>
                    <a:pt x="39" y="32"/>
                  </a:cubicBezTo>
                  <a:cubicBezTo>
                    <a:pt x="39" y="34"/>
                    <a:pt x="39" y="37"/>
                    <a:pt x="40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6" y="40"/>
                    <a:pt x="35" y="41"/>
                    <a:pt x="35" y="4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9" y="61"/>
                    <a:pt x="40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3"/>
                    <a:pt x="43" y="66"/>
                    <a:pt x="43" y="69"/>
                  </a:cubicBezTo>
                  <a:cubicBezTo>
                    <a:pt x="43" y="72"/>
                    <a:pt x="46" y="75"/>
                    <a:pt x="49" y="77"/>
                  </a:cubicBezTo>
                  <a:cubicBezTo>
                    <a:pt x="49" y="81"/>
                    <a:pt x="50" y="84"/>
                    <a:pt x="50" y="88"/>
                  </a:cubicBezTo>
                  <a:cubicBezTo>
                    <a:pt x="36" y="89"/>
                    <a:pt x="21" y="93"/>
                    <a:pt x="8" y="100"/>
                  </a:cubicBezTo>
                  <a:cubicBezTo>
                    <a:pt x="3" y="102"/>
                    <a:pt x="0" y="108"/>
                    <a:pt x="1" y="113"/>
                  </a:cubicBezTo>
                  <a:cubicBezTo>
                    <a:pt x="1" y="118"/>
                    <a:pt x="2" y="123"/>
                    <a:pt x="2" y="129"/>
                  </a:cubicBezTo>
                  <a:cubicBezTo>
                    <a:pt x="3" y="133"/>
                    <a:pt x="7" y="138"/>
                    <a:pt x="11" y="139"/>
                  </a:cubicBezTo>
                  <a:cubicBezTo>
                    <a:pt x="48" y="145"/>
                    <a:pt x="86" y="145"/>
                    <a:pt x="123" y="139"/>
                  </a:cubicBezTo>
                  <a:cubicBezTo>
                    <a:pt x="127" y="138"/>
                    <a:pt x="131" y="133"/>
                    <a:pt x="132" y="129"/>
                  </a:cubicBezTo>
                  <a:cubicBezTo>
                    <a:pt x="132" y="123"/>
                    <a:pt x="133" y="118"/>
                    <a:pt x="133" y="113"/>
                  </a:cubicBezTo>
                  <a:cubicBezTo>
                    <a:pt x="134" y="108"/>
                    <a:pt x="131" y="102"/>
                    <a:pt x="126" y="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PA_组合 28"/>
          <p:cNvGrpSpPr/>
          <p:nvPr>
            <p:custDataLst>
              <p:tags r:id="rId10"/>
            </p:custDataLst>
          </p:nvPr>
        </p:nvGrpSpPr>
        <p:grpSpPr>
          <a:xfrm>
            <a:off x="6872419" y="3421934"/>
            <a:ext cx="762465" cy="762465"/>
            <a:chOff x="6910519" y="3256834"/>
            <a:chExt cx="762465" cy="762465"/>
          </a:xfrm>
        </p:grpSpPr>
        <p:sp>
          <p:nvSpPr>
            <p:cNvPr id="23" name="Rounded Rectangle 13"/>
            <p:cNvSpPr/>
            <p:nvPr/>
          </p:nvSpPr>
          <p:spPr>
            <a:xfrm>
              <a:off x="6971712" y="3318699"/>
              <a:ext cx="640080" cy="640080"/>
            </a:xfrm>
            <a:prstGeom prst="roundRect">
              <a:avLst>
                <a:gd name="adj" fmla="val 293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Rounded Rectangle 20"/>
            <p:cNvSpPr/>
            <p:nvPr/>
          </p:nvSpPr>
          <p:spPr>
            <a:xfrm>
              <a:off x="6910519" y="325683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166"/>
            <p:cNvSpPr/>
            <p:nvPr/>
          </p:nvSpPr>
          <p:spPr bwMode="auto">
            <a:xfrm>
              <a:off x="7108264" y="3465263"/>
              <a:ext cx="355655" cy="345606"/>
            </a:xfrm>
            <a:custGeom>
              <a:avLst/>
              <a:gdLst>
                <a:gd name="T0" fmla="*/ 49 w 122"/>
                <a:gd name="T1" fmla="*/ 48 h 119"/>
                <a:gd name="T2" fmla="*/ 100 w 122"/>
                <a:gd name="T3" fmla="*/ 26 h 119"/>
                <a:gd name="T4" fmla="*/ 43 w 122"/>
                <a:gd name="T5" fmla="*/ 47 h 119"/>
                <a:gd name="T6" fmla="*/ 8 w 122"/>
                <a:gd name="T7" fmla="*/ 89 h 119"/>
                <a:gd name="T8" fmla="*/ 22 w 122"/>
                <a:gd name="T9" fmla="*/ 36 h 119"/>
                <a:gd name="T10" fmla="*/ 122 w 122"/>
                <a:gd name="T11" fmla="*/ 27 h 119"/>
                <a:gd name="T12" fmla="*/ 72 w 122"/>
                <a:gd name="T13" fmla="*/ 105 h 119"/>
                <a:gd name="T14" fmla="*/ 15 w 122"/>
                <a:gd name="T15" fmla="*/ 100 h 119"/>
                <a:gd name="T16" fmla="*/ 49 w 122"/>
                <a:gd name="T17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19">
                  <a:moveTo>
                    <a:pt x="49" y="48"/>
                  </a:moveTo>
                  <a:cubicBezTo>
                    <a:pt x="65" y="36"/>
                    <a:pt x="83" y="28"/>
                    <a:pt x="100" y="26"/>
                  </a:cubicBezTo>
                  <a:cubicBezTo>
                    <a:pt x="81" y="27"/>
                    <a:pt x="61" y="34"/>
                    <a:pt x="43" y="47"/>
                  </a:cubicBezTo>
                  <a:cubicBezTo>
                    <a:pt x="27" y="58"/>
                    <a:pt x="15" y="73"/>
                    <a:pt x="8" y="89"/>
                  </a:cubicBezTo>
                  <a:cubicBezTo>
                    <a:pt x="0" y="71"/>
                    <a:pt x="5" y="48"/>
                    <a:pt x="22" y="36"/>
                  </a:cubicBezTo>
                  <a:cubicBezTo>
                    <a:pt x="70" y="0"/>
                    <a:pt x="122" y="27"/>
                    <a:pt x="122" y="27"/>
                  </a:cubicBezTo>
                  <a:cubicBezTo>
                    <a:pt x="92" y="31"/>
                    <a:pt x="98" y="86"/>
                    <a:pt x="72" y="105"/>
                  </a:cubicBezTo>
                  <a:cubicBezTo>
                    <a:pt x="55" y="119"/>
                    <a:pt x="30" y="116"/>
                    <a:pt x="15" y="100"/>
                  </a:cubicBezTo>
                  <a:cubicBezTo>
                    <a:pt x="14" y="98"/>
                    <a:pt x="25" y="67"/>
                    <a:pt x="49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6" name="PA_组合 29"/>
          <p:cNvGrpSpPr/>
          <p:nvPr>
            <p:custDataLst>
              <p:tags r:id="rId11"/>
            </p:custDataLst>
          </p:nvPr>
        </p:nvGrpSpPr>
        <p:grpSpPr>
          <a:xfrm>
            <a:off x="9264453" y="3148361"/>
            <a:ext cx="762465" cy="762465"/>
            <a:chOff x="9302553" y="2983261"/>
            <a:chExt cx="762465" cy="762465"/>
          </a:xfrm>
        </p:grpSpPr>
        <p:sp>
          <p:nvSpPr>
            <p:cNvPr id="27" name="Rounded Rectangle 15"/>
            <p:cNvSpPr/>
            <p:nvPr/>
          </p:nvSpPr>
          <p:spPr>
            <a:xfrm>
              <a:off x="9363746" y="3045126"/>
              <a:ext cx="640080" cy="640080"/>
            </a:xfrm>
            <a:prstGeom prst="roundRect">
              <a:avLst>
                <a:gd name="adj" fmla="val 293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Rounded Rectangle 21"/>
            <p:cNvSpPr/>
            <p:nvPr/>
          </p:nvSpPr>
          <p:spPr>
            <a:xfrm>
              <a:off x="9302553" y="2983261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504314" y="3237443"/>
              <a:ext cx="358940" cy="263837"/>
              <a:chOff x="5446713" y="5784850"/>
              <a:chExt cx="557213" cy="409576"/>
            </a:xfrm>
            <a:solidFill>
              <a:schemeClr val="bg1"/>
            </a:solidFill>
          </p:grpSpPr>
          <p:sp>
            <p:nvSpPr>
              <p:cNvPr id="30" name="Freeform 61"/>
              <p:cNvSpPr/>
              <p:nvPr/>
            </p:nvSpPr>
            <p:spPr bwMode="auto">
              <a:xfrm>
                <a:off x="5446713" y="5784850"/>
                <a:ext cx="390525" cy="369888"/>
              </a:xfrm>
              <a:custGeom>
                <a:avLst/>
                <a:gdLst>
                  <a:gd name="T0" fmla="*/ 67 w 182"/>
                  <a:gd name="T1" fmla="*/ 128 h 173"/>
                  <a:gd name="T2" fmla="*/ 65 w 182"/>
                  <a:gd name="T3" fmla="*/ 128 h 173"/>
                  <a:gd name="T4" fmla="*/ 64 w 182"/>
                  <a:gd name="T5" fmla="*/ 128 h 173"/>
                  <a:gd name="T6" fmla="*/ 41 w 182"/>
                  <a:gd name="T7" fmla="*/ 137 h 173"/>
                  <a:gd name="T8" fmla="*/ 47 w 182"/>
                  <a:gd name="T9" fmla="*/ 120 h 173"/>
                  <a:gd name="T10" fmla="*/ 42 w 182"/>
                  <a:gd name="T11" fmla="*/ 117 h 173"/>
                  <a:gd name="T12" fmla="*/ 17 w 182"/>
                  <a:gd name="T13" fmla="*/ 74 h 173"/>
                  <a:gd name="T14" fmla="*/ 98 w 182"/>
                  <a:gd name="T15" fmla="*/ 16 h 173"/>
                  <a:gd name="T16" fmla="*/ 159 w 182"/>
                  <a:gd name="T17" fmla="*/ 36 h 173"/>
                  <a:gd name="T18" fmla="*/ 170 w 182"/>
                  <a:gd name="T19" fmla="*/ 36 h 173"/>
                  <a:gd name="T20" fmla="*/ 182 w 182"/>
                  <a:gd name="T21" fmla="*/ 36 h 173"/>
                  <a:gd name="T22" fmla="*/ 98 w 182"/>
                  <a:gd name="T23" fmla="*/ 0 h 173"/>
                  <a:gd name="T24" fmla="*/ 0 w 182"/>
                  <a:gd name="T25" fmla="*/ 74 h 173"/>
                  <a:gd name="T26" fmla="*/ 27 w 182"/>
                  <a:gd name="T27" fmla="*/ 126 h 173"/>
                  <a:gd name="T28" fmla="*/ 11 w 182"/>
                  <a:gd name="T29" fmla="*/ 173 h 173"/>
                  <a:gd name="T30" fmla="*/ 30 w 182"/>
                  <a:gd name="T31" fmla="*/ 162 h 173"/>
                  <a:gd name="T32" fmla="*/ 64 w 182"/>
                  <a:gd name="T33" fmla="*/ 145 h 173"/>
                  <a:gd name="T34" fmla="*/ 86 w 182"/>
                  <a:gd name="T35" fmla="*/ 149 h 173"/>
                  <a:gd name="T36" fmla="*/ 76 w 182"/>
                  <a:gd name="T37" fmla="*/ 130 h 173"/>
                  <a:gd name="T38" fmla="*/ 67 w 182"/>
                  <a:gd name="T39" fmla="*/ 12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2" h="173">
                    <a:moveTo>
                      <a:pt x="67" y="128"/>
                    </a:moveTo>
                    <a:cubicBezTo>
                      <a:pt x="65" y="128"/>
                      <a:pt x="65" y="128"/>
                      <a:pt x="65" y="12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2" y="128"/>
                      <a:pt x="59" y="128"/>
                      <a:pt x="41" y="137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5"/>
                      <a:pt x="17" y="90"/>
                      <a:pt x="17" y="74"/>
                    </a:cubicBezTo>
                    <a:cubicBezTo>
                      <a:pt x="17" y="42"/>
                      <a:pt x="53" y="16"/>
                      <a:pt x="98" y="16"/>
                    </a:cubicBezTo>
                    <a:cubicBezTo>
                      <a:pt x="122" y="16"/>
                      <a:pt x="144" y="24"/>
                      <a:pt x="159" y="36"/>
                    </a:cubicBezTo>
                    <a:cubicBezTo>
                      <a:pt x="163" y="36"/>
                      <a:pt x="167" y="36"/>
                      <a:pt x="170" y="36"/>
                    </a:cubicBezTo>
                    <a:cubicBezTo>
                      <a:pt x="174" y="36"/>
                      <a:pt x="178" y="36"/>
                      <a:pt x="182" y="36"/>
                    </a:cubicBezTo>
                    <a:cubicBezTo>
                      <a:pt x="165" y="14"/>
                      <a:pt x="134" y="0"/>
                      <a:pt x="98" y="0"/>
                    </a:cubicBezTo>
                    <a:cubicBezTo>
                      <a:pt x="44" y="0"/>
                      <a:pt x="0" y="33"/>
                      <a:pt x="0" y="74"/>
                    </a:cubicBezTo>
                    <a:cubicBezTo>
                      <a:pt x="0" y="94"/>
                      <a:pt x="10" y="113"/>
                      <a:pt x="27" y="126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43" y="155"/>
                      <a:pt x="59" y="147"/>
                      <a:pt x="64" y="145"/>
                    </a:cubicBezTo>
                    <a:cubicBezTo>
                      <a:pt x="71" y="147"/>
                      <a:pt x="79" y="148"/>
                      <a:pt x="86" y="149"/>
                    </a:cubicBezTo>
                    <a:cubicBezTo>
                      <a:pt x="82" y="143"/>
                      <a:pt x="78" y="137"/>
                      <a:pt x="76" y="130"/>
                    </a:cubicBezTo>
                    <a:cubicBezTo>
                      <a:pt x="73" y="130"/>
                      <a:pt x="70" y="129"/>
                      <a:pt x="67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 62"/>
              <p:cNvSpPr>
                <a:spLocks noEditPoints="1"/>
              </p:cNvSpPr>
              <p:nvPr/>
            </p:nvSpPr>
            <p:spPr bwMode="auto">
              <a:xfrm>
                <a:off x="5621338" y="5878513"/>
                <a:ext cx="382588" cy="315913"/>
              </a:xfrm>
              <a:custGeom>
                <a:avLst/>
                <a:gdLst>
                  <a:gd name="T0" fmla="*/ 179 w 179"/>
                  <a:gd name="T1" fmla="*/ 66 h 147"/>
                  <a:gd name="T2" fmla="*/ 89 w 179"/>
                  <a:gd name="T3" fmla="*/ 0 h 147"/>
                  <a:gd name="T4" fmla="*/ 0 w 179"/>
                  <a:gd name="T5" fmla="*/ 66 h 147"/>
                  <a:gd name="T6" fmla="*/ 89 w 179"/>
                  <a:gd name="T7" fmla="*/ 133 h 147"/>
                  <a:gd name="T8" fmla="*/ 123 w 179"/>
                  <a:gd name="T9" fmla="*/ 128 h 147"/>
                  <a:gd name="T10" fmla="*/ 161 w 179"/>
                  <a:gd name="T11" fmla="*/ 147 h 147"/>
                  <a:gd name="T12" fmla="*/ 150 w 179"/>
                  <a:gd name="T13" fmla="*/ 115 h 147"/>
                  <a:gd name="T14" fmla="*/ 179 w 179"/>
                  <a:gd name="T15" fmla="*/ 66 h 147"/>
                  <a:gd name="T16" fmla="*/ 137 w 179"/>
                  <a:gd name="T17" fmla="*/ 88 h 147"/>
                  <a:gd name="T18" fmla="*/ 45 w 179"/>
                  <a:gd name="T19" fmla="*/ 88 h 147"/>
                  <a:gd name="T20" fmla="*/ 45 w 179"/>
                  <a:gd name="T21" fmla="*/ 79 h 147"/>
                  <a:gd name="T22" fmla="*/ 137 w 179"/>
                  <a:gd name="T23" fmla="*/ 79 h 147"/>
                  <a:gd name="T24" fmla="*/ 137 w 179"/>
                  <a:gd name="T25" fmla="*/ 88 h 147"/>
                  <a:gd name="T26" fmla="*/ 137 w 179"/>
                  <a:gd name="T27" fmla="*/ 71 h 147"/>
                  <a:gd name="T28" fmla="*/ 45 w 179"/>
                  <a:gd name="T29" fmla="*/ 71 h 147"/>
                  <a:gd name="T30" fmla="*/ 45 w 179"/>
                  <a:gd name="T31" fmla="*/ 62 h 147"/>
                  <a:gd name="T32" fmla="*/ 137 w 179"/>
                  <a:gd name="T33" fmla="*/ 62 h 147"/>
                  <a:gd name="T34" fmla="*/ 137 w 179"/>
                  <a:gd name="T35" fmla="*/ 71 h 147"/>
                  <a:gd name="T36" fmla="*/ 137 w 179"/>
                  <a:gd name="T37" fmla="*/ 53 h 147"/>
                  <a:gd name="T38" fmla="*/ 45 w 179"/>
                  <a:gd name="T39" fmla="*/ 53 h 147"/>
                  <a:gd name="T40" fmla="*/ 45 w 179"/>
                  <a:gd name="T41" fmla="*/ 45 h 147"/>
                  <a:gd name="T42" fmla="*/ 137 w 179"/>
                  <a:gd name="T43" fmla="*/ 45 h 147"/>
                  <a:gd name="T44" fmla="*/ 137 w 179"/>
                  <a:gd name="T45" fmla="*/ 5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47">
                    <a:moveTo>
                      <a:pt x="179" y="66"/>
                    </a:moveTo>
                    <a:cubicBezTo>
                      <a:pt x="179" y="30"/>
                      <a:pt x="139" y="0"/>
                      <a:pt x="89" y="0"/>
                    </a:cubicBezTo>
                    <a:cubicBezTo>
                      <a:pt x="40" y="0"/>
                      <a:pt x="0" y="30"/>
                      <a:pt x="0" y="66"/>
                    </a:cubicBezTo>
                    <a:cubicBezTo>
                      <a:pt x="0" y="103"/>
                      <a:pt x="40" y="133"/>
                      <a:pt x="89" y="133"/>
                    </a:cubicBezTo>
                    <a:cubicBezTo>
                      <a:pt x="101" y="133"/>
                      <a:pt x="113" y="131"/>
                      <a:pt x="123" y="128"/>
                    </a:cubicBezTo>
                    <a:cubicBezTo>
                      <a:pt x="126" y="127"/>
                      <a:pt x="161" y="147"/>
                      <a:pt x="161" y="147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68" y="103"/>
                      <a:pt x="179" y="86"/>
                      <a:pt x="179" y="66"/>
                    </a:cubicBezTo>
                    <a:close/>
                    <a:moveTo>
                      <a:pt x="137" y="88"/>
                    </a:moveTo>
                    <a:cubicBezTo>
                      <a:pt x="45" y="88"/>
                      <a:pt x="45" y="88"/>
                      <a:pt x="45" y="88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137" y="79"/>
                      <a:pt x="137" y="79"/>
                      <a:pt x="137" y="79"/>
                    </a:cubicBezTo>
                    <a:lnTo>
                      <a:pt x="137" y="88"/>
                    </a:lnTo>
                    <a:close/>
                    <a:moveTo>
                      <a:pt x="137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137" y="62"/>
                      <a:pt x="137" y="62"/>
                      <a:pt x="137" y="62"/>
                    </a:cubicBezTo>
                    <a:lnTo>
                      <a:pt x="137" y="71"/>
                    </a:lnTo>
                    <a:close/>
                    <a:moveTo>
                      <a:pt x="137" y="53"/>
                    </a:move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137" y="45"/>
                      <a:pt x="137" y="45"/>
                      <a:pt x="137" y="45"/>
                    </a:cubicBezTo>
                    <a:lnTo>
                      <a:pt x="137" y="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3"/>
          <p:cNvSpPr txBox="1"/>
          <p:nvPr>
            <p:custDataLst>
              <p:tags r:id="rId1"/>
            </p:custDataLst>
          </p:nvPr>
        </p:nvSpPr>
        <p:spPr>
          <a:xfrm>
            <a:off x="3212646" y="4292127"/>
            <a:ext cx="5938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4" name="PA_组合 2"/>
          <p:cNvGrpSpPr/>
          <p:nvPr>
            <p:custDataLst>
              <p:tags r:id="rId2"/>
            </p:custDataLst>
          </p:nvPr>
        </p:nvGrpSpPr>
        <p:grpSpPr>
          <a:xfrm>
            <a:off x="5275851" y="2269137"/>
            <a:ext cx="1811748" cy="1811748"/>
            <a:chOff x="5579652" y="2508942"/>
            <a:chExt cx="762465" cy="762465"/>
          </a:xfrm>
          <a:solidFill>
            <a:schemeClr val="bg1"/>
          </a:solidFill>
        </p:grpSpPr>
        <p:sp>
          <p:nvSpPr>
            <p:cNvPr id="5" name="Rounded Rectangle 6"/>
            <p:cNvSpPr/>
            <p:nvPr/>
          </p:nvSpPr>
          <p:spPr>
            <a:xfrm>
              <a:off x="5640174" y="2569464"/>
              <a:ext cx="641423" cy="641423"/>
            </a:xfrm>
            <a:prstGeom prst="roundRect">
              <a:avLst>
                <a:gd name="adj" fmla="val 293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Rounded Rectangle 18"/>
            <p:cNvSpPr/>
            <p:nvPr/>
          </p:nvSpPr>
          <p:spPr>
            <a:xfrm>
              <a:off x="5579652" y="2508942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806743" y="2735225"/>
              <a:ext cx="307214" cy="307212"/>
              <a:chOff x="11121822" y="1145785"/>
              <a:chExt cx="307214" cy="307212"/>
            </a:xfrm>
            <a:grpFill/>
          </p:grpSpPr>
          <p:sp>
            <p:nvSpPr>
              <p:cNvPr id="8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avLst/>
                <a:gdLst>
                  <a:gd name="T0" fmla="*/ 103 w 112"/>
                  <a:gd name="T1" fmla="*/ 47 h 112"/>
                  <a:gd name="T2" fmla="*/ 106 w 112"/>
                  <a:gd name="T3" fmla="*/ 36 h 112"/>
                  <a:gd name="T4" fmla="*/ 102 w 112"/>
                  <a:gd name="T5" fmla="*/ 22 h 112"/>
                  <a:gd name="T6" fmla="*/ 92 w 112"/>
                  <a:gd name="T7" fmla="*/ 25 h 112"/>
                  <a:gd name="T8" fmla="*/ 90 w 112"/>
                  <a:gd name="T9" fmla="*/ 14 h 112"/>
                  <a:gd name="T10" fmla="*/ 79 w 112"/>
                  <a:gd name="T11" fmla="*/ 4 h 112"/>
                  <a:gd name="T12" fmla="*/ 71 w 112"/>
                  <a:gd name="T13" fmla="*/ 11 h 112"/>
                  <a:gd name="T14" fmla="*/ 64 w 112"/>
                  <a:gd name="T15" fmla="*/ 3 h 112"/>
                  <a:gd name="T16" fmla="*/ 50 w 112"/>
                  <a:gd name="T17" fmla="*/ 0 h 112"/>
                  <a:gd name="T18" fmla="*/ 47 w 112"/>
                  <a:gd name="T19" fmla="*/ 10 h 112"/>
                  <a:gd name="T20" fmla="*/ 37 w 112"/>
                  <a:gd name="T21" fmla="*/ 6 h 112"/>
                  <a:gd name="T22" fmla="*/ 23 w 112"/>
                  <a:gd name="T23" fmla="*/ 11 h 112"/>
                  <a:gd name="T24" fmla="*/ 25 w 112"/>
                  <a:gd name="T25" fmla="*/ 20 h 112"/>
                  <a:gd name="T26" fmla="*/ 14 w 112"/>
                  <a:gd name="T27" fmla="*/ 22 h 112"/>
                  <a:gd name="T28" fmla="*/ 5 w 112"/>
                  <a:gd name="T29" fmla="*/ 33 h 112"/>
                  <a:gd name="T30" fmla="*/ 12 w 112"/>
                  <a:gd name="T31" fmla="*/ 41 h 112"/>
                  <a:gd name="T32" fmla="*/ 3 w 112"/>
                  <a:gd name="T33" fmla="*/ 48 h 112"/>
                  <a:gd name="T34" fmla="*/ 0 w 112"/>
                  <a:gd name="T35" fmla="*/ 62 h 112"/>
                  <a:gd name="T36" fmla="*/ 10 w 112"/>
                  <a:gd name="T37" fmla="*/ 65 h 112"/>
                  <a:gd name="T38" fmla="*/ 6 w 112"/>
                  <a:gd name="T39" fmla="*/ 75 h 112"/>
                  <a:gd name="T40" fmla="*/ 11 w 112"/>
                  <a:gd name="T41" fmla="*/ 89 h 112"/>
                  <a:gd name="T42" fmla="*/ 21 w 112"/>
                  <a:gd name="T43" fmla="*/ 87 h 112"/>
                  <a:gd name="T44" fmla="*/ 23 w 112"/>
                  <a:gd name="T45" fmla="*/ 98 h 112"/>
                  <a:gd name="T46" fmla="*/ 34 w 112"/>
                  <a:gd name="T47" fmla="*/ 108 h 112"/>
                  <a:gd name="T48" fmla="*/ 41 w 112"/>
                  <a:gd name="T49" fmla="*/ 101 h 112"/>
                  <a:gd name="T50" fmla="*/ 48 w 112"/>
                  <a:gd name="T51" fmla="*/ 109 h 112"/>
                  <a:gd name="T52" fmla="*/ 63 w 112"/>
                  <a:gd name="T53" fmla="*/ 112 h 112"/>
                  <a:gd name="T54" fmla="*/ 66 w 112"/>
                  <a:gd name="T55" fmla="*/ 102 h 112"/>
                  <a:gd name="T56" fmla="*/ 76 w 112"/>
                  <a:gd name="T57" fmla="*/ 106 h 112"/>
                  <a:gd name="T58" fmla="*/ 90 w 112"/>
                  <a:gd name="T59" fmla="*/ 101 h 112"/>
                  <a:gd name="T60" fmla="*/ 88 w 112"/>
                  <a:gd name="T61" fmla="*/ 91 h 112"/>
                  <a:gd name="T62" fmla="*/ 98 w 112"/>
                  <a:gd name="T63" fmla="*/ 89 h 112"/>
                  <a:gd name="T64" fmla="*/ 108 w 112"/>
                  <a:gd name="T65" fmla="*/ 78 h 112"/>
                  <a:gd name="T66" fmla="*/ 101 w 112"/>
                  <a:gd name="T67" fmla="*/ 71 h 112"/>
                  <a:gd name="T68" fmla="*/ 110 w 112"/>
                  <a:gd name="T69" fmla="*/ 64 h 112"/>
                  <a:gd name="T70" fmla="*/ 112 w 112"/>
                  <a:gd name="T71" fmla="*/ 49 h 112"/>
                  <a:gd name="T72" fmla="*/ 56 w 112"/>
                  <a:gd name="T73" fmla="*/ 86 h 112"/>
                  <a:gd name="T74" fmla="*/ 56 w 112"/>
                  <a:gd name="T75" fmla="*/ 26 h 112"/>
                  <a:gd name="T76" fmla="*/ 56 w 112"/>
                  <a:gd name="T77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avLst/>
                <a:gdLst>
                  <a:gd name="T0" fmla="*/ 48 w 52"/>
                  <a:gd name="T1" fmla="*/ 23 h 52"/>
                  <a:gd name="T2" fmla="*/ 50 w 52"/>
                  <a:gd name="T3" fmla="*/ 17 h 52"/>
                  <a:gd name="T4" fmla="*/ 48 w 52"/>
                  <a:gd name="T5" fmla="*/ 11 h 52"/>
                  <a:gd name="T6" fmla="*/ 44 w 52"/>
                  <a:gd name="T7" fmla="*/ 12 h 52"/>
                  <a:gd name="T8" fmla="*/ 42 w 52"/>
                  <a:gd name="T9" fmla="*/ 6 h 52"/>
                  <a:gd name="T10" fmla="*/ 38 w 52"/>
                  <a:gd name="T11" fmla="*/ 2 h 52"/>
                  <a:gd name="T12" fmla="*/ 34 w 52"/>
                  <a:gd name="T13" fmla="*/ 5 h 52"/>
                  <a:gd name="T14" fmla="*/ 30 w 52"/>
                  <a:gd name="T15" fmla="*/ 1 h 52"/>
                  <a:gd name="T16" fmla="*/ 24 w 52"/>
                  <a:gd name="T17" fmla="*/ 0 h 52"/>
                  <a:gd name="T18" fmla="*/ 23 w 52"/>
                  <a:gd name="T19" fmla="*/ 4 h 52"/>
                  <a:gd name="T20" fmla="*/ 17 w 52"/>
                  <a:gd name="T21" fmla="*/ 2 h 52"/>
                  <a:gd name="T22" fmla="*/ 11 w 52"/>
                  <a:gd name="T23" fmla="*/ 4 h 52"/>
                  <a:gd name="T24" fmla="*/ 12 w 52"/>
                  <a:gd name="T25" fmla="*/ 8 h 52"/>
                  <a:gd name="T26" fmla="*/ 6 w 52"/>
                  <a:gd name="T27" fmla="*/ 10 h 52"/>
                  <a:gd name="T28" fmla="*/ 2 w 52"/>
                  <a:gd name="T29" fmla="*/ 14 h 52"/>
                  <a:gd name="T30" fmla="*/ 6 w 52"/>
                  <a:gd name="T31" fmla="*/ 18 h 52"/>
                  <a:gd name="T32" fmla="*/ 1 w 52"/>
                  <a:gd name="T33" fmla="*/ 22 h 52"/>
                  <a:gd name="T34" fmla="*/ 0 w 52"/>
                  <a:gd name="T35" fmla="*/ 28 h 52"/>
                  <a:gd name="T36" fmla="*/ 4 w 52"/>
                  <a:gd name="T37" fmla="*/ 29 h 52"/>
                  <a:gd name="T38" fmla="*/ 2 w 52"/>
                  <a:gd name="T39" fmla="*/ 35 h 52"/>
                  <a:gd name="T40" fmla="*/ 4 w 52"/>
                  <a:gd name="T41" fmla="*/ 41 h 52"/>
                  <a:gd name="T42" fmla="*/ 9 w 52"/>
                  <a:gd name="T43" fmla="*/ 40 h 52"/>
                  <a:gd name="T44" fmla="*/ 10 w 52"/>
                  <a:gd name="T45" fmla="*/ 46 h 52"/>
                  <a:gd name="T46" fmla="*/ 15 w 52"/>
                  <a:gd name="T47" fmla="*/ 50 h 52"/>
                  <a:gd name="T48" fmla="*/ 18 w 52"/>
                  <a:gd name="T49" fmla="*/ 47 h 52"/>
                  <a:gd name="T50" fmla="*/ 22 w 52"/>
                  <a:gd name="T51" fmla="*/ 51 h 52"/>
                  <a:gd name="T52" fmla="*/ 28 w 52"/>
                  <a:gd name="T53" fmla="*/ 52 h 52"/>
                  <a:gd name="T54" fmla="*/ 29 w 52"/>
                  <a:gd name="T55" fmla="*/ 48 h 52"/>
                  <a:gd name="T56" fmla="*/ 35 w 52"/>
                  <a:gd name="T57" fmla="*/ 50 h 52"/>
                  <a:gd name="T58" fmla="*/ 41 w 52"/>
                  <a:gd name="T59" fmla="*/ 48 h 52"/>
                  <a:gd name="T60" fmla="*/ 40 w 52"/>
                  <a:gd name="T61" fmla="*/ 43 h 52"/>
                  <a:gd name="T62" fmla="*/ 46 w 52"/>
                  <a:gd name="T63" fmla="*/ 42 h 52"/>
                  <a:gd name="T64" fmla="*/ 50 w 52"/>
                  <a:gd name="T65" fmla="*/ 37 h 52"/>
                  <a:gd name="T66" fmla="*/ 47 w 52"/>
                  <a:gd name="T67" fmla="*/ 34 h 52"/>
                  <a:gd name="T68" fmla="*/ 51 w 52"/>
                  <a:gd name="T69" fmla="*/ 30 h 52"/>
                  <a:gd name="T70" fmla="*/ 52 w 52"/>
                  <a:gd name="T71" fmla="*/ 24 h 52"/>
                  <a:gd name="T72" fmla="*/ 26 w 52"/>
                  <a:gd name="T73" fmla="*/ 40 h 52"/>
                  <a:gd name="T74" fmla="*/ 26 w 52"/>
                  <a:gd name="T75" fmla="*/ 12 h 52"/>
                  <a:gd name="T76" fmla="*/ 26 w 52"/>
                  <a:gd name="T7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977122"/>
            <a:ext cx="11277600" cy="4457700"/>
            <a:chOff x="0" y="1455737"/>
            <a:chExt cx="8953500" cy="4457700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0" y="1455737"/>
              <a:ext cx="8953500" cy="4457700"/>
            </a:xfrm>
            <a:custGeom>
              <a:avLst/>
              <a:gdLst>
                <a:gd name="T0" fmla="*/ 1311 w 16920"/>
                <a:gd name="T1" fmla="*/ 7223 h 8424"/>
                <a:gd name="T2" fmla="*/ 1661 w 16920"/>
                <a:gd name="T3" fmla="*/ 7222 h 8424"/>
                <a:gd name="T4" fmla="*/ 2090 w 16920"/>
                <a:gd name="T5" fmla="*/ 7210 h 8424"/>
                <a:gd name="T6" fmla="*/ 2858 w 16920"/>
                <a:gd name="T7" fmla="*/ 7164 h 8424"/>
                <a:gd name="T8" fmla="*/ 3683 w 16920"/>
                <a:gd name="T9" fmla="*/ 7074 h 8424"/>
                <a:gd name="T10" fmla="*/ 4195 w 16920"/>
                <a:gd name="T11" fmla="*/ 6996 h 8424"/>
                <a:gd name="T12" fmla="*/ 5032 w 16920"/>
                <a:gd name="T13" fmla="*/ 6736 h 8424"/>
                <a:gd name="T14" fmla="*/ 5487 w 16920"/>
                <a:gd name="T15" fmla="*/ 6362 h 8424"/>
                <a:gd name="T16" fmla="*/ 5701 w 16920"/>
                <a:gd name="T17" fmla="*/ 5921 h 8424"/>
                <a:gd name="T18" fmla="*/ 5810 w 16920"/>
                <a:gd name="T19" fmla="*/ 5460 h 8424"/>
                <a:gd name="T20" fmla="*/ 5951 w 16920"/>
                <a:gd name="T21" fmla="*/ 5030 h 8424"/>
                <a:gd name="T22" fmla="*/ 6259 w 16920"/>
                <a:gd name="T23" fmla="*/ 4680 h 8424"/>
                <a:gd name="T24" fmla="*/ 6831 w 16920"/>
                <a:gd name="T25" fmla="*/ 4447 h 8424"/>
                <a:gd name="T26" fmla="*/ 7542 w 16920"/>
                <a:gd name="T27" fmla="*/ 4298 h 8424"/>
                <a:gd name="T28" fmla="*/ 8629 w 16920"/>
                <a:gd name="T29" fmla="*/ 4121 h 8424"/>
                <a:gd name="T30" fmla="*/ 9390 w 16920"/>
                <a:gd name="T31" fmla="*/ 3943 h 8424"/>
                <a:gd name="T32" fmla="*/ 10065 w 16920"/>
                <a:gd name="T33" fmla="*/ 3659 h 8424"/>
                <a:gd name="T34" fmla="*/ 10596 w 16920"/>
                <a:gd name="T35" fmla="*/ 3212 h 8424"/>
                <a:gd name="T36" fmla="*/ 10994 w 16920"/>
                <a:gd name="T37" fmla="*/ 2633 h 8424"/>
                <a:gd name="T38" fmla="*/ 11499 w 16920"/>
                <a:gd name="T39" fmla="*/ 2223 h 8424"/>
                <a:gd name="T40" fmla="*/ 12104 w 16920"/>
                <a:gd name="T41" fmla="*/ 1970 h 8424"/>
                <a:gd name="T42" fmla="*/ 12768 w 16920"/>
                <a:gd name="T43" fmla="*/ 1828 h 8424"/>
                <a:gd name="T44" fmla="*/ 13450 w 16920"/>
                <a:gd name="T45" fmla="*/ 1749 h 8424"/>
                <a:gd name="T46" fmla="*/ 14110 w 16920"/>
                <a:gd name="T47" fmla="*/ 1686 h 8424"/>
                <a:gd name="T48" fmla="*/ 14710 w 16920"/>
                <a:gd name="T49" fmla="*/ 1590 h 8424"/>
                <a:gd name="T50" fmla="*/ 15264 w 16920"/>
                <a:gd name="T51" fmla="*/ 1379 h 8424"/>
                <a:gd name="T52" fmla="*/ 15774 w 16920"/>
                <a:gd name="T53" fmla="*/ 1070 h 8424"/>
                <a:gd name="T54" fmla="*/ 16216 w 16920"/>
                <a:gd name="T55" fmla="*/ 719 h 8424"/>
                <a:gd name="T56" fmla="*/ 16569 w 16920"/>
                <a:gd name="T57" fmla="*/ 386 h 8424"/>
                <a:gd name="T58" fmla="*/ 16870 w 16920"/>
                <a:gd name="T59" fmla="*/ 59 h 8424"/>
                <a:gd name="T60" fmla="*/ 16862 w 16920"/>
                <a:gd name="T61" fmla="*/ 114 h 8424"/>
                <a:gd name="T62" fmla="*/ 16688 w 16920"/>
                <a:gd name="T63" fmla="*/ 407 h 8424"/>
                <a:gd name="T64" fmla="*/ 16404 w 16920"/>
                <a:gd name="T65" fmla="*/ 812 h 8424"/>
                <a:gd name="T66" fmla="*/ 16012 w 16920"/>
                <a:gd name="T67" fmla="*/ 1254 h 8424"/>
                <a:gd name="T68" fmla="*/ 15517 w 16920"/>
                <a:gd name="T69" fmla="*/ 1664 h 8424"/>
                <a:gd name="T70" fmla="*/ 14920 w 16920"/>
                <a:gd name="T71" fmla="*/ 1971 h 8424"/>
                <a:gd name="T72" fmla="*/ 14248 w 16920"/>
                <a:gd name="T73" fmla="*/ 2131 h 8424"/>
                <a:gd name="T74" fmla="*/ 13332 w 16920"/>
                <a:gd name="T75" fmla="*/ 2276 h 8424"/>
                <a:gd name="T76" fmla="*/ 12726 w 16920"/>
                <a:gd name="T77" fmla="*/ 2406 h 8424"/>
                <a:gd name="T78" fmla="*/ 12177 w 16920"/>
                <a:gd name="T79" fmla="*/ 2623 h 8424"/>
                <a:gd name="T80" fmla="*/ 11702 w 16920"/>
                <a:gd name="T81" fmla="*/ 2980 h 8424"/>
                <a:gd name="T82" fmla="*/ 11315 w 16920"/>
                <a:gd name="T83" fmla="*/ 3534 h 8424"/>
                <a:gd name="T84" fmla="*/ 10944 w 16920"/>
                <a:gd name="T85" fmla="*/ 4233 h 8424"/>
                <a:gd name="T86" fmla="*/ 10300 w 16920"/>
                <a:gd name="T87" fmla="*/ 4711 h 8424"/>
                <a:gd name="T88" fmla="*/ 9479 w 16920"/>
                <a:gd name="T89" fmla="*/ 5008 h 8424"/>
                <a:gd name="T90" fmla="*/ 8621 w 16920"/>
                <a:gd name="T91" fmla="*/ 5212 h 8424"/>
                <a:gd name="T92" fmla="*/ 7861 w 16920"/>
                <a:gd name="T93" fmla="*/ 5413 h 8424"/>
                <a:gd name="T94" fmla="*/ 7341 w 16920"/>
                <a:gd name="T95" fmla="*/ 5700 h 8424"/>
                <a:gd name="T96" fmla="*/ 7185 w 16920"/>
                <a:gd name="T97" fmla="*/ 6155 h 8424"/>
                <a:gd name="T98" fmla="*/ 7083 w 16920"/>
                <a:gd name="T99" fmla="*/ 6651 h 8424"/>
                <a:gd name="T100" fmla="*/ 6852 w 16920"/>
                <a:gd name="T101" fmla="*/ 7096 h 8424"/>
                <a:gd name="T102" fmla="*/ 6490 w 16920"/>
                <a:gd name="T103" fmla="*/ 7486 h 8424"/>
                <a:gd name="T104" fmla="*/ 6002 w 16920"/>
                <a:gd name="T105" fmla="*/ 7810 h 8424"/>
                <a:gd name="T106" fmla="*/ 5389 w 16920"/>
                <a:gd name="T107" fmla="*/ 8061 h 8424"/>
                <a:gd name="T108" fmla="*/ 4653 w 16920"/>
                <a:gd name="T109" fmla="*/ 8232 h 8424"/>
                <a:gd name="T110" fmla="*/ 4156 w 16920"/>
                <a:gd name="T111" fmla="*/ 8296 h 8424"/>
                <a:gd name="T112" fmla="*/ 3710 w 16920"/>
                <a:gd name="T113" fmla="*/ 8335 h 8424"/>
                <a:gd name="T114" fmla="*/ 3242 w 16920"/>
                <a:gd name="T115" fmla="*/ 8363 h 8424"/>
                <a:gd name="T116" fmla="*/ 0 w 16920"/>
                <a:gd name="T117" fmla="*/ 8424 h 8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20" h="8424">
                  <a:moveTo>
                    <a:pt x="0" y="7222"/>
                  </a:moveTo>
                  <a:lnTo>
                    <a:pt x="1115" y="7222"/>
                  </a:lnTo>
                  <a:lnTo>
                    <a:pt x="1179" y="7222"/>
                  </a:lnTo>
                  <a:lnTo>
                    <a:pt x="1245" y="7223"/>
                  </a:lnTo>
                  <a:lnTo>
                    <a:pt x="1311" y="7223"/>
                  </a:lnTo>
                  <a:lnTo>
                    <a:pt x="1379" y="7223"/>
                  </a:lnTo>
                  <a:lnTo>
                    <a:pt x="1448" y="7223"/>
                  </a:lnTo>
                  <a:lnTo>
                    <a:pt x="1519" y="7223"/>
                  </a:lnTo>
                  <a:lnTo>
                    <a:pt x="1589" y="7222"/>
                  </a:lnTo>
                  <a:lnTo>
                    <a:pt x="1661" y="7222"/>
                  </a:lnTo>
                  <a:lnTo>
                    <a:pt x="1665" y="7222"/>
                  </a:lnTo>
                  <a:lnTo>
                    <a:pt x="1665" y="7221"/>
                  </a:lnTo>
                  <a:lnTo>
                    <a:pt x="1803" y="7219"/>
                  </a:lnTo>
                  <a:lnTo>
                    <a:pt x="1945" y="7216"/>
                  </a:lnTo>
                  <a:lnTo>
                    <a:pt x="2090" y="7210"/>
                  </a:lnTo>
                  <a:lnTo>
                    <a:pt x="2238" y="7204"/>
                  </a:lnTo>
                  <a:lnTo>
                    <a:pt x="2389" y="7197"/>
                  </a:lnTo>
                  <a:lnTo>
                    <a:pt x="2543" y="7187"/>
                  </a:lnTo>
                  <a:lnTo>
                    <a:pt x="2700" y="7177"/>
                  </a:lnTo>
                  <a:lnTo>
                    <a:pt x="2858" y="7164"/>
                  </a:lnTo>
                  <a:lnTo>
                    <a:pt x="3019" y="7150"/>
                  </a:lnTo>
                  <a:lnTo>
                    <a:pt x="3183" y="7134"/>
                  </a:lnTo>
                  <a:lnTo>
                    <a:pt x="3348" y="7116"/>
                  </a:lnTo>
                  <a:lnTo>
                    <a:pt x="3515" y="7096"/>
                  </a:lnTo>
                  <a:lnTo>
                    <a:pt x="3683" y="7074"/>
                  </a:lnTo>
                  <a:lnTo>
                    <a:pt x="3852" y="7051"/>
                  </a:lnTo>
                  <a:lnTo>
                    <a:pt x="3938" y="7038"/>
                  </a:lnTo>
                  <a:lnTo>
                    <a:pt x="4024" y="7024"/>
                  </a:lnTo>
                  <a:lnTo>
                    <a:pt x="4109" y="7010"/>
                  </a:lnTo>
                  <a:lnTo>
                    <a:pt x="4195" y="6996"/>
                  </a:lnTo>
                  <a:lnTo>
                    <a:pt x="4399" y="6955"/>
                  </a:lnTo>
                  <a:lnTo>
                    <a:pt x="4584" y="6909"/>
                  </a:lnTo>
                  <a:lnTo>
                    <a:pt x="4750" y="6857"/>
                  </a:lnTo>
                  <a:lnTo>
                    <a:pt x="4898" y="6799"/>
                  </a:lnTo>
                  <a:lnTo>
                    <a:pt x="5032" y="6736"/>
                  </a:lnTo>
                  <a:lnTo>
                    <a:pt x="5148" y="6670"/>
                  </a:lnTo>
                  <a:lnTo>
                    <a:pt x="5252" y="6598"/>
                  </a:lnTo>
                  <a:lnTo>
                    <a:pt x="5341" y="6523"/>
                  </a:lnTo>
                  <a:lnTo>
                    <a:pt x="5420" y="6444"/>
                  </a:lnTo>
                  <a:lnTo>
                    <a:pt x="5487" y="6362"/>
                  </a:lnTo>
                  <a:lnTo>
                    <a:pt x="5546" y="6277"/>
                  </a:lnTo>
                  <a:lnTo>
                    <a:pt x="5594" y="6191"/>
                  </a:lnTo>
                  <a:lnTo>
                    <a:pt x="5636" y="6102"/>
                  </a:lnTo>
                  <a:lnTo>
                    <a:pt x="5671" y="6012"/>
                  </a:lnTo>
                  <a:lnTo>
                    <a:pt x="5701" y="5921"/>
                  </a:lnTo>
                  <a:lnTo>
                    <a:pt x="5727" y="5828"/>
                  </a:lnTo>
                  <a:lnTo>
                    <a:pt x="5750" y="5736"/>
                  </a:lnTo>
                  <a:lnTo>
                    <a:pt x="5770" y="5644"/>
                  </a:lnTo>
                  <a:lnTo>
                    <a:pt x="5790" y="5551"/>
                  </a:lnTo>
                  <a:lnTo>
                    <a:pt x="5810" y="5460"/>
                  </a:lnTo>
                  <a:lnTo>
                    <a:pt x="5831" y="5369"/>
                  </a:lnTo>
                  <a:lnTo>
                    <a:pt x="5854" y="5282"/>
                  </a:lnTo>
                  <a:lnTo>
                    <a:pt x="5882" y="5195"/>
                  </a:lnTo>
                  <a:lnTo>
                    <a:pt x="5912" y="5111"/>
                  </a:lnTo>
                  <a:lnTo>
                    <a:pt x="5951" y="5030"/>
                  </a:lnTo>
                  <a:lnTo>
                    <a:pt x="5994" y="4952"/>
                  </a:lnTo>
                  <a:lnTo>
                    <a:pt x="6046" y="4877"/>
                  </a:lnTo>
                  <a:lnTo>
                    <a:pt x="6106" y="4807"/>
                  </a:lnTo>
                  <a:lnTo>
                    <a:pt x="6177" y="4741"/>
                  </a:lnTo>
                  <a:lnTo>
                    <a:pt x="6259" y="4680"/>
                  </a:lnTo>
                  <a:lnTo>
                    <a:pt x="6353" y="4623"/>
                  </a:lnTo>
                  <a:lnTo>
                    <a:pt x="6460" y="4572"/>
                  </a:lnTo>
                  <a:lnTo>
                    <a:pt x="6579" y="4526"/>
                  </a:lnTo>
                  <a:lnTo>
                    <a:pt x="6702" y="4484"/>
                  </a:lnTo>
                  <a:lnTo>
                    <a:pt x="6831" y="4447"/>
                  </a:lnTo>
                  <a:lnTo>
                    <a:pt x="6965" y="4412"/>
                  </a:lnTo>
                  <a:lnTo>
                    <a:pt x="7103" y="4380"/>
                  </a:lnTo>
                  <a:lnTo>
                    <a:pt x="7246" y="4351"/>
                  </a:lnTo>
                  <a:lnTo>
                    <a:pt x="7392" y="4323"/>
                  </a:lnTo>
                  <a:lnTo>
                    <a:pt x="7542" y="4298"/>
                  </a:lnTo>
                  <a:lnTo>
                    <a:pt x="7847" y="4248"/>
                  </a:lnTo>
                  <a:lnTo>
                    <a:pt x="8159" y="4200"/>
                  </a:lnTo>
                  <a:lnTo>
                    <a:pt x="8315" y="4175"/>
                  </a:lnTo>
                  <a:lnTo>
                    <a:pt x="8473" y="4149"/>
                  </a:lnTo>
                  <a:lnTo>
                    <a:pt x="8629" y="4121"/>
                  </a:lnTo>
                  <a:lnTo>
                    <a:pt x="8785" y="4091"/>
                  </a:lnTo>
                  <a:lnTo>
                    <a:pt x="8939" y="4060"/>
                  </a:lnTo>
                  <a:lnTo>
                    <a:pt x="9091" y="4024"/>
                  </a:lnTo>
                  <a:lnTo>
                    <a:pt x="9241" y="3986"/>
                  </a:lnTo>
                  <a:lnTo>
                    <a:pt x="9390" y="3943"/>
                  </a:lnTo>
                  <a:lnTo>
                    <a:pt x="9533" y="3897"/>
                  </a:lnTo>
                  <a:lnTo>
                    <a:pt x="9673" y="3845"/>
                  </a:lnTo>
                  <a:lnTo>
                    <a:pt x="9808" y="3789"/>
                  </a:lnTo>
                  <a:lnTo>
                    <a:pt x="9939" y="3726"/>
                  </a:lnTo>
                  <a:lnTo>
                    <a:pt x="10065" y="3659"/>
                  </a:lnTo>
                  <a:lnTo>
                    <a:pt x="10185" y="3584"/>
                  </a:lnTo>
                  <a:lnTo>
                    <a:pt x="10299" y="3502"/>
                  </a:lnTo>
                  <a:lnTo>
                    <a:pt x="10406" y="3413"/>
                  </a:lnTo>
                  <a:lnTo>
                    <a:pt x="10505" y="3317"/>
                  </a:lnTo>
                  <a:lnTo>
                    <a:pt x="10596" y="3212"/>
                  </a:lnTo>
                  <a:lnTo>
                    <a:pt x="10680" y="3098"/>
                  </a:lnTo>
                  <a:lnTo>
                    <a:pt x="10755" y="2975"/>
                  </a:lnTo>
                  <a:lnTo>
                    <a:pt x="10828" y="2852"/>
                  </a:lnTo>
                  <a:lnTo>
                    <a:pt x="10908" y="2739"/>
                  </a:lnTo>
                  <a:lnTo>
                    <a:pt x="10994" y="2633"/>
                  </a:lnTo>
                  <a:lnTo>
                    <a:pt x="11085" y="2536"/>
                  </a:lnTo>
                  <a:lnTo>
                    <a:pt x="11181" y="2447"/>
                  </a:lnTo>
                  <a:lnTo>
                    <a:pt x="11282" y="2366"/>
                  </a:lnTo>
                  <a:lnTo>
                    <a:pt x="11388" y="2291"/>
                  </a:lnTo>
                  <a:lnTo>
                    <a:pt x="11499" y="2223"/>
                  </a:lnTo>
                  <a:lnTo>
                    <a:pt x="11613" y="2162"/>
                  </a:lnTo>
                  <a:lnTo>
                    <a:pt x="11731" y="2105"/>
                  </a:lnTo>
                  <a:lnTo>
                    <a:pt x="11852" y="2055"/>
                  </a:lnTo>
                  <a:lnTo>
                    <a:pt x="11977" y="2010"/>
                  </a:lnTo>
                  <a:lnTo>
                    <a:pt x="12104" y="1970"/>
                  </a:lnTo>
                  <a:lnTo>
                    <a:pt x="12233" y="1934"/>
                  </a:lnTo>
                  <a:lnTo>
                    <a:pt x="12364" y="1902"/>
                  </a:lnTo>
                  <a:lnTo>
                    <a:pt x="12498" y="1875"/>
                  </a:lnTo>
                  <a:lnTo>
                    <a:pt x="12633" y="1849"/>
                  </a:lnTo>
                  <a:lnTo>
                    <a:pt x="12768" y="1828"/>
                  </a:lnTo>
                  <a:lnTo>
                    <a:pt x="12905" y="1808"/>
                  </a:lnTo>
                  <a:lnTo>
                    <a:pt x="13041" y="1791"/>
                  </a:lnTo>
                  <a:lnTo>
                    <a:pt x="13178" y="1776"/>
                  </a:lnTo>
                  <a:lnTo>
                    <a:pt x="13315" y="1763"/>
                  </a:lnTo>
                  <a:lnTo>
                    <a:pt x="13450" y="1749"/>
                  </a:lnTo>
                  <a:lnTo>
                    <a:pt x="13586" y="1737"/>
                  </a:lnTo>
                  <a:lnTo>
                    <a:pt x="13720" y="1725"/>
                  </a:lnTo>
                  <a:lnTo>
                    <a:pt x="13852" y="1713"/>
                  </a:lnTo>
                  <a:lnTo>
                    <a:pt x="13982" y="1700"/>
                  </a:lnTo>
                  <a:lnTo>
                    <a:pt x="14110" y="1686"/>
                  </a:lnTo>
                  <a:lnTo>
                    <a:pt x="14236" y="1672"/>
                  </a:lnTo>
                  <a:lnTo>
                    <a:pt x="14360" y="1655"/>
                  </a:lnTo>
                  <a:lnTo>
                    <a:pt x="14479" y="1637"/>
                  </a:lnTo>
                  <a:lnTo>
                    <a:pt x="14596" y="1616"/>
                  </a:lnTo>
                  <a:lnTo>
                    <a:pt x="14710" y="1590"/>
                  </a:lnTo>
                  <a:lnTo>
                    <a:pt x="14823" y="1558"/>
                  </a:lnTo>
                  <a:lnTo>
                    <a:pt x="14935" y="1521"/>
                  </a:lnTo>
                  <a:lnTo>
                    <a:pt x="15046" y="1478"/>
                  </a:lnTo>
                  <a:lnTo>
                    <a:pt x="15156" y="1430"/>
                  </a:lnTo>
                  <a:lnTo>
                    <a:pt x="15264" y="1379"/>
                  </a:lnTo>
                  <a:lnTo>
                    <a:pt x="15370" y="1323"/>
                  </a:lnTo>
                  <a:lnTo>
                    <a:pt x="15474" y="1263"/>
                  </a:lnTo>
                  <a:lnTo>
                    <a:pt x="15576" y="1201"/>
                  </a:lnTo>
                  <a:lnTo>
                    <a:pt x="15676" y="1136"/>
                  </a:lnTo>
                  <a:lnTo>
                    <a:pt x="15774" y="1070"/>
                  </a:lnTo>
                  <a:lnTo>
                    <a:pt x="15868" y="1001"/>
                  </a:lnTo>
                  <a:lnTo>
                    <a:pt x="15960" y="931"/>
                  </a:lnTo>
                  <a:lnTo>
                    <a:pt x="16049" y="860"/>
                  </a:lnTo>
                  <a:lnTo>
                    <a:pt x="16133" y="789"/>
                  </a:lnTo>
                  <a:lnTo>
                    <a:pt x="16216" y="719"/>
                  </a:lnTo>
                  <a:lnTo>
                    <a:pt x="16294" y="650"/>
                  </a:lnTo>
                  <a:lnTo>
                    <a:pt x="16369" y="581"/>
                  </a:lnTo>
                  <a:lnTo>
                    <a:pt x="16440" y="514"/>
                  </a:lnTo>
                  <a:lnTo>
                    <a:pt x="16507" y="449"/>
                  </a:lnTo>
                  <a:lnTo>
                    <a:pt x="16569" y="386"/>
                  </a:lnTo>
                  <a:lnTo>
                    <a:pt x="16627" y="327"/>
                  </a:lnTo>
                  <a:lnTo>
                    <a:pt x="16680" y="271"/>
                  </a:lnTo>
                  <a:lnTo>
                    <a:pt x="16729" y="219"/>
                  </a:lnTo>
                  <a:lnTo>
                    <a:pt x="16810" y="129"/>
                  </a:lnTo>
                  <a:lnTo>
                    <a:pt x="16870" y="59"/>
                  </a:lnTo>
                  <a:lnTo>
                    <a:pt x="16907" y="16"/>
                  </a:lnTo>
                  <a:lnTo>
                    <a:pt x="16920" y="0"/>
                  </a:lnTo>
                  <a:lnTo>
                    <a:pt x="16910" y="19"/>
                  </a:lnTo>
                  <a:lnTo>
                    <a:pt x="16882" y="74"/>
                  </a:lnTo>
                  <a:lnTo>
                    <a:pt x="16862" y="114"/>
                  </a:lnTo>
                  <a:lnTo>
                    <a:pt x="16835" y="161"/>
                  </a:lnTo>
                  <a:lnTo>
                    <a:pt x="16806" y="214"/>
                  </a:lnTo>
                  <a:lnTo>
                    <a:pt x="16771" y="273"/>
                  </a:lnTo>
                  <a:lnTo>
                    <a:pt x="16732" y="338"/>
                  </a:lnTo>
                  <a:lnTo>
                    <a:pt x="16688" y="407"/>
                  </a:lnTo>
                  <a:lnTo>
                    <a:pt x="16640" y="482"/>
                  </a:lnTo>
                  <a:lnTo>
                    <a:pt x="16588" y="560"/>
                  </a:lnTo>
                  <a:lnTo>
                    <a:pt x="16531" y="641"/>
                  </a:lnTo>
                  <a:lnTo>
                    <a:pt x="16470" y="726"/>
                  </a:lnTo>
                  <a:lnTo>
                    <a:pt x="16404" y="812"/>
                  </a:lnTo>
                  <a:lnTo>
                    <a:pt x="16334" y="899"/>
                  </a:lnTo>
                  <a:lnTo>
                    <a:pt x="16260" y="988"/>
                  </a:lnTo>
                  <a:lnTo>
                    <a:pt x="16182" y="1077"/>
                  </a:lnTo>
                  <a:lnTo>
                    <a:pt x="16099" y="1166"/>
                  </a:lnTo>
                  <a:lnTo>
                    <a:pt x="16012" y="1254"/>
                  </a:lnTo>
                  <a:lnTo>
                    <a:pt x="15921" y="1341"/>
                  </a:lnTo>
                  <a:lnTo>
                    <a:pt x="15827" y="1425"/>
                  </a:lnTo>
                  <a:lnTo>
                    <a:pt x="15727" y="1509"/>
                  </a:lnTo>
                  <a:lnTo>
                    <a:pt x="15624" y="1588"/>
                  </a:lnTo>
                  <a:lnTo>
                    <a:pt x="15517" y="1664"/>
                  </a:lnTo>
                  <a:lnTo>
                    <a:pt x="15405" y="1736"/>
                  </a:lnTo>
                  <a:lnTo>
                    <a:pt x="15289" y="1803"/>
                  </a:lnTo>
                  <a:lnTo>
                    <a:pt x="15171" y="1865"/>
                  </a:lnTo>
                  <a:lnTo>
                    <a:pt x="15047" y="1921"/>
                  </a:lnTo>
                  <a:lnTo>
                    <a:pt x="14920" y="1971"/>
                  </a:lnTo>
                  <a:lnTo>
                    <a:pt x="14789" y="2014"/>
                  </a:lnTo>
                  <a:lnTo>
                    <a:pt x="14655" y="2049"/>
                  </a:lnTo>
                  <a:lnTo>
                    <a:pt x="14518" y="2079"/>
                  </a:lnTo>
                  <a:lnTo>
                    <a:pt x="14383" y="2107"/>
                  </a:lnTo>
                  <a:lnTo>
                    <a:pt x="14248" y="2131"/>
                  </a:lnTo>
                  <a:lnTo>
                    <a:pt x="14113" y="2154"/>
                  </a:lnTo>
                  <a:lnTo>
                    <a:pt x="13848" y="2195"/>
                  </a:lnTo>
                  <a:lnTo>
                    <a:pt x="13587" y="2236"/>
                  </a:lnTo>
                  <a:lnTo>
                    <a:pt x="13459" y="2255"/>
                  </a:lnTo>
                  <a:lnTo>
                    <a:pt x="13332" y="2276"/>
                  </a:lnTo>
                  <a:lnTo>
                    <a:pt x="13207" y="2298"/>
                  </a:lnTo>
                  <a:lnTo>
                    <a:pt x="13083" y="2321"/>
                  </a:lnTo>
                  <a:lnTo>
                    <a:pt x="12962" y="2347"/>
                  </a:lnTo>
                  <a:lnTo>
                    <a:pt x="12843" y="2375"/>
                  </a:lnTo>
                  <a:lnTo>
                    <a:pt x="12726" y="2406"/>
                  </a:lnTo>
                  <a:lnTo>
                    <a:pt x="12611" y="2441"/>
                  </a:lnTo>
                  <a:lnTo>
                    <a:pt x="12499" y="2480"/>
                  </a:lnTo>
                  <a:lnTo>
                    <a:pt x="12389" y="2522"/>
                  </a:lnTo>
                  <a:lnTo>
                    <a:pt x="12282" y="2570"/>
                  </a:lnTo>
                  <a:lnTo>
                    <a:pt x="12177" y="2623"/>
                  </a:lnTo>
                  <a:lnTo>
                    <a:pt x="12077" y="2681"/>
                  </a:lnTo>
                  <a:lnTo>
                    <a:pt x="11978" y="2746"/>
                  </a:lnTo>
                  <a:lnTo>
                    <a:pt x="11883" y="2816"/>
                  </a:lnTo>
                  <a:lnTo>
                    <a:pt x="11791" y="2895"/>
                  </a:lnTo>
                  <a:lnTo>
                    <a:pt x="11702" y="2980"/>
                  </a:lnTo>
                  <a:lnTo>
                    <a:pt x="11617" y="3074"/>
                  </a:lnTo>
                  <a:lnTo>
                    <a:pt x="11536" y="3175"/>
                  </a:lnTo>
                  <a:lnTo>
                    <a:pt x="11458" y="3285"/>
                  </a:lnTo>
                  <a:lnTo>
                    <a:pt x="11385" y="3405"/>
                  </a:lnTo>
                  <a:lnTo>
                    <a:pt x="11315" y="3534"/>
                  </a:lnTo>
                  <a:lnTo>
                    <a:pt x="11250" y="3673"/>
                  </a:lnTo>
                  <a:lnTo>
                    <a:pt x="11188" y="3823"/>
                  </a:lnTo>
                  <a:lnTo>
                    <a:pt x="11121" y="3972"/>
                  </a:lnTo>
                  <a:lnTo>
                    <a:pt x="11039" y="4108"/>
                  </a:lnTo>
                  <a:lnTo>
                    <a:pt x="10944" y="4233"/>
                  </a:lnTo>
                  <a:lnTo>
                    <a:pt x="10836" y="4347"/>
                  </a:lnTo>
                  <a:lnTo>
                    <a:pt x="10717" y="4452"/>
                  </a:lnTo>
                  <a:lnTo>
                    <a:pt x="10587" y="4547"/>
                  </a:lnTo>
                  <a:lnTo>
                    <a:pt x="10447" y="4633"/>
                  </a:lnTo>
                  <a:lnTo>
                    <a:pt x="10300" y="4711"/>
                  </a:lnTo>
                  <a:lnTo>
                    <a:pt x="10146" y="4782"/>
                  </a:lnTo>
                  <a:lnTo>
                    <a:pt x="9985" y="4847"/>
                  </a:lnTo>
                  <a:lnTo>
                    <a:pt x="9820" y="4905"/>
                  </a:lnTo>
                  <a:lnTo>
                    <a:pt x="9651" y="4959"/>
                  </a:lnTo>
                  <a:lnTo>
                    <a:pt x="9479" y="5008"/>
                  </a:lnTo>
                  <a:lnTo>
                    <a:pt x="9306" y="5053"/>
                  </a:lnTo>
                  <a:lnTo>
                    <a:pt x="9133" y="5095"/>
                  </a:lnTo>
                  <a:lnTo>
                    <a:pt x="8960" y="5136"/>
                  </a:lnTo>
                  <a:lnTo>
                    <a:pt x="8789" y="5175"/>
                  </a:lnTo>
                  <a:lnTo>
                    <a:pt x="8621" y="5212"/>
                  </a:lnTo>
                  <a:lnTo>
                    <a:pt x="8456" y="5250"/>
                  </a:lnTo>
                  <a:lnTo>
                    <a:pt x="8297" y="5288"/>
                  </a:lnTo>
                  <a:lnTo>
                    <a:pt x="8144" y="5327"/>
                  </a:lnTo>
                  <a:lnTo>
                    <a:pt x="7999" y="5369"/>
                  </a:lnTo>
                  <a:lnTo>
                    <a:pt x="7861" y="5413"/>
                  </a:lnTo>
                  <a:lnTo>
                    <a:pt x="7733" y="5460"/>
                  </a:lnTo>
                  <a:lnTo>
                    <a:pt x="7617" y="5512"/>
                  </a:lnTo>
                  <a:lnTo>
                    <a:pt x="7511" y="5569"/>
                  </a:lnTo>
                  <a:lnTo>
                    <a:pt x="7419" y="5631"/>
                  </a:lnTo>
                  <a:lnTo>
                    <a:pt x="7341" y="5700"/>
                  </a:lnTo>
                  <a:lnTo>
                    <a:pt x="7278" y="5775"/>
                  </a:lnTo>
                  <a:lnTo>
                    <a:pt x="7231" y="5858"/>
                  </a:lnTo>
                  <a:lnTo>
                    <a:pt x="7201" y="5949"/>
                  </a:lnTo>
                  <a:lnTo>
                    <a:pt x="7190" y="6050"/>
                  </a:lnTo>
                  <a:lnTo>
                    <a:pt x="7185" y="6155"/>
                  </a:lnTo>
                  <a:lnTo>
                    <a:pt x="7175" y="6257"/>
                  </a:lnTo>
                  <a:lnTo>
                    <a:pt x="7160" y="6358"/>
                  </a:lnTo>
                  <a:lnTo>
                    <a:pt x="7140" y="6457"/>
                  </a:lnTo>
                  <a:lnTo>
                    <a:pt x="7114" y="6554"/>
                  </a:lnTo>
                  <a:lnTo>
                    <a:pt x="7083" y="6651"/>
                  </a:lnTo>
                  <a:lnTo>
                    <a:pt x="7047" y="6744"/>
                  </a:lnTo>
                  <a:lnTo>
                    <a:pt x="7006" y="6835"/>
                  </a:lnTo>
                  <a:lnTo>
                    <a:pt x="6959" y="6925"/>
                  </a:lnTo>
                  <a:lnTo>
                    <a:pt x="6908" y="7012"/>
                  </a:lnTo>
                  <a:lnTo>
                    <a:pt x="6852" y="7096"/>
                  </a:lnTo>
                  <a:lnTo>
                    <a:pt x="6789" y="7180"/>
                  </a:lnTo>
                  <a:lnTo>
                    <a:pt x="6723" y="7260"/>
                  </a:lnTo>
                  <a:lnTo>
                    <a:pt x="6650" y="7337"/>
                  </a:lnTo>
                  <a:lnTo>
                    <a:pt x="6572" y="7413"/>
                  </a:lnTo>
                  <a:lnTo>
                    <a:pt x="6490" y="7486"/>
                  </a:lnTo>
                  <a:lnTo>
                    <a:pt x="6403" y="7556"/>
                  </a:lnTo>
                  <a:lnTo>
                    <a:pt x="6310" y="7624"/>
                  </a:lnTo>
                  <a:lnTo>
                    <a:pt x="6213" y="7689"/>
                  </a:lnTo>
                  <a:lnTo>
                    <a:pt x="6110" y="7751"/>
                  </a:lnTo>
                  <a:lnTo>
                    <a:pt x="6002" y="7810"/>
                  </a:lnTo>
                  <a:lnTo>
                    <a:pt x="5889" y="7866"/>
                  </a:lnTo>
                  <a:lnTo>
                    <a:pt x="5772" y="7919"/>
                  </a:lnTo>
                  <a:lnTo>
                    <a:pt x="5649" y="7970"/>
                  </a:lnTo>
                  <a:lnTo>
                    <a:pt x="5522" y="8018"/>
                  </a:lnTo>
                  <a:lnTo>
                    <a:pt x="5389" y="8061"/>
                  </a:lnTo>
                  <a:lnTo>
                    <a:pt x="5252" y="8102"/>
                  </a:lnTo>
                  <a:lnTo>
                    <a:pt x="5110" y="8140"/>
                  </a:lnTo>
                  <a:lnTo>
                    <a:pt x="4962" y="8174"/>
                  </a:lnTo>
                  <a:lnTo>
                    <a:pt x="4810" y="8205"/>
                  </a:lnTo>
                  <a:lnTo>
                    <a:pt x="4653" y="8232"/>
                  </a:lnTo>
                  <a:lnTo>
                    <a:pt x="4491" y="8257"/>
                  </a:lnTo>
                  <a:lnTo>
                    <a:pt x="4410" y="8267"/>
                  </a:lnTo>
                  <a:lnTo>
                    <a:pt x="4326" y="8278"/>
                  </a:lnTo>
                  <a:lnTo>
                    <a:pt x="4242" y="8288"/>
                  </a:lnTo>
                  <a:lnTo>
                    <a:pt x="4156" y="8296"/>
                  </a:lnTo>
                  <a:lnTo>
                    <a:pt x="4069" y="8304"/>
                  </a:lnTo>
                  <a:lnTo>
                    <a:pt x="3980" y="8313"/>
                  </a:lnTo>
                  <a:lnTo>
                    <a:pt x="3892" y="8320"/>
                  </a:lnTo>
                  <a:lnTo>
                    <a:pt x="3801" y="8328"/>
                  </a:lnTo>
                  <a:lnTo>
                    <a:pt x="3710" y="8335"/>
                  </a:lnTo>
                  <a:lnTo>
                    <a:pt x="3618" y="8341"/>
                  </a:lnTo>
                  <a:lnTo>
                    <a:pt x="3525" y="8347"/>
                  </a:lnTo>
                  <a:lnTo>
                    <a:pt x="3431" y="8353"/>
                  </a:lnTo>
                  <a:lnTo>
                    <a:pt x="3336" y="8357"/>
                  </a:lnTo>
                  <a:lnTo>
                    <a:pt x="3242" y="8363"/>
                  </a:lnTo>
                  <a:lnTo>
                    <a:pt x="3147" y="8367"/>
                  </a:lnTo>
                  <a:lnTo>
                    <a:pt x="3052" y="8371"/>
                  </a:lnTo>
                  <a:lnTo>
                    <a:pt x="3053" y="8371"/>
                  </a:lnTo>
                  <a:lnTo>
                    <a:pt x="2642" y="8399"/>
                  </a:lnTo>
                  <a:lnTo>
                    <a:pt x="0" y="8424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8083550" y="1455737"/>
              <a:ext cx="869950" cy="857250"/>
            </a:xfrm>
            <a:custGeom>
              <a:avLst/>
              <a:gdLst>
                <a:gd name="T0" fmla="*/ 1471 w 1643"/>
                <a:gd name="T1" fmla="*/ 199 h 1621"/>
                <a:gd name="T2" fmla="*/ 1553 w 1643"/>
                <a:gd name="T3" fmla="*/ 106 h 1621"/>
                <a:gd name="T4" fmla="*/ 1610 w 1643"/>
                <a:gd name="T5" fmla="*/ 40 h 1621"/>
                <a:gd name="T6" fmla="*/ 1639 w 1643"/>
                <a:gd name="T7" fmla="*/ 4 h 1621"/>
                <a:gd name="T8" fmla="*/ 1637 w 1643"/>
                <a:gd name="T9" fmla="*/ 14 h 1621"/>
                <a:gd name="T10" fmla="*/ 1585 w 1643"/>
                <a:gd name="T11" fmla="*/ 113 h 1621"/>
                <a:gd name="T12" fmla="*/ 1513 w 1643"/>
                <a:gd name="T13" fmla="*/ 240 h 1621"/>
                <a:gd name="T14" fmla="*/ 1449 w 1643"/>
                <a:gd name="T15" fmla="*/ 346 h 1621"/>
                <a:gd name="T16" fmla="*/ 1373 w 1643"/>
                <a:gd name="T17" fmla="*/ 466 h 1621"/>
                <a:gd name="T18" fmla="*/ 1286 w 1643"/>
                <a:gd name="T19" fmla="*/ 596 h 1621"/>
                <a:gd name="T20" fmla="*/ 1142 w 1643"/>
                <a:gd name="T21" fmla="*/ 750 h 1621"/>
                <a:gd name="T22" fmla="*/ 944 w 1643"/>
                <a:gd name="T23" fmla="*/ 922 h 1621"/>
                <a:gd name="T24" fmla="*/ 746 w 1643"/>
                <a:gd name="T25" fmla="*/ 1088 h 1621"/>
                <a:gd name="T26" fmla="*/ 558 w 1643"/>
                <a:gd name="T27" fmla="*/ 1242 h 1621"/>
                <a:gd name="T28" fmla="*/ 388 w 1643"/>
                <a:gd name="T29" fmla="*/ 1379 h 1621"/>
                <a:gd name="T30" fmla="*/ 246 w 1643"/>
                <a:gd name="T31" fmla="*/ 1491 h 1621"/>
                <a:gd name="T32" fmla="*/ 142 w 1643"/>
                <a:gd name="T33" fmla="*/ 1571 h 1621"/>
                <a:gd name="T34" fmla="*/ 86 w 1643"/>
                <a:gd name="T35" fmla="*/ 1615 h 1621"/>
                <a:gd name="T36" fmla="*/ 0 w 1643"/>
                <a:gd name="T37" fmla="*/ 1582 h 1621"/>
                <a:gd name="T38" fmla="*/ 24 w 1643"/>
                <a:gd name="T39" fmla="*/ 1564 h 1621"/>
                <a:gd name="T40" fmla="*/ 91 w 1643"/>
                <a:gd name="T41" fmla="*/ 1513 h 1621"/>
                <a:gd name="T42" fmla="*/ 192 w 1643"/>
                <a:gd name="T43" fmla="*/ 1435 h 1621"/>
                <a:gd name="T44" fmla="*/ 319 w 1643"/>
                <a:gd name="T45" fmla="*/ 1336 h 1621"/>
                <a:gd name="T46" fmla="*/ 463 w 1643"/>
                <a:gd name="T47" fmla="*/ 1222 h 1621"/>
                <a:gd name="T48" fmla="*/ 617 w 1643"/>
                <a:gd name="T49" fmla="*/ 1097 h 1621"/>
                <a:gd name="T50" fmla="*/ 772 w 1643"/>
                <a:gd name="T51" fmla="*/ 968 h 1621"/>
                <a:gd name="T52" fmla="*/ 919 w 1643"/>
                <a:gd name="T53" fmla="*/ 840 h 1621"/>
                <a:gd name="T54" fmla="*/ 985 w 1643"/>
                <a:gd name="T55" fmla="*/ 778 h 1621"/>
                <a:gd name="T56" fmla="*/ 1048 w 1643"/>
                <a:gd name="T57" fmla="*/ 718 h 1621"/>
                <a:gd name="T58" fmla="*/ 1154 w 1643"/>
                <a:gd name="T59" fmla="*/ 607 h 1621"/>
                <a:gd name="T60" fmla="*/ 1241 w 1643"/>
                <a:gd name="T61" fmla="*/ 507 h 1621"/>
                <a:gd name="T62" fmla="*/ 1310 w 1643"/>
                <a:gd name="T63" fmla="*/ 421 h 1621"/>
                <a:gd name="T64" fmla="*/ 1360 w 1643"/>
                <a:gd name="T65" fmla="*/ 350 h 1621"/>
                <a:gd name="T66" fmla="*/ 1394 w 1643"/>
                <a:gd name="T67" fmla="*/ 298 h 1621"/>
                <a:gd name="T68" fmla="*/ 1420 w 1643"/>
                <a:gd name="T69" fmla="*/ 253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3" h="1621">
                  <a:moveTo>
                    <a:pt x="1420" y="253"/>
                  </a:moveTo>
                  <a:lnTo>
                    <a:pt x="1471" y="199"/>
                  </a:lnTo>
                  <a:lnTo>
                    <a:pt x="1515" y="149"/>
                  </a:lnTo>
                  <a:lnTo>
                    <a:pt x="1553" y="106"/>
                  </a:lnTo>
                  <a:lnTo>
                    <a:pt x="1585" y="70"/>
                  </a:lnTo>
                  <a:lnTo>
                    <a:pt x="1610" y="40"/>
                  </a:lnTo>
                  <a:lnTo>
                    <a:pt x="1628" y="18"/>
                  </a:lnTo>
                  <a:lnTo>
                    <a:pt x="1639" y="4"/>
                  </a:lnTo>
                  <a:lnTo>
                    <a:pt x="1643" y="0"/>
                  </a:lnTo>
                  <a:lnTo>
                    <a:pt x="1637" y="14"/>
                  </a:lnTo>
                  <a:lnTo>
                    <a:pt x="1618" y="52"/>
                  </a:lnTo>
                  <a:lnTo>
                    <a:pt x="1585" y="113"/>
                  </a:lnTo>
                  <a:lnTo>
                    <a:pt x="1540" y="194"/>
                  </a:lnTo>
                  <a:lnTo>
                    <a:pt x="1513" y="240"/>
                  </a:lnTo>
                  <a:lnTo>
                    <a:pt x="1483" y="292"/>
                  </a:lnTo>
                  <a:lnTo>
                    <a:pt x="1449" y="346"/>
                  </a:lnTo>
                  <a:lnTo>
                    <a:pt x="1414" y="404"/>
                  </a:lnTo>
                  <a:lnTo>
                    <a:pt x="1373" y="466"/>
                  </a:lnTo>
                  <a:lnTo>
                    <a:pt x="1331" y="530"/>
                  </a:lnTo>
                  <a:lnTo>
                    <a:pt x="1286" y="596"/>
                  </a:lnTo>
                  <a:lnTo>
                    <a:pt x="1237" y="664"/>
                  </a:lnTo>
                  <a:lnTo>
                    <a:pt x="1142" y="750"/>
                  </a:lnTo>
                  <a:lnTo>
                    <a:pt x="1043" y="836"/>
                  </a:lnTo>
                  <a:lnTo>
                    <a:pt x="944" y="922"/>
                  </a:lnTo>
                  <a:lnTo>
                    <a:pt x="845" y="1006"/>
                  </a:lnTo>
                  <a:lnTo>
                    <a:pt x="746" y="1088"/>
                  </a:lnTo>
                  <a:lnTo>
                    <a:pt x="650" y="1167"/>
                  </a:lnTo>
                  <a:lnTo>
                    <a:pt x="558" y="1242"/>
                  </a:lnTo>
                  <a:lnTo>
                    <a:pt x="469" y="1313"/>
                  </a:lnTo>
                  <a:lnTo>
                    <a:pt x="388" y="1379"/>
                  </a:lnTo>
                  <a:lnTo>
                    <a:pt x="313" y="1438"/>
                  </a:lnTo>
                  <a:lnTo>
                    <a:pt x="246" y="1491"/>
                  </a:lnTo>
                  <a:lnTo>
                    <a:pt x="189" y="1535"/>
                  </a:lnTo>
                  <a:lnTo>
                    <a:pt x="142" y="1571"/>
                  </a:lnTo>
                  <a:lnTo>
                    <a:pt x="108" y="1599"/>
                  </a:lnTo>
                  <a:lnTo>
                    <a:pt x="86" y="1615"/>
                  </a:lnTo>
                  <a:lnTo>
                    <a:pt x="79" y="1621"/>
                  </a:lnTo>
                  <a:lnTo>
                    <a:pt x="0" y="1582"/>
                  </a:lnTo>
                  <a:lnTo>
                    <a:pt x="6" y="1576"/>
                  </a:lnTo>
                  <a:lnTo>
                    <a:pt x="24" y="1564"/>
                  </a:lnTo>
                  <a:lnTo>
                    <a:pt x="53" y="1542"/>
                  </a:lnTo>
                  <a:lnTo>
                    <a:pt x="91" y="1513"/>
                  </a:lnTo>
                  <a:lnTo>
                    <a:pt x="137" y="1477"/>
                  </a:lnTo>
                  <a:lnTo>
                    <a:pt x="192" y="1435"/>
                  </a:lnTo>
                  <a:lnTo>
                    <a:pt x="252" y="1388"/>
                  </a:lnTo>
                  <a:lnTo>
                    <a:pt x="319" y="1336"/>
                  </a:lnTo>
                  <a:lnTo>
                    <a:pt x="389" y="1280"/>
                  </a:lnTo>
                  <a:lnTo>
                    <a:pt x="463" y="1222"/>
                  </a:lnTo>
                  <a:lnTo>
                    <a:pt x="539" y="1161"/>
                  </a:lnTo>
                  <a:lnTo>
                    <a:pt x="617" y="1097"/>
                  </a:lnTo>
                  <a:lnTo>
                    <a:pt x="694" y="1033"/>
                  </a:lnTo>
                  <a:lnTo>
                    <a:pt x="772" y="968"/>
                  </a:lnTo>
                  <a:lnTo>
                    <a:pt x="847" y="904"/>
                  </a:lnTo>
                  <a:lnTo>
                    <a:pt x="919" y="840"/>
                  </a:lnTo>
                  <a:lnTo>
                    <a:pt x="952" y="808"/>
                  </a:lnTo>
                  <a:lnTo>
                    <a:pt x="985" y="778"/>
                  </a:lnTo>
                  <a:lnTo>
                    <a:pt x="1017" y="748"/>
                  </a:lnTo>
                  <a:lnTo>
                    <a:pt x="1048" y="718"/>
                  </a:lnTo>
                  <a:lnTo>
                    <a:pt x="1104" y="661"/>
                  </a:lnTo>
                  <a:lnTo>
                    <a:pt x="1154" y="607"/>
                  </a:lnTo>
                  <a:lnTo>
                    <a:pt x="1201" y="555"/>
                  </a:lnTo>
                  <a:lnTo>
                    <a:pt x="1241" y="507"/>
                  </a:lnTo>
                  <a:lnTo>
                    <a:pt x="1278" y="462"/>
                  </a:lnTo>
                  <a:lnTo>
                    <a:pt x="1310" y="421"/>
                  </a:lnTo>
                  <a:lnTo>
                    <a:pt x="1336" y="384"/>
                  </a:lnTo>
                  <a:lnTo>
                    <a:pt x="1360" y="350"/>
                  </a:lnTo>
                  <a:lnTo>
                    <a:pt x="1379" y="322"/>
                  </a:lnTo>
                  <a:lnTo>
                    <a:pt x="1394" y="298"/>
                  </a:lnTo>
                  <a:lnTo>
                    <a:pt x="1414" y="265"/>
                  </a:lnTo>
                  <a:lnTo>
                    <a:pt x="1420" y="253"/>
                  </a:lnTo>
                  <a:lnTo>
                    <a:pt x="1420" y="25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0" y="5487987"/>
              <a:ext cx="1719263" cy="134938"/>
            </a:xfrm>
            <a:custGeom>
              <a:avLst/>
              <a:gdLst>
                <a:gd name="T0" fmla="*/ 0 w 3248"/>
                <a:gd name="T1" fmla="*/ 255 h 255"/>
                <a:gd name="T2" fmla="*/ 0 w 3248"/>
                <a:gd name="T3" fmla="*/ 91 h 255"/>
                <a:gd name="T4" fmla="*/ 18 w 3248"/>
                <a:gd name="T5" fmla="*/ 91 h 255"/>
                <a:gd name="T6" fmla="*/ 70 w 3248"/>
                <a:gd name="T7" fmla="*/ 91 h 255"/>
                <a:gd name="T8" fmla="*/ 152 w 3248"/>
                <a:gd name="T9" fmla="*/ 90 h 255"/>
                <a:gd name="T10" fmla="*/ 260 w 3248"/>
                <a:gd name="T11" fmla="*/ 89 h 255"/>
                <a:gd name="T12" fmla="*/ 391 w 3248"/>
                <a:gd name="T13" fmla="*/ 88 h 255"/>
                <a:gd name="T14" fmla="*/ 541 w 3248"/>
                <a:gd name="T15" fmla="*/ 86 h 255"/>
                <a:gd name="T16" fmla="*/ 707 w 3248"/>
                <a:gd name="T17" fmla="*/ 83 h 255"/>
                <a:gd name="T18" fmla="*/ 884 w 3248"/>
                <a:gd name="T19" fmla="*/ 81 h 255"/>
                <a:gd name="T20" fmla="*/ 1069 w 3248"/>
                <a:gd name="T21" fmla="*/ 78 h 255"/>
                <a:gd name="T22" fmla="*/ 1258 w 3248"/>
                <a:gd name="T23" fmla="*/ 75 h 255"/>
                <a:gd name="T24" fmla="*/ 1449 w 3248"/>
                <a:gd name="T25" fmla="*/ 72 h 255"/>
                <a:gd name="T26" fmla="*/ 1635 w 3248"/>
                <a:gd name="T27" fmla="*/ 69 h 255"/>
                <a:gd name="T28" fmla="*/ 1815 w 3248"/>
                <a:gd name="T29" fmla="*/ 64 h 255"/>
                <a:gd name="T30" fmla="*/ 1984 w 3248"/>
                <a:gd name="T31" fmla="*/ 59 h 255"/>
                <a:gd name="T32" fmla="*/ 2138 w 3248"/>
                <a:gd name="T33" fmla="*/ 55 h 255"/>
                <a:gd name="T34" fmla="*/ 2275 w 3248"/>
                <a:gd name="T35" fmla="*/ 50 h 255"/>
                <a:gd name="T36" fmla="*/ 2396 w 3248"/>
                <a:gd name="T37" fmla="*/ 43 h 255"/>
                <a:gd name="T38" fmla="*/ 2509 w 3248"/>
                <a:gd name="T39" fmla="*/ 39 h 255"/>
                <a:gd name="T40" fmla="*/ 2612 w 3248"/>
                <a:gd name="T41" fmla="*/ 34 h 255"/>
                <a:gd name="T42" fmla="*/ 2706 w 3248"/>
                <a:gd name="T43" fmla="*/ 29 h 255"/>
                <a:gd name="T44" fmla="*/ 2791 w 3248"/>
                <a:gd name="T45" fmla="*/ 24 h 255"/>
                <a:gd name="T46" fmla="*/ 2868 w 3248"/>
                <a:gd name="T47" fmla="*/ 21 h 255"/>
                <a:gd name="T48" fmla="*/ 2936 w 3248"/>
                <a:gd name="T49" fmla="*/ 17 h 255"/>
                <a:gd name="T50" fmla="*/ 2996 w 3248"/>
                <a:gd name="T51" fmla="*/ 14 h 255"/>
                <a:gd name="T52" fmla="*/ 3048 w 3248"/>
                <a:gd name="T53" fmla="*/ 10 h 255"/>
                <a:gd name="T54" fmla="*/ 3092 w 3248"/>
                <a:gd name="T55" fmla="*/ 7 h 255"/>
                <a:gd name="T56" fmla="*/ 3129 w 3248"/>
                <a:gd name="T57" fmla="*/ 5 h 255"/>
                <a:gd name="T58" fmla="*/ 3160 w 3248"/>
                <a:gd name="T59" fmla="*/ 3 h 255"/>
                <a:gd name="T60" fmla="*/ 3182 w 3248"/>
                <a:gd name="T61" fmla="*/ 2 h 255"/>
                <a:gd name="T62" fmla="*/ 3198 w 3248"/>
                <a:gd name="T63" fmla="*/ 1 h 255"/>
                <a:gd name="T64" fmla="*/ 3207 w 3248"/>
                <a:gd name="T65" fmla="*/ 0 h 255"/>
                <a:gd name="T66" fmla="*/ 3211 w 3248"/>
                <a:gd name="T67" fmla="*/ 0 h 255"/>
                <a:gd name="T68" fmla="*/ 3247 w 3248"/>
                <a:gd name="T69" fmla="*/ 159 h 255"/>
                <a:gd name="T70" fmla="*/ 3248 w 3248"/>
                <a:gd name="T71" fmla="*/ 159 h 255"/>
                <a:gd name="T72" fmla="*/ 3248 w 3248"/>
                <a:gd name="T73" fmla="*/ 160 h 255"/>
                <a:gd name="T74" fmla="*/ 3237 w 3248"/>
                <a:gd name="T75" fmla="*/ 161 h 255"/>
                <a:gd name="T76" fmla="*/ 3211 w 3248"/>
                <a:gd name="T77" fmla="*/ 163 h 255"/>
                <a:gd name="T78" fmla="*/ 3197 w 3248"/>
                <a:gd name="T79" fmla="*/ 163 h 255"/>
                <a:gd name="T80" fmla="*/ 3155 w 3248"/>
                <a:gd name="T81" fmla="*/ 166 h 255"/>
                <a:gd name="T82" fmla="*/ 3086 w 3248"/>
                <a:gd name="T83" fmla="*/ 169 h 255"/>
                <a:gd name="T84" fmla="*/ 2991 w 3248"/>
                <a:gd name="T85" fmla="*/ 174 h 255"/>
                <a:gd name="T86" fmla="*/ 2869 w 3248"/>
                <a:gd name="T87" fmla="*/ 181 h 255"/>
                <a:gd name="T88" fmla="*/ 2723 w 3248"/>
                <a:gd name="T89" fmla="*/ 187 h 255"/>
                <a:gd name="T90" fmla="*/ 2552 w 3248"/>
                <a:gd name="T91" fmla="*/ 195 h 255"/>
                <a:gd name="T92" fmla="*/ 2356 w 3248"/>
                <a:gd name="T93" fmla="*/ 202 h 255"/>
                <a:gd name="T94" fmla="*/ 2137 w 3248"/>
                <a:gd name="T95" fmla="*/ 210 h 255"/>
                <a:gd name="T96" fmla="*/ 1895 w 3248"/>
                <a:gd name="T97" fmla="*/ 218 h 255"/>
                <a:gd name="T98" fmla="*/ 1632 w 3248"/>
                <a:gd name="T99" fmla="*/ 226 h 255"/>
                <a:gd name="T100" fmla="*/ 1346 w 3248"/>
                <a:gd name="T101" fmla="*/ 234 h 255"/>
                <a:gd name="T102" fmla="*/ 1040 w 3248"/>
                <a:gd name="T103" fmla="*/ 240 h 255"/>
                <a:gd name="T104" fmla="*/ 713 w 3248"/>
                <a:gd name="T105" fmla="*/ 246 h 255"/>
                <a:gd name="T106" fmla="*/ 366 w 3248"/>
                <a:gd name="T107" fmla="*/ 252 h 255"/>
                <a:gd name="T108" fmla="*/ 0 w 3248"/>
                <a:gd name="T10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48" h="255">
                  <a:moveTo>
                    <a:pt x="0" y="255"/>
                  </a:moveTo>
                  <a:lnTo>
                    <a:pt x="0" y="91"/>
                  </a:lnTo>
                  <a:lnTo>
                    <a:pt x="18" y="91"/>
                  </a:lnTo>
                  <a:lnTo>
                    <a:pt x="70" y="91"/>
                  </a:lnTo>
                  <a:lnTo>
                    <a:pt x="152" y="90"/>
                  </a:lnTo>
                  <a:lnTo>
                    <a:pt x="260" y="89"/>
                  </a:lnTo>
                  <a:lnTo>
                    <a:pt x="391" y="88"/>
                  </a:lnTo>
                  <a:lnTo>
                    <a:pt x="541" y="86"/>
                  </a:lnTo>
                  <a:lnTo>
                    <a:pt x="707" y="83"/>
                  </a:lnTo>
                  <a:lnTo>
                    <a:pt x="884" y="81"/>
                  </a:lnTo>
                  <a:lnTo>
                    <a:pt x="1069" y="78"/>
                  </a:lnTo>
                  <a:lnTo>
                    <a:pt x="1258" y="75"/>
                  </a:lnTo>
                  <a:lnTo>
                    <a:pt x="1449" y="72"/>
                  </a:lnTo>
                  <a:lnTo>
                    <a:pt x="1635" y="69"/>
                  </a:lnTo>
                  <a:lnTo>
                    <a:pt x="1815" y="64"/>
                  </a:lnTo>
                  <a:lnTo>
                    <a:pt x="1984" y="59"/>
                  </a:lnTo>
                  <a:lnTo>
                    <a:pt x="2138" y="55"/>
                  </a:lnTo>
                  <a:lnTo>
                    <a:pt x="2275" y="50"/>
                  </a:lnTo>
                  <a:lnTo>
                    <a:pt x="2396" y="43"/>
                  </a:lnTo>
                  <a:lnTo>
                    <a:pt x="2509" y="39"/>
                  </a:lnTo>
                  <a:lnTo>
                    <a:pt x="2612" y="34"/>
                  </a:lnTo>
                  <a:lnTo>
                    <a:pt x="2706" y="29"/>
                  </a:lnTo>
                  <a:lnTo>
                    <a:pt x="2791" y="24"/>
                  </a:lnTo>
                  <a:lnTo>
                    <a:pt x="2868" y="21"/>
                  </a:lnTo>
                  <a:lnTo>
                    <a:pt x="2936" y="17"/>
                  </a:lnTo>
                  <a:lnTo>
                    <a:pt x="2996" y="14"/>
                  </a:lnTo>
                  <a:lnTo>
                    <a:pt x="3048" y="10"/>
                  </a:lnTo>
                  <a:lnTo>
                    <a:pt x="3092" y="7"/>
                  </a:lnTo>
                  <a:lnTo>
                    <a:pt x="3129" y="5"/>
                  </a:lnTo>
                  <a:lnTo>
                    <a:pt x="3160" y="3"/>
                  </a:lnTo>
                  <a:lnTo>
                    <a:pt x="3182" y="2"/>
                  </a:lnTo>
                  <a:lnTo>
                    <a:pt x="3198" y="1"/>
                  </a:lnTo>
                  <a:lnTo>
                    <a:pt x="3207" y="0"/>
                  </a:lnTo>
                  <a:lnTo>
                    <a:pt x="3211" y="0"/>
                  </a:lnTo>
                  <a:lnTo>
                    <a:pt x="3247" y="159"/>
                  </a:lnTo>
                  <a:lnTo>
                    <a:pt x="3248" y="159"/>
                  </a:lnTo>
                  <a:lnTo>
                    <a:pt x="3248" y="160"/>
                  </a:lnTo>
                  <a:lnTo>
                    <a:pt x="3237" y="161"/>
                  </a:lnTo>
                  <a:lnTo>
                    <a:pt x="3211" y="163"/>
                  </a:lnTo>
                  <a:lnTo>
                    <a:pt x="3197" y="163"/>
                  </a:lnTo>
                  <a:lnTo>
                    <a:pt x="3155" y="166"/>
                  </a:lnTo>
                  <a:lnTo>
                    <a:pt x="3086" y="169"/>
                  </a:lnTo>
                  <a:lnTo>
                    <a:pt x="2991" y="174"/>
                  </a:lnTo>
                  <a:lnTo>
                    <a:pt x="2869" y="181"/>
                  </a:lnTo>
                  <a:lnTo>
                    <a:pt x="2723" y="187"/>
                  </a:lnTo>
                  <a:lnTo>
                    <a:pt x="2552" y="195"/>
                  </a:lnTo>
                  <a:lnTo>
                    <a:pt x="2356" y="202"/>
                  </a:lnTo>
                  <a:lnTo>
                    <a:pt x="2137" y="210"/>
                  </a:lnTo>
                  <a:lnTo>
                    <a:pt x="1895" y="218"/>
                  </a:lnTo>
                  <a:lnTo>
                    <a:pt x="1632" y="226"/>
                  </a:lnTo>
                  <a:lnTo>
                    <a:pt x="1346" y="234"/>
                  </a:lnTo>
                  <a:lnTo>
                    <a:pt x="1040" y="240"/>
                  </a:lnTo>
                  <a:lnTo>
                    <a:pt x="713" y="246"/>
                  </a:lnTo>
                  <a:lnTo>
                    <a:pt x="366" y="252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1879600" y="4813300"/>
              <a:ext cx="1460500" cy="747713"/>
            </a:xfrm>
            <a:custGeom>
              <a:avLst/>
              <a:gdLst>
                <a:gd name="T0" fmla="*/ 137 w 2761"/>
                <a:gd name="T1" fmla="*/ 1408 h 1414"/>
                <a:gd name="T2" fmla="*/ 354 w 2761"/>
                <a:gd name="T3" fmla="*/ 1391 h 1414"/>
                <a:gd name="T4" fmla="*/ 538 w 2761"/>
                <a:gd name="T5" fmla="*/ 1372 h 1414"/>
                <a:gd name="T6" fmla="*/ 669 w 2761"/>
                <a:gd name="T7" fmla="*/ 1357 h 1414"/>
                <a:gd name="T8" fmla="*/ 804 w 2761"/>
                <a:gd name="T9" fmla="*/ 1338 h 1414"/>
                <a:gd name="T10" fmla="*/ 941 w 2761"/>
                <a:gd name="T11" fmla="*/ 1317 h 1414"/>
                <a:gd name="T12" fmla="*/ 1080 w 2761"/>
                <a:gd name="T13" fmla="*/ 1292 h 1414"/>
                <a:gd name="T14" fmla="*/ 1219 w 2761"/>
                <a:gd name="T15" fmla="*/ 1263 h 1414"/>
                <a:gd name="T16" fmla="*/ 1357 w 2761"/>
                <a:gd name="T17" fmla="*/ 1230 h 1414"/>
                <a:gd name="T18" fmla="*/ 1493 w 2761"/>
                <a:gd name="T19" fmla="*/ 1194 h 1414"/>
                <a:gd name="T20" fmla="*/ 1624 w 2761"/>
                <a:gd name="T21" fmla="*/ 1153 h 1414"/>
                <a:gd name="T22" fmla="*/ 1751 w 2761"/>
                <a:gd name="T23" fmla="*/ 1108 h 1414"/>
                <a:gd name="T24" fmla="*/ 1872 w 2761"/>
                <a:gd name="T25" fmla="*/ 1057 h 1414"/>
                <a:gd name="T26" fmla="*/ 1984 w 2761"/>
                <a:gd name="T27" fmla="*/ 1001 h 1414"/>
                <a:gd name="T28" fmla="*/ 2105 w 2761"/>
                <a:gd name="T29" fmla="*/ 929 h 1414"/>
                <a:gd name="T30" fmla="*/ 2228 w 2761"/>
                <a:gd name="T31" fmla="*/ 846 h 1414"/>
                <a:gd name="T32" fmla="*/ 2334 w 2761"/>
                <a:gd name="T33" fmla="*/ 764 h 1414"/>
                <a:gd name="T34" fmla="*/ 2426 w 2761"/>
                <a:gd name="T35" fmla="*/ 682 h 1414"/>
                <a:gd name="T36" fmla="*/ 2503 w 2761"/>
                <a:gd name="T37" fmla="*/ 604 h 1414"/>
                <a:gd name="T38" fmla="*/ 2567 w 2761"/>
                <a:gd name="T39" fmla="*/ 528 h 1414"/>
                <a:gd name="T40" fmla="*/ 2620 w 2761"/>
                <a:gd name="T41" fmla="*/ 455 h 1414"/>
                <a:gd name="T42" fmla="*/ 2662 w 2761"/>
                <a:gd name="T43" fmla="*/ 386 h 1414"/>
                <a:gd name="T44" fmla="*/ 2695 w 2761"/>
                <a:gd name="T45" fmla="*/ 323 h 1414"/>
                <a:gd name="T46" fmla="*/ 2720 w 2761"/>
                <a:gd name="T47" fmla="*/ 264 h 1414"/>
                <a:gd name="T48" fmla="*/ 2737 w 2761"/>
                <a:gd name="T49" fmla="*/ 213 h 1414"/>
                <a:gd name="T50" fmla="*/ 2749 w 2761"/>
                <a:gd name="T51" fmla="*/ 167 h 1414"/>
                <a:gd name="T52" fmla="*/ 2758 w 2761"/>
                <a:gd name="T53" fmla="*/ 114 h 1414"/>
                <a:gd name="T54" fmla="*/ 2761 w 2761"/>
                <a:gd name="T55" fmla="*/ 74 h 1414"/>
                <a:gd name="T56" fmla="*/ 2613 w 2761"/>
                <a:gd name="T57" fmla="*/ 0 h 1414"/>
                <a:gd name="T58" fmla="*/ 2604 w 2761"/>
                <a:gd name="T59" fmla="*/ 30 h 1414"/>
                <a:gd name="T60" fmla="*/ 2571 w 2761"/>
                <a:gd name="T61" fmla="*/ 109 h 1414"/>
                <a:gd name="T62" fmla="*/ 2544 w 2761"/>
                <a:gd name="T63" fmla="*/ 164 h 1414"/>
                <a:gd name="T64" fmla="*/ 2510 w 2761"/>
                <a:gd name="T65" fmla="*/ 226 h 1414"/>
                <a:gd name="T66" fmla="*/ 2466 w 2761"/>
                <a:gd name="T67" fmla="*/ 296 h 1414"/>
                <a:gd name="T68" fmla="*/ 2413 w 2761"/>
                <a:gd name="T69" fmla="*/ 371 h 1414"/>
                <a:gd name="T70" fmla="*/ 2351 w 2761"/>
                <a:gd name="T71" fmla="*/ 450 h 1414"/>
                <a:gd name="T72" fmla="*/ 2277 w 2761"/>
                <a:gd name="T73" fmla="*/ 530 h 1414"/>
                <a:gd name="T74" fmla="*/ 2191 w 2761"/>
                <a:gd name="T75" fmla="*/ 610 h 1414"/>
                <a:gd name="T76" fmla="*/ 2094 w 2761"/>
                <a:gd name="T77" fmla="*/ 691 h 1414"/>
                <a:gd name="T78" fmla="*/ 1983 w 2761"/>
                <a:gd name="T79" fmla="*/ 768 h 1414"/>
                <a:gd name="T80" fmla="*/ 1858 w 2761"/>
                <a:gd name="T81" fmla="*/ 841 h 1414"/>
                <a:gd name="T82" fmla="*/ 1719 w 2761"/>
                <a:gd name="T83" fmla="*/ 910 h 1414"/>
                <a:gd name="T84" fmla="*/ 1564 w 2761"/>
                <a:gd name="T85" fmla="*/ 971 h 1414"/>
                <a:gd name="T86" fmla="*/ 1454 w 2761"/>
                <a:gd name="T87" fmla="*/ 1008 h 1414"/>
                <a:gd name="T88" fmla="*/ 1343 w 2761"/>
                <a:gd name="T89" fmla="*/ 1042 h 1414"/>
                <a:gd name="T90" fmla="*/ 1232 w 2761"/>
                <a:gd name="T91" fmla="*/ 1073 h 1414"/>
                <a:gd name="T92" fmla="*/ 1121 w 2761"/>
                <a:gd name="T93" fmla="*/ 1100 h 1414"/>
                <a:gd name="T94" fmla="*/ 1011 w 2761"/>
                <a:gd name="T95" fmla="*/ 1125 h 1414"/>
                <a:gd name="T96" fmla="*/ 903 w 2761"/>
                <a:gd name="T97" fmla="*/ 1147 h 1414"/>
                <a:gd name="T98" fmla="*/ 693 w 2761"/>
                <a:gd name="T99" fmla="*/ 1184 h 1414"/>
                <a:gd name="T100" fmla="*/ 493 w 2761"/>
                <a:gd name="T101" fmla="*/ 1212 h 1414"/>
                <a:gd name="T102" fmla="*/ 309 w 2761"/>
                <a:gd name="T103" fmla="*/ 1234 h 1414"/>
                <a:gd name="T104" fmla="*/ 143 w 2761"/>
                <a:gd name="T105" fmla="*/ 1247 h 1414"/>
                <a:gd name="T106" fmla="*/ 0 w 2761"/>
                <a:gd name="T107" fmla="*/ 125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1" h="1414">
                  <a:moveTo>
                    <a:pt x="41" y="1414"/>
                  </a:moveTo>
                  <a:lnTo>
                    <a:pt x="137" y="1408"/>
                  </a:lnTo>
                  <a:lnTo>
                    <a:pt x="241" y="1401"/>
                  </a:lnTo>
                  <a:lnTo>
                    <a:pt x="354" y="1391"/>
                  </a:lnTo>
                  <a:lnTo>
                    <a:pt x="476" y="1380"/>
                  </a:lnTo>
                  <a:lnTo>
                    <a:pt x="538" y="1372"/>
                  </a:lnTo>
                  <a:lnTo>
                    <a:pt x="603" y="1365"/>
                  </a:lnTo>
                  <a:lnTo>
                    <a:pt x="669" y="1357"/>
                  </a:lnTo>
                  <a:lnTo>
                    <a:pt x="736" y="1348"/>
                  </a:lnTo>
                  <a:lnTo>
                    <a:pt x="804" y="1338"/>
                  </a:lnTo>
                  <a:lnTo>
                    <a:pt x="871" y="1328"/>
                  </a:lnTo>
                  <a:lnTo>
                    <a:pt x="941" y="1317"/>
                  </a:lnTo>
                  <a:lnTo>
                    <a:pt x="1010" y="1305"/>
                  </a:lnTo>
                  <a:lnTo>
                    <a:pt x="1080" y="1292"/>
                  </a:lnTo>
                  <a:lnTo>
                    <a:pt x="1150" y="1278"/>
                  </a:lnTo>
                  <a:lnTo>
                    <a:pt x="1219" y="1263"/>
                  </a:lnTo>
                  <a:lnTo>
                    <a:pt x="1288" y="1247"/>
                  </a:lnTo>
                  <a:lnTo>
                    <a:pt x="1357" y="1230"/>
                  </a:lnTo>
                  <a:lnTo>
                    <a:pt x="1426" y="1214"/>
                  </a:lnTo>
                  <a:lnTo>
                    <a:pt x="1493" y="1194"/>
                  </a:lnTo>
                  <a:lnTo>
                    <a:pt x="1559" y="1174"/>
                  </a:lnTo>
                  <a:lnTo>
                    <a:pt x="1624" y="1153"/>
                  </a:lnTo>
                  <a:lnTo>
                    <a:pt x="1689" y="1131"/>
                  </a:lnTo>
                  <a:lnTo>
                    <a:pt x="1751" y="1108"/>
                  </a:lnTo>
                  <a:lnTo>
                    <a:pt x="1813" y="1082"/>
                  </a:lnTo>
                  <a:lnTo>
                    <a:pt x="1872" y="1057"/>
                  </a:lnTo>
                  <a:lnTo>
                    <a:pt x="1929" y="1029"/>
                  </a:lnTo>
                  <a:lnTo>
                    <a:pt x="1984" y="1001"/>
                  </a:lnTo>
                  <a:lnTo>
                    <a:pt x="2037" y="971"/>
                  </a:lnTo>
                  <a:lnTo>
                    <a:pt x="2105" y="929"/>
                  </a:lnTo>
                  <a:lnTo>
                    <a:pt x="2168" y="888"/>
                  </a:lnTo>
                  <a:lnTo>
                    <a:pt x="2228" y="846"/>
                  </a:lnTo>
                  <a:lnTo>
                    <a:pt x="2283" y="805"/>
                  </a:lnTo>
                  <a:lnTo>
                    <a:pt x="2334" y="764"/>
                  </a:lnTo>
                  <a:lnTo>
                    <a:pt x="2382" y="723"/>
                  </a:lnTo>
                  <a:lnTo>
                    <a:pt x="2426" y="682"/>
                  </a:lnTo>
                  <a:lnTo>
                    <a:pt x="2466" y="643"/>
                  </a:lnTo>
                  <a:lnTo>
                    <a:pt x="2503" y="604"/>
                  </a:lnTo>
                  <a:lnTo>
                    <a:pt x="2536" y="565"/>
                  </a:lnTo>
                  <a:lnTo>
                    <a:pt x="2567" y="528"/>
                  </a:lnTo>
                  <a:lnTo>
                    <a:pt x="2595" y="491"/>
                  </a:lnTo>
                  <a:lnTo>
                    <a:pt x="2620" y="455"/>
                  </a:lnTo>
                  <a:lnTo>
                    <a:pt x="2642" y="420"/>
                  </a:lnTo>
                  <a:lnTo>
                    <a:pt x="2662" y="386"/>
                  </a:lnTo>
                  <a:lnTo>
                    <a:pt x="2680" y="353"/>
                  </a:lnTo>
                  <a:lnTo>
                    <a:pt x="2695" y="323"/>
                  </a:lnTo>
                  <a:lnTo>
                    <a:pt x="2708" y="293"/>
                  </a:lnTo>
                  <a:lnTo>
                    <a:pt x="2720" y="264"/>
                  </a:lnTo>
                  <a:lnTo>
                    <a:pt x="2729" y="238"/>
                  </a:lnTo>
                  <a:lnTo>
                    <a:pt x="2737" y="213"/>
                  </a:lnTo>
                  <a:lnTo>
                    <a:pt x="2743" y="189"/>
                  </a:lnTo>
                  <a:lnTo>
                    <a:pt x="2749" y="167"/>
                  </a:lnTo>
                  <a:lnTo>
                    <a:pt x="2753" y="148"/>
                  </a:lnTo>
                  <a:lnTo>
                    <a:pt x="2758" y="114"/>
                  </a:lnTo>
                  <a:lnTo>
                    <a:pt x="2760" y="90"/>
                  </a:lnTo>
                  <a:lnTo>
                    <a:pt x="2761" y="74"/>
                  </a:lnTo>
                  <a:lnTo>
                    <a:pt x="2761" y="70"/>
                  </a:lnTo>
                  <a:lnTo>
                    <a:pt x="2613" y="0"/>
                  </a:lnTo>
                  <a:lnTo>
                    <a:pt x="2611" y="7"/>
                  </a:lnTo>
                  <a:lnTo>
                    <a:pt x="2604" y="30"/>
                  </a:lnTo>
                  <a:lnTo>
                    <a:pt x="2591" y="63"/>
                  </a:lnTo>
                  <a:lnTo>
                    <a:pt x="2571" y="109"/>
                  </a:lnTo>
                  <a:lnTo>
                    <a:pt x="2558" y="135"/>
                  </a:lnTo>
                  <a:lnTo>
                    <a:pt x="2544" y="164"/>
                  </a:lnTo>
                  <a:lnTo>
                    <a:pt x="2529" y="195"/>
                  </a:lnTo>
                  <a:lnTo>
                    <a:pt x="2510" y="226"/>
                  </a:lnTo>
                  <a:lnTo>
                    <a:pt x="2489" y="261"/>
                  </a:lnTo>
                  <a:lnTo>
                    <a:pt x="2466" y="296"/>
                  </a:lnTo>
                  <a:lnTo>
                    <a:pt x="2441" y="333"/>
                  </a:lnTo>
                  <a:lnTo>
                    <a:pt x="2413" y="371"/>
                  </a:lnTo>
                  <a:lnTo>
                    <a:pt x="2384" y="409"/>
                  </a:lnTo>
                  <a:lnTo>
                    <a:pt x="2351" y="450"/>
                  </a:lnTo>
                  <a:lnTo>
                    <a:pt x="2315" y="489"/>
                  </a:lnTo>
                  <a:lnTo>
                    <a:pt x="2277" y="530"/>
                  </a:lnTo>
                  <a:lnTo>
                    <a:pt x="2236" y="570"/>
                  </a:lnTo>
                  <a:lnTo>
                    <a:pt x="2191" y="610"/>
                  </a:lnTo>
                  <a:lnTo>
                    <a:pt x="2145" y="651"/>
                  </a:lnTo>
                  <a:lnTo>
                    <a:pt x="2094" y="691"/>
                  </a:lnTo>
                  <a:lnTo>
                    <a:pt x="2040" y="730"/>
                  </a:lnTo>
                  <a:lnTo>
                    <a:pt x="1983" y="768"/>
                  </a:lnTo>
                  <a:lnTo>
                    <a:pt x="1923" y="805"/>
                  </a:lnTo>
                  <a:lnTo>
                    <a:pt x="1858" y="841"/>
                  </a:lnTo>
                  <a:lnTo>
                    <a:pt x="1790" y="876"/>
                  </a:lnTo>
                  <a:lnTo>
                    <a:pt x="1719" y="910"/>
                  </a:lnTo>
                  <a:lnTo>
                    <a:pt x="1643" y="942"/>
                  </a:lnTo>
                  <a:lnTo>
                    <a:pt x="1564" y="971"/>
                  </a:lnTo>
                  <a:lnTo>
                    <a:pt x="1509" y="990"/>
                  </a:lnTo>
                  <a:lnTo>
                    <a:pt x="1454" y="1008"/>
                  </a:lnTo>
                  <a:lnTo>
                    <a:pt x="1398" y="1025"/>
                  </a:lnTo>
                  <a:lnTo>
                    <a:pt x="1343" y="1042"/>
                  </a:lnTo>
                  <a:lnTo>
                    <a:pt x="1287" y="1057"/>
                  </a:lnTo>
                  <a:lnTo>
                    <a:pt x="1232" y="1073"/>
                  </a:lnTo>
                  <a:lnTo>
                    <a:pt x="1176" y="1087"/>
                  </a:lnTo>
                  <a:lnTo>
                    <a:pt x="1121" y="1100"/>
                  </a:lnTo>
                  <a:lnTo>
                    <a:pt x="1066" y="1113"/>
                  </a:lnTo>
                  <a:lnTo>
                    <a:pt x="1011" y="1125"/>
                  </a:lnTo>
                  <a:lnTo>
                    <a:pt x="957" y="1136"/>
                  </a:lnTo>
                  <a:lnTo>
                    <a:pt x="903" y="1147"/>
                  </a:lnTo>
                  <a:lnTo>
                    <a:pt x="796" y="1167"/>
                  </a:lnTo>
                  <a:lnTo>
                    <a:pt x="693" y="1184"/>
                  </a:lnTo>
                  <a:lnTo>
                    <a:pt x="591" y="1200"/>
                  </a:lnTo>
                  <a:lnTo>
                    <a:pt x="493" y="1212"/>
                  </a:lnTo>
                  <a:lnTo>
                    <a:pt x="399" y="1224"/>
                  </a:lnTo>
                  <a:lnTo>
                    <a:pt x="309" y="1234"/>
                  </a:lnTo>
                  <a:lnTo>
                    <a:pt x="223" y="1241"/>
                  </a:lnTo>
                  <a:lnTo>
                    <a:pt x="143" y="1247"/>
                  </a:lnTo>
                  <a:lnTo>
                    <a:pt x="69" y="1253"/>
                  </a:lnTo>
                  <a:lnTo>
                    <a:pt x="0" y="1256"/>
                  </a:lnTo>
                  <a:lnTo>
                    <a:pt x="41" y="14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3311525" y="3989387"/>
              <a:ext cx="730250" cy="731838"/>
            </a:xfrm>
            <a:custGeom>
              <a:avLst/>
              <a:gdLst>
                <a:gd name="T0" fmla="*/ 119 w 1382"/>
                <a:gd name="T1" fmla="*/ 1382 h 1382"/>
                <a:gd name="T2" fmla="*/ 124 w 1382"/>
                <a:gd name="T3" fmla="*/ 1336 h 1382"/>
                <a:gd name="T4" fmla="*/ 141 w 1382"/>
                <a:gd name="T5" fmla="*/ 1213 h 1382"/>
                <a:gd name="T6" fmla="*/ 155 w 1382"/>
                <a:gd name="T7" fmla="*/ 1131 h 1382"/>
                <a:gd name="T8" fmla="*/ 174 w 1382"/>
                <a:gd name="T9" fmla="*/ 1037 h 1382"/>
                <a:gd name="T10" fmla="*/ 197 w 1382"/>
                <a:gd name="T11" fmla="*/ 938 h 1382"/>
                <a:gd name="T12" fmla="*/ 225 w 1382"/>
                <a:gd name="T13" fmla="*/ 833 h 1382"/>
                <a:gd name="T14" fmla="*/ 260 w 1382"/>
                <a:gd name="T15" fmla="*/ 727 h 1382"/>
                <a:gd name="T16" fmla="*/ 302 w 1382"/>
                <a:gd name="T17" fmla="*/ 623 h 1382"/>
                <a:gd name="T18" fmla="*/ 349 w 1382"/>
                <a:gd name="T19" fmla="*/ 523 h 1382"/>
                <a:gd name="T20" fmla="*/ 403 w 1382"/>
                <a:gd name="T21" fmla="*/ 430 h 1382"/>
                <a:gd name="T22" fmla="*/ 466 w 1382"/>
                <a:gd name="T23" fmla="*/ 349 h 1382"/>
                <a:gd name="T24" fmla="*/ 536 w 1382"/>
                <a:gd name="T25" fmla="*/ 280 h 1382"/>
                <a:gd name="T26" fmla="*/ 615 w 1382"/>
                <a:gd name="T27" fmla="*/ 228 h 1382"/>
                <a:gd name="T28" fmla="*/ 702 w 1382"/>
                <a:gd name="T29" fmla="*/ 195 h 1382"/>
                <a:gd name="T30" fmla="*/ 1016 w 1382"/>
                <a:gd name="T31" fmla="*/ 122 h 1382"/>
                <a:gd name="T32" fmla="*/ 1227 w 1382"/>
                <a:gd name="T33" fmla="*/ 77 h 1382"/>
                <a:gd name="T34" fmla="*/ 1345 w 1382"/>
                <a:gd name="T35" fmla="*/ 54 h 1382"/>
                <a:gd name="T36" fmla="*/ 1382 w 1382"/>
                <a:gd name="T37" fmla="*/ 47 h 1382"/>
                <a:gd name="T38" fmla="*/ 1227 w 1382"/>
                <a:gd name="T39" fmla="*/ 0 h 1382"/>
                <a:gd name="T40" fmla="*/ 1169 w 1382"/>
                <a:gd name="T41" fmla="*/ 5 h 1382"/>
                <a:gd name="T42" fmla="*/ 1063 w 1382"/>
                <a:gd name="T43" fmla="*/ 16 h 1382"/>
                <a:gd name="T44" fmla="*/ 964 w 1382"/>
                <a:gd name="T45" fmla="*/ 30 h 1382"/>
                <a:gd name="T46" fmla="*/ 891 w 1382"/>
                <a:gd name="T47" fmla="*/ 44 h 1382"/>
                <a:gd name="T48" fmla="*/ 813 w 1382"/>
                <a:gd name="T49" fmla="*/ 60 h 1382"/>
                <a:gd name="T50" fmla="*/ 734 w 1382"/>
                <a:gd name="T51" fmla="*/ 80 h 1382"/>
                <a:gd name="T52" fmla="*/ 656 w 1382"/>
                <a:gd name="T53" fmla="*/ 103 h 1382"/>
                <a:gd name="T54" fmla="*/ 580 w 1382"/>
                <a:gd name="T55" fmla="*/ 131 h 1382"/>
                <a:gd name="T56" fmla="*/ 507 w 1382"/>
                <a:gd name="T57" fmla="*/ 163 h 1382"/>
                <a:gd name="T58" fmla="*/ 439 w 1382"/>
                <a:gd name="T59" fmla="*/ 198 h 1382"/>
                <a:gd name="T60" fmla="*/ 379 w 1382"/>
                <a:gd name="T61" fmla="*/ 240 h 1382"/>
                <a:gd name="T62" fmla="*/ 328 w 1382"/>
                <a:gd name="T63" fmla="*/ 285 h 1382"/>
                <a:gd name="T64" fmla="*/ 286 w 1382"/>
                <a:gd name="T65" fmla="*/ 338 h 1382"/>
                <a:gd name="T66" fmla="*/ 249 w 1382"/>
                <a:gd name="T67" fmla="*/ 399 h 1382"/>
                <a:gd name="T68" fmla="*/ 214 w 1382"/>
                <a:gd name="T69" fmla="*/ 470 h 1382"/>
                <a:gd name="T70" fmla="*/ 182 w 1382"/>
                <a:gd name="T71" fmla="*/ 548 h 1382"/>
                <a:gd name="T72" fmla="*/ 153 w 1382"/>
                <a:gd name="T73" fmla="*/ 629 h 1382"/>
                <a:gd name="T74" fmla="*/ 126 w 1382"/>
                <a:gd name="T75" fmla="*/ 714 h 1382"/>
                <a:gd name="T76" fmla="*/ 103 w 1382"/>
                <a:gd name="T77" fmla="*/ 800 h 1382"/>
                <a:gd name="T78" fmla="*/ 82 w 1382"/>
                <a:gd name="T79" fmla="*/ 886 h 1382"/>
                <a:gd name="T80" fmla="*/ 55 w 1382"/>
                <a:gd name="T81" fmla="*/ 1009 h 1382"/>
                <a:gd name="T82" fmla="*/ 28 w 1382"/>
                <a:gd name="T83" fmla="*/ 1155 h 1382"/>
                <a:gd name="T84" fmla="*/ 11 w 1382"/>
                <a:gd name="T85" fmla="*/ 1267 h 1382"/>
                <a:gd name="T86" fmla="*/ 1 w 1382"/>
                <a:gd name="T87" fmla="*/ 133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2" h="1382">
                  <a:moveTo>
                    <a:pt x="0" y="1338"/>
                  </a:moveTo>
                  <a:lnTo>
                    <a:pt x="119" y="1382"/>
                  </a:lnTo>
                  <a:lnTo>
                    <a:pt x="120" y="1371"/>
                  </a:lnTo>
                  <a:lnTo>
                    <a:pt x="124" y="1336"/>
                  </a:lnTo>
                  <a:lnTo>
                    <a:pt x="130" y="1283"/>
                  </a:lnTo>
                  <a:lnTo>
                    <a:pt x="141" y="1213"/>
                  </a:lnTo>
                  <a:lnTo>
                    <a:pt x="147" y="1174"/>
                  </a:lnTo>
                  <a:lnTo>
                    <a:pt x="155" y="1131"/>
                  </a:lnTo>
                  <a:lnTo>
                    <a:pt x="164" y="1085"/>
                  </a:lnTo>
                  <a:lnTo>
                    <a:pt x="174" y="1037"/>
                  </a:lnTo>
                  <a:lnTo>
                    <a:pt x="185" y="989"/>
                  </a:lnTo>
                  <a:lnTo>
                    <a:pt x="197" y="938"/>
                  </a:lnTo>
                  <a:lnTo>
                    <a:pt x="211" y="886"/>
                  </a:lnTo>
                  <a:lnTo>
                    <a:pt x="225" y="833"/>
                  </a:lnTo>
                  <a:lnTo>
                    <a:pt x="242" y="780"/>
                  </a:lnTo>
                  <a:lnTo>
                    <a:pt x="260" y="727"/>
                  </a:lnTo>
                  <a:lnTo>
                    <a:pt x="280" y="675"/>
                  </a:lnTo>
                  <a:lnTo>
                    <a:pt x="302" y="623"/>
                  </a:lnTo>
                  <a:lnTo>
                    <a:pt x="324" y="572"/>
                  </a:lnTo>
                  <a:lnTo>
                    <a:pt x="349" y="523"/>
                  </a:lnTo>
                  <a:lnTo>
                    <a:pt x="376" y="476"/>
                  </a:lnTo>
                  <a:lnTo>
                    <a:pt x="403" y="430"/>
                  </a:lnTo>
                  <a:lnTo>
                    <a:pt x="434" y="388"/>
                  </a:lnTo>
                  <a:lnTo>
                    <a:pt x="466" y="349"/>
                  </a:lnTo>
                  <a:lnTo>
                    <a:pt x="499" y="313"/>
                  </a:lnTo>
                  <a:lnTo>
                    <a:pt x="536" y="280"/>
                  </a:lnTo>
                  <a:lnTo>
                    <a:pt x="574" y="251"/>
                  </a:lnTo>
                  <a:lnTo>
                    <a:pt x="615" y="228"/>
                  </a:lnTo>
                  <a:lnTo>
                    <a:pt x="657" y="209"/>
                  </a:lnTo>
                  <a:lnTo>
                    <a:pt x="702" y="195"/>
                  </a:lnTo>
                  <a:lnTo>
                    <a:pt x="873" y="155"/>
                  </a:lnTo>
                  <a:lnTo>
                    <a:pt x="1016" y="122"/>
                  </a:lnTo>
                  <a:lnTo>
                    <a:pt x="1134" y="97"/>
                  </a:lnTo>
                  <a:lnTo>
                    <a:pt x="1227" y="77"/>
                  </a:lnTo>
                  <a:lnTo>
                    <a:pt x="1297" y="63"/>
                  </a:lnTo>
                  <a:lnTo>
                    <a:pt x="1345" y="54"/>
                  </a:lnTo>
                  <a:lnTo>
                    <a:pt x="1373" y="49"/>
                  </a:lnTo>
                  <a:lnTo>
                    <a:pt x="1382" y="47"/>
                  </a:lnTo>
                  <a:lnTo>
                    <a:pt x="1235" y="0"/>
                  </a:lnTo>
                  <a:lnTo>
                    <a:pt x="1227" y="0"/>
                  </a:lnTo>
                  <a:lnTo>
                    <a:pt x="1205" y="2"/>
                  </a:lnTo>
                  <a:lnTo>
                    <a:pt x="1169" y="5"/>
                  </a:lnTo>
                  <a:lnTo>
                    <a:pt x="1121" y="9"/>
                  </a:lnTo>
                  <a:lnTo>
                    <a:pt x="1063" y="16"/>
                  </a:lnTo>
                  <a:lnTo>
                    <a:pt x="999" y="25"/>
                  </a:lnTo>
                  <a:lnTo>
                    <a:pt x="964" y="30"/>
                  </a:lnTo>
                  <a:lnTo>
                    <a:pt x="928" y="37"/>
                  </a:lnTo>
                  <a:lnTo>
                    <a:pt x="891" y="44"/>
                  </a:lnTo>
                  <a:lnTo>
                    <a:pt x="852" y="51"/>
                  </a:lnTo>
                  <a:lnTo>
                    <a:pt x="813" y="60"/>
                  </a:lnTo>
                  <a:lnTo>
                    <a:pt x="774" y="69"/>
                  </a:lnTo>
                  <a:lnTo>
                    <a:pt x="734" y="80"/>
                  </a:lnTo>
                  <a:lnTo>
                    <a:pt x="695" y="91"/>
                  </a:lnTo>
                  <a:lnTo>
                    <a:pt x="656" y="103"/>
                  </a:lnTo>
                  <a:lnTo>
                    <a:pt x="618" y="116"/>
                  </a:lnTo>
                  <a:lnTo>
                    <a:pt x="580" y="131"/>
                  </a:lnTo>
                  <a:lnTo>
                    <a:pt x="543" y="146"/>
                  </a:lnTo>
                  <a:lnTo>
                    <a:pt x="507" y="163"/>
                  </a:lnTo>
                  <a:lnTo>
                    <a:pt x="472" y="179"/>
                  </a:lnTo>
                  <a:lnTo>
                    <a:pt x="439" y="198"/>
                  </a:lnTo>
                  <a:lnTo>
                    <a:pt x="408" y="219"/>
                  </a:lnTo>
                  <a:lnTo>
                    <a:pt x="379" y="240"/>
                  </a:lnTo>
                  <a:lnTo>
                    <a:pt x="352" y="262"/>
                  </a:lnTo>
                  <a:lnTo>
                    <a:pt x="328" y="285"/>
                  </a:lnTo>
                  <a:lnTo>
                    <a:pt x="306" y="311"/>
                  </a:lnTo>
                  <a:lnTo>
                    <a:pt x="286" y="338"/>
                  </a:lnTo>
                  <a:lnTo>
                    <a:pt x="267" y="368"/>
                  </a:lnTo>
                  <a:lnTo>
                    <a:pt x="249" y="399"/>
                  </a:lnTo>
                  <a:lnTo>
                    <a:pt x="231" y="434"/>
                  </a:lnTo>
                  <a:lnTo>
                    <a:pt x="214" y="470"/>
                  </a:lnTo>
                  <a:lnTo>
                    <a:pt x="197" y="508"/>
                  </a:lnTo>
                  <a:lnTo>
                    <a:pt x="182" y="548"/>
                  </a:lnTo>
                  <a:lnTo>
                    <a:pt x="167" y="588"/>
                  </a:lnTo>
                  <a:lnTo>
                    <a:pt x="153" y="629"/>
                  </a:lnTo>
                  <a:lnTo>
                    <a:pt x="139" y="671"/>
                  </a:lnTo>
                  <a:lnTo>
                    <a:pt x="126" y="714"/>
                  </a:lnTo>
                  <a:lnTo>
                    <a:pt x="114" y="757"/>
                  </a:lnTo>
                  <a:lnTo>
                    <a:pt x="103" y="800"/>
                  </a:lnTo>
                  <a:lnTo>
                    <a:pt x="92" y="843"/>
                  </a:lnTo>
                  <a:lnTo>
                    <a:pt x="82" y="886"/>
                  </a:lnTo>
                  <a:lnTo>
                    <a:pt x="72" y="927"/>
                  </a:lnTo>
                  <a:lnTo>
                    <a:pt x="55" y="1009"/>
                  </a:lnTo>
                  <a:lnTo>
                    <a:pt x="40" y="1086"/>
                  </a:lnTo>
                  <a:lnTo>
                    <a:pt x="28" y="1155"/>
                  </a:lnTo>
                  <a:lnTo>
                    <a:pt x="18" y="1216"/>
                  </a:lnTo>
                  <a:lnTo>
                    <a:pt x="11" y="1267"/>
                  </a:lnTo>
                  <a:lnTo>
                    <a:pt x="4" y="1305"/>
                  </a:lnTo>
                  <a:lnTo>
                    <a:pt x="1" y="1330"/>
                  </a:lnTo>
                  <a:lnTo>
                    <a:pt x="0" y="133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4087813" y="3429000"/>
              <a:ext cx="1517650" cy="541338"/>
            </a:xfrm>
            <a:custGeom>
              <a:avLst/>
              <a:gdLst>
                <a:gd name="T0" fmla="*/ 188 w 2868"/>
                <a:gd name="T1" fmla="*/ 1023 h 1023"/>
                <a:gd name="T2" fmla="*/ 266 w 2868"/>
                <a:gd name="T3" fmla="*/ 1010 h 1023"/>
                <a:gd name="T4" fmla="*/ 470 w 2868"/>
                <a:gd name="T5" fmla="*/ 973 h 1023"/>
                <a:gd name="T6" fmla="*/ 768 w 2868"/>
                <a:gd name="T7" fmla="*/ 917 h 1023"/>
                <a:gd name="T8" fmla="*/ 1121 w 2868"/>
                <a:gd name="T9" fmla="*/ 844 h 1023"/>
                <a:gd name="T10" fmla="*/ 1308 w 2868"/>
                <a:gd name="T11" fmla="*/ 802 h 1023"/>
                <a:gd name="T12" fmla="*/ 1495 w 2868"/>
                <a:gd name="T13" fmla="*/ 757 h 1023"/>
                <a:gd name="T14" fmla="*/ 1678 w 2868"/>
                <a:gd name="T15" fmla="*/ 711 h 1023"/>
                <a:gd name="T16" fmla="*/ 1853 w 2868"/>
                <a:gd name="T17" fmla="*/ 662 h 1023"/>
                <a:gd name="T18" fmla="*/ 2015 w 2868"/>
                <a:gd name="T19" fmla="*/ 612 h 1023"/>
                <a:gd name="T20" fmla="*/ 2158 w 2868"/>
                <a:gd name="T21" fmla="*/ 561 h 1023"/>
                <a:gd name="T22" fmla="*/ 2280 w 2868"/>
                <a:gd name="T23" fmla="*/ 510 h 1023"/>
                <a:gd name="T24" fmla="*/ 2375 w 2868"/>
                <a:gd name="T25" fmla="*/ 458 h 1023"/>
                <a:gd name="T26" fmla="*/ 2451 w 2868"/>
                <a:gd name="T27" fmla="*/ 407 h 1023"/>
                <a:gd name="T28" fmla="*/ 2519 w 2868"/>
                <a:gd name="T29" fmla="*/ 360 h 1023"/>
                <a:gd name="T30" fmla="*/ 2633 w 2868"/>
                <a:gd name="T31" fmla="*/ 274 h 1023"/>
                <a:gd name="T32" fmla="*/ 2719 w 2868"/>
                <a:gd name="T33" fmla="*/ 201 h 1023"/>
                <a:gd name="T34" fmla="*/ 2782 w 2868"/>
                <a:gd name="T35" fmla="*/ 139 h 1023"/>
                <a:gd name="T36" fmla="*/ 2825 w 2868"/>
                <a:gd name="T37" fmla="*/ 92 h 1023"/>
                <a:gd name="T38" fmla="*/ 2851 w 2868"/>
                <a:gd name="T39" fmla="*/ 57 h 1023"/>
                <a:gd name="T40" fmla="*/ 2868 w 2868"/>
                <a:gd name="T41" fmla="*/ 29 h 1023"/>
                <a:gd name="T42" fmla="*/ 2782 w 2868"/>
                <a:gd name="T43" fmla="*/ 4 h 1023"/>
                <a:gd name="T44" fmla="*/ 2753 w 2868"/>
                <a:gd name="T45" fmla="*/ 38 h 1023"/>
                <a:gd name="T46" fmla="*/ 2692 w 2868"/>
                <a:gd name="T47" fmla="*/ 98 h 1023"/>
                <a:gd name="T48" fmla="*/ 2629 w 2868"/>
                <a:gd name="T49" fmla="*/ 157 h 1023"/>
                <a:gd name="T50" fmla="*/ 2577 w 2868"/>
                <a:gd name="T51" fmla="*/ 200 h 1023"/>
                <a:gd name="T52" fmla="*/ 2518 w 2868"/>
                <a:gd name="T53" fmla="*/ 246 h 1023"/>
                <a:gd name="T54" fmla="*/ 2451 w 2868"/>
                <a:gd name="T55" fmla="*/ 293 h 1023"/>
                <a:gd name="T56" fmla="*/ 2378 w 2868"/>
                <a:gd name="T57" fmla="*/ 340 h 1023"/>
                <a:gd name="T58" fmla="*/ 2297 w 2868"/>
                <a:gd name="T59" fmla="*/ 387 h 1023"/>
                <a:gd name="T60" fmla="*/ 2210 w 2868"/>
                <a:gd name="T61" fmla="*/ 432 h 1023"/>
                <a:gd name="T62" fmla="*/ 2115 w 2868"/>
                <a:gd name="T63" fmla="*/ 476 h 1023"/>
                <a:gd name="T64" fmla="*/ 2014 w 2868"/>
                <a:gd name="T65" fmla="*/ 515 h 1023"/>
                <a:gd name="T66" fmla="*/ 1905 w 2868"/>
                <a:gd name="T67" fmla="*/ 550 h 1023"/>
                <a:gd name="T68" fmla="*/ 1726 w 2868"/>
                <a:gd name="T69" fmla="*/ 597 h 1023"/>
                <a:gd name="T70" fmla="*/ 1449 w 2868"/>
                <a:gd name="T71" fmla="*/ 664 h 1023"/>
                <a:gd name="T72" fmla="*/ 1146 w 2868"/>
                <a:gd name="T73" fmla="*/ 734 h 1023"/>
                <a:gd name="T74" fmla="*/ 841 w 2868"/>
                <a:gd name="T75" fmla="*/ 802 h 1023"/>
                <a:gd name="T76" fmla="*/ 553 w 2868"/>
                <a:gd name="T77" fmla="*/ 865 h 1023"/>
                <a:gd name="T78" fmla="*/ 305 w 2868"/>
                <a:gd name="T79" fmla="*/ 918 h 1023"/>
                <a:gd name="T80" fmla="*/ 119 w 2868"/>
                <a:gd name="T81" fmla="*/ 957 h 1023"/>
                <a:gd name="T82" fmla="*/ 15 w 2868"/>
                <a:gd name="T83" fmla="*/ 97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8" h="1023">
                  <a:moveTo>
                    <a:pt x="0" y="982"/>
                  </a:moveTo>
                  <a:lnTo>
                    <a:pt x="188" y="1023"/>
                  </a:lnTo>
                  <a:lnTo>
                    <a:pt x="208" y="1019"/>
                  </a:lnTo>
                  <a:lnTo>
                    <a:pt x="266" y="1010"/>
                  </a:lnTo>
                  <a:lnTo>
                    <a:pt x="353" y="994"/>
                  </a:lnTo>
                  <a:lnTo>
                    <a:pt x="470" y="973"/>
                  </a:lnTo>
                  <a:lnTo>
                    <a:pt x="609" y="948"/>
                  </a:lnTo>
                  <a:lnTo>
                    <a:pt x="768" y="917"/>
                  </a:lnTo>
                  <a:lnTo>
                    <a:pt x="940" y="882"/>
                  </a:lnTo>
                  <a:lnTo>
                    <a:pt x="1121" y="844"/>
                  </a:lnTo>
                  <a:lnTo>
                    <a:pt x="1214" y="823"/>
                  </a:lnTo>
                  <a:lnTo>
                    <a:pt x="1308" y="802"/>
                  </a:lnTo>
                  <a:lnTo>
                    <a:pt x="1401" y="780"/>
                  </a:lnTo>
                  <a:lnTo>
                    <a:pt x="1495" y="757"/>
                  </a:lnTo>
                  <a:lnTo>
                    <a:pt x="1587" y="735"/>
                  </a:lnTo>
                  <a:lnTo>
                    <a:pt x="1678" y="711"/>
                  </a:lnTo>
                  <a:lnTo>
                    <a:pt x="1767" y="686"/>
                  </a:lnTo>
                  <a:lnTo>
                    <a:pt x="1853" y="662"/>
                  </a:lnTo>
                  <a:lnTo>
                    <a:pt x="1935" y="638"/>
                  </a:lnTo>
                  <a:lnTo>
                    <a:pt x="2015" y="612"/>
                  </a:lnTo>
                  <a:lnTo>
                    <a:pt x="2089" y="587"/>
                  </a:lnTo>
                  <a:lnTo>
                    <a:pt x="2158" y="561"/>
                  </a:lnTo>
                  <a:lnTo>
                    <a:pt x="2222" y="535"/>
                  </a:lnTo>
                  <a:lnTo>
                    <a:pt x="2280" y="510"/>
                  </a:lnTo>
                  <a:lnTo>
                    <a:pt x="2331" y="483"/>
                  </a:lnTo>
                  <a:lnTo>
                    <a:pt x="2375" y="458"/>
                  </a:lnTo>
                  <a:lnTo>
                    <a:pt x="2414" y="432"/>
                  </a:lnTo>
                  <a:lnTo>
                    <a:pt x="2451" y="407"/>
                  </a:lnTo>
                  <a:lnTo>
                    <a:pt x="2486" y="384"/>
                  </a:lnTo>
                  <a:lnTo>
                    <a:pt x="2519" y="360"/>
                  </a:lnTo>
                  <a:lnTo>
                    <a:pt x="2579" y="316"/>
                  </a:lnTo>
                  <a:lnTo>
                    <a:pt x="2633" y="274"/>
                  </a:lnTo>
                  <a:lnTo>
                    <a:pt x="2679" y="235"/>
                  </a:lnTo>
                  <a:lnTo>
                    <a:pt x="2719" y="201"/>
                  </a:lnTo>
                  <a:lnTo>
                    <a:pt x="2754" y="169"/>
                  </a:lnTo>
                  <a:lnTo>
                    <a:pt x="2782" y="139"/>
                  </a:lnTo>
                  <a:lnTo>
                    <a:pt x="2806" y="114"/>
                  </a:lnTo>
                  <a:lnTo>
                    <a:pt x="2825" y="92"/>
                  </a:lnTo>
                  <a:lnTo>
                    <a:pt x="2839" y="73"/>
                  </a:lnTo>
                  <a:lnTo>
                    <a:pt x="2851" y="57"/>
                  </a:lnTo>
                  <a:lnTo>
                    <a:pt x="2864" y="36"/>
                  </a:lnTo>
                  <a:lnTo>
                    <a:pt x="2868" y="29"/>
                  </a:lnTo>
                  <a:lnTo>
                    <a:pt x="2787" y="0"/>
                  </a:lnTo>
                  <a:lnTo>
                    <a:pt x="2782" y="4"/>
                  </a:lnTo>
                  <a:lnTo>
                    <a:pt x="2772" y="18"/>
                  </a:lnTo>
                  <a:lnTo>
                    <a:pt x="2753" y="38"/>
                  </a:lnTo>
                  <a:lnTo>
                    <a:pt x="2726" y="65"/>
                  </a:lnTo>
                  <a:lnTo>
                    <a:pt x="2692" y="98"/>
                  </a:lnTo>
                  <a:lnTo>
                    <a:pt x="2652" y="136"/>
                  </a:lnTo>
                  <a:lnTo>
                    <a:pt x="2629" y="157"/>
                  </a:lnTo>
                  <a:lnTo>
                    <a:pt x="2604" y="178"/>
                  </a:lnTo>
                  <a:lnTo>
                    <a:pt x="2577" y="200"/>
                  </a:lnTo>
                  <a:lnTo>
                    <a:pt x="2549" y="223"/>
                  </a:lnTo>
                  <a:lnTo>
                    <a:pt x="2518" y="246"/>
                  </a:lnTo>
                  <a:lnTo>
                    <a:pt x="2485" y="269"/>
                  </a:lnTo>
                  <a:lnTo>
                    <a:pt x="2451" y="293"/>
                  </a:lnTo>
                  <a:lnTo>
                    <a:pt x="2415" y="316"/>
                  </a:lnTo>
                  <a:lnTo>
                    <a:pt x="2378" y="340"/>
                  </a:lnTo>
                  <a:lnTo>
                    <a:pt x="2338" y="364"/>
                  </a:lnTo>
                  <a:lnTo>
                    <a:pt x="2297" y="387"/>
                  </a:lnTo>
                  <a:lnTo>
                    <a:pt x="2255" y="410"/>
                  </a:lnTo>
                  <a:lnTo>
                    <a:pt x="2210" y="432"/>
                  </a:lnTo>
                  <a:lnTo>
                    <a:pt x="2164" y="454"/>
                  </a:lnTo>
                  <a:lnTo>
                    <a:pt x="2115" y="476"/>
                  </a:lnTo>
                  <a:lnTo>
                    <a:pt x="2065" y="496"/>
                  </a:lnTo>
                  <a:lnTo>
                    <a:pt x="2014" y="515"/>
                  </a:lnTo>
                  <a:lnTo>
                    <a:pt x="1961" y="533"/>
                  </a:lnTo>
                  <a:lnTo>
                    <a:pt x="1905" y="550"/>
                  </a:lnTo>
                  <a:lnTo>
                    <a:pt x="1849" y="566"/>
                  </a:lnTo>
                  <a:lnTo>
                    <a:pt x="1726" y="597"/>
                  </a:lnTo>
                  <a:lnTo>
                    <a:pt x="1593" y="630"/>
                  </a:lnTo>
                  <a:lnTo>
                    <a:pt x="1449" y="664"/>
                  </a:lnTo>
                  <a:lnTo>
                    <a:pt x="1300" y="699"/>
                  </a:lnTo>
                  <a:lnTo>
                    <a:pt x="1146" y="734"/>
                  </a:lnTo>
                  <a:lnTo>
                    <a:pt x="993" y="768"/>
                  </a:lnTo>
                  <a:lnTo>
                    <a:pt x="841" y="802"/>
                  </a:lnTo>
                  <a:lnTo>
                    <a:pt x="694" y="834"/>
                  </a:lnTo>
                  <a:lnTo>
                    <a:pt x="553" y="865"/>
                  </a:lnTo>
                  <a:lnTo>
                    <a:pt x="423" y="893"/>
                  </a:lnTo>
                  <a:lnTo>
                    <a:pt x="305" y="918"/>
                  </a:lnTo>
                  <a:lnTo>
                    <a:pt x="202" y="939"/>
                  </a:lnTo>
                  <a:lnTo>
                    <a:pt x="119" y="957"/>
                  </a:lnTo>
                  <a:lnTo>
                    <a:pt x="55" y="971"/>
                  </a:lnTo>
                  <a:lnTo>
                    <a:pt x="15" y="979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603875" y="2681287"/>
              <a:ext cx="887413" cy="696913"/>
            </a:xfrm>
            <a:custGeom>
              <a:avLst/>
              <a:gdLst>
                <a:gd name="T0" fmla="*/ 71 w 1677"/>
                <a:gd name="T1" fmla="*/ 1316 h 1316"/>
                <a:gd name="T2" fmla="*/ 93 w 1677"/>
                <a:gd name="T3" fmla="*/ 1289 h 1316"/>
                <a:gd name="T4" fmla="*/ 155 w 1677"/>
                <a:gd name="T5" fmla="*/ 1210 h 1316"/>
                <a:gd name="T6" fmla="*/ 251 w 1677"/>
                <a:gd name="T7" fmla="*/ 1096 h 1316"/>
                <a:gd name="T8" fmla="*/ 374 w 1677"/>
                <a:gd name="T9" fmla="*/ 954 h 1316"/>
                <a:gd name="T10" fmla="*/ 519 w 1677"/>
                <a:gd name="T11" fmla="*/ 799 h 1316"/>
                <a:gd name="T12" fmla="*/ 597 w 1677"/>
                <a:gd name="T13" fmla="*/ 719 h 1316"/>
                <a:gd name="T14" fmla="*/ 678 w 1677"/>
                <a:gd name="T15" fmla="*/ 640 h 1316"/>
                <a:gd name="T16" fmla="*/ 761 w 1677"/>
                <a:gd name="T17" fmla="*/ 563 h 1316"/>
                <a:gd name="T18" fmla="*/ 845 w 1677"/>
                <a:gd name="T19" fmla="*/ 490 h 1316"/>
                <a:gd name="T20" fmla="*/ 930 w 1677"/>
                <a:gd name="T21" fmla="*/ 421 h 1316"/>
                <a:gd name="T22" fmla="*/ 1014 w 1677"/>
                <a:gd name="T23" fmla="*/ 360 h 1316"/>
                <a:gd name="T24" fmla="*/ 1095 w 1677"/>
                <a:gd name="T25" fmla="*/ 305 h 1316"/>
                <a:gd name="T26" fmla="*/ 1172 w 1677"/>
                <a:gd name="T27" fmla="*/ 257 h 1316"/>
                <a:gd name="T28" fmla="*/ 1242 w 1677"/>
                <a:gd name="T29" fmla="*/ 215 h 1316"/>
                <a:gd name="T30" fmla="*/ 1307 w 1677"/>
                <a:gd name="T31" fmla="*/ 180 h 1316"/>
                <a:gd name="T32" fmla="*/ 1421 w 1677"/>
                <a:gd name="T33" fmla="*/ 124 h 1316"/>
                <a:gd name="T34" fmla="*/ 1514 w 1677"/>
                <a:gd name="T35" fmla="*/ 86 h 1316"/>
                <a:gd name="T36" fmla="*/ 1585 w 1677"/>
                <a:gd name="T37" fmla="*/ 62 h 1316"/>
                <a:gd name="T38" fmla="*/ 1636 w 1677"/>
                <a:gd name="T39" fmla="*/ 50 h 1316"/>
                <a:gd name="T40" fmla="*/ 1677 w 1677"/>
                <a:gd name="T41" fmla="*/ 44 h 1316"/>
                <a:gd name="T42" fmla="*/ 1543 w 1677"/>
                <a:gd name="T43" fmla="*/ 2 h 1316"/>
                <a:gd name="T44" fmla="*/ 1500 w 1677"/>
                <a:gd name="T45" fmla="*/ 16 h 1316"/>
                <a:gd name="T46" fmla="*/ 1422 w 1677"/>
                <a:gd name="T47" fmla="*/ 47 h 1316"/>
                <a:gd name="T48" fmla="*/ 1314 w 1677"/>
                <a:gd name="T49" fmla="*/ 93 h 1316"/>
                <a:gd name="T50" fmla="*/ 1218 w 1677"/>
                <a:gd name="T51" fmla="*/ 141 h 1316"/>
                <a:gd name="T52" fmla="*/ 1148 w 1677"/>
                <a:gd name="T53" fmla="*/ 178 h 1316"/>
                <a:gd name="T54" fmla="*/ 1074 w 1677"/>
                <a:gd name="T55" fmla="*/ 220 h 1316"/>
                <a:gd name="T56" fmla="*/ 998 w 1677"/>
                <a:gd name="T57" fmla="*/ 268 h 1316"/>
                <a:gd name="T58" fmla="*/ 921 w 1677"/>
                <a:gd name="T59" fmla="*/ 320 h 1316"/>
                <a:gd name="T60" fmla="*/ 842 w 1677"/>
                <a:gd name="T61" fmla="*/ 378 h 1316"/>
                <a:gd name="T62" fmla="*/ 762 w 1677"/>
                <a:gd name="T63" fmla="*/ 441 h 1316"/>
                <a:gd name="T64" fmla="*/ 684 w 1677"/>
                <a:gd name="T65" fmla="*/ 510 h 1316"/>
                <a:gd name="T66" fmla="*/ 570 w 1677"/>
                <a:gd name="T67" fmla="*/ 621 h 1316"/>
                <a:gd name="T68" fmla="*/ 433 w 1677"/>
                <a:gd name="T69" fmla="*/ 764 h 1316"/>
                <a:gd name="T70" fmla="*/ 313 w 1677"/>
                <a:gd name="T71" fmla="*/ 897 h 1316"/>
                <a:gd name="T72" fmla="*/ 211 w 1677"/>
                <a:gd name="T73" fmla="*/ 1017 h 1316"/>
                <a:gd name="T74" fmla="*/ 129 w 1677"/>
                <a:gd name="T75" fmla="*/ 1119 h 1316"/>
                <a:gd name="T76" fmla="*/ 66 w 1677"/>
                <a:gd name="T77" fmla="*/ 1202 h 1316"/>
                <a:gd name="T78" fmla="*/ 24 w 1677"/>
                <a:gd name="T79" fmla="*/ 1260 h 1316"/>
                <a:gd name="T80" fmla="*/ 2 w 1677"/>
                <a:gd name="T81" fmla="*/ 1291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7" h="1316">
                  <a:moveTo>
                    <a:pt x="0" y="1294"/>
                  </a:moveTo>
                  <a:lnTo>
                    <a:pt x="71" y="1316"/>
                  </a:lnTo>
                  <a:lnTo>
                    <a:pt x="76" y="1309"/>
                  </a:lnTo>
                  <a:lnTo>
                    <a:pt x="93" y="1289"/>
                  </a:lnTo>
                  <a:lnTo>
                    <a:pt x="119" y="1255"/>
                  </a:lnTo>
                  <a:lnTo>
                    <a:pt x="155" y="1210"/>
                  </a:lnTo>
                  <a:lnTo>
                    <a:pt x="200" y="1157"/>
                  </a:lnTo>
                  <a:lnTo>
                    <a:pt x="251" y="1096"/>
                  </a:lnTo>
                  <a:lnTo>
                    <a:pt x="310" y="1027"/>
                  </a:lnTo>
                  <a:lnTo>
                    <a:pt x="374" y="954"/>
                  </a:lnTo>
                  <a:lnTo>
                    <a:pt x="445" y="878"/>
                  </a:lnTo>
                  <a:lnTo>
                    <a:pt x="519" y="799"/>
                  </a:lnTo>
                  <a:lnTo>
                    <a:pt x="557" y="759"/>
                  </a:lnTo>
                  <a:lnTo>
                    <a:pt x="597" y="719"/>
                  </a:lnTo>
                  <a:lnTo>
                    <a:pt x="637" y="679"/>
                  </a:lnTo>
                  <a:lnTo>
                    <a:pt x="678" y="640"/>
                  </a:lnTo>
                  <a:lnTo>
                    <a:pt x="719" y="601"/>
                  </a:lnTo>
                  <a:lnTo>
                    <a:pt x="761" y="563"/>
                  </a:lnTo>
                  <a:lnTo>
                    <a:pt x="802" y="526"/>
                  </a:lnTo>
                  <a:lnTo>
                    <a:pt x="845" y="490"/>
                  </a:lnTo>
                  <a:lnTo>
                    <a:pt x="888" y="455"/>
                  </a:lnTo>
                  <a:lnTo>
                    <a:pt x="930" y="421"/>
                  </a:lnTo>
                  <a:lnTo>
                    <a:pt x="973" y="389"/>
                  </a:lnTo>
                  <a:lnTo>
                    <a:pt x="1014" y="360"/>
                  </a:lnTo>
                  <a:lnTo>
                    <a:pt x="1056" y="331"/>
                  </a:lnTo>
                  <a:lnTo>
                    <a:pt x="1095" y="305"/>
                  </a:lnTo>
                  <a:lnTo>
                    <a:pt x="1135" y="280"/>
                  </a:lnTo>
                  <a:lnTo>
                    <a:pt x="1172" y="257"/>
                  </a:lnTo>
                  <a:lnTo>
                    <a:pt x="1207" y="235"/>
                  </a:lnTo>
                  <a:lnTo>
                    <a:pt x="1242" y="215"/>
                  </a:lnTo>
                  <a:lnTo>
                    <a:pt x="1275" y="197"/>
                  </a:lnTo>
                  <a:lnTo>
                    <a:pt x="1307" y="180"/>
                  </a:lnTo>
                  <a:lnTo>
                    <a:pt x="1366" y="149"/>
                  </a:lnTo>
                  <a:lnTo>
                    <a:pt x="1421" y="124"/>
                  </a:lnTo>
                  <a:lnTo>
                    <a:pt x="1470" y="103"/>
                  </a:lnTo>
                  <a:lnTo>
                    <a:pt x="1514" y="86"/>
                  </a:lnTo>
                  <a:lnTo>
                    <a:pt x="1552" y="72"/>
                  </a:lnTo>
                  <a:lnTo>
                    <a:pt x="1585" y="62"/>
                  </a:lnTo>
                  <a:lnTo>
                    <a:pt x="1614" y="55"/>
                  </a:lnTo>
                  <a:lnTo>
                    <a:pt x="1636" y="50"/>
                  </a:lnTo>
                  <a:lnTo>
                    <a:pt x="1666" y="46"/>
                  </a:lnTo>
                  <a:lnTo>
                    <a:pt x="1677" y="44"/>
                  </a:lnTo>
                  <a:lnTo>
                    <a:pt x="1549" y="0"/>
                  </a:lnTo>
                  <a:lnTo>
                    <a:pt x="1543" y="2"/>
                  </a:lnTo>
                  <a:lnTo>
                    <a:pt x="1527" y="7"/>
                  </a:lnTo>
                  <a:lnTo>
                    <a:pt x="1500" y="16"/>
                  </a:lnTo>
                  <a:lnTo>
                    <a:pt x="1466" y="30"/>
                  </a:lnTo>
                  <a:lnTo>
                    <a:pt x="1422" y="47"/>
                  </a:lnTo>
                  <a:lnTo>
                    <a:pt x="1371" y="68"/>
                  </a:lnTo>
                  <a:lnTo>
                    <a:pt x="1314" y="93"/>
                  </a:lnTo>
                  <a:lnTo>
                    <a:pt x="1251" y="124"/>
                  </a:lnTo>
                  <a:lnTo>
                    <a:pt x="1218" y="141"/>
                  </a:lnTo>
                  <a:lnTo>
                    <a:pt x="1183" y="159"/>
                  </a:lnTo>
                  <a:lnTo>
                    <a:pt x="1148" y="178"/>
                  </a:lnTo>
                  <a:lnTo>
                    <a:pt x="1111" y="199"/>
                  </a:lnTo>
                  <a:lnTo>
                    <a:pt x="1074" y="220"/>
                  </a:lnTo>
                  <a:lnTo>
                    <a:pt x="1037" y="243"/>
                  </a:lnTo>
                  <a:lnTo>
                    <a:pt x="998" y="268"/>
                  </a:lnTo>
                  <a:lnTo>
                    <a:pt x="960" y="293"/>
                  </a:lnTo>
                  <a:lnTo>
                    <a:pt x="921" y="320"/>
                  </a:lnTo>
                  <a:lnTo>
                    <a:pt x="881" y="348"/>
                  </a:lnTo>
                  <a:lnTo>
                    <a:pt x="842" y="378"/>
                  </a:lnTo>
                  <a:lnTo>
                    <a:pt x="802" y="408"/>
                  </a:lnTo>
                  <a:lnTo>
                    <a:pt x="762" y="441"/>
                  </a:lnTo>
                  <a:lnTo>
                    <a:pt x="723" y="475"/>
                  </a:lnTo>
                  <a:lnTo>
                    <a:pt x="684" y="510"/>
                  </a:lnTo>
                  <a:lnTo>
                    <a:pt x="645" y="547"/>
                  </a:lnTo>
                  <a:lnTo>
                    <a:pt x="570" y="621"/>
                  </a:lnTo>
                  <a:lnTo>
                    <a:pt x="499" y="693"/>
                  </a:lnTo>
                  <a:lnTo>
                    <a:pt x="433" y="764"/>
                  </a:lnTo>
                  <a:lnTo>
                    <a:pt x="371" y="832"/>
                  </a:lnTo>
                  <a:lnTo>
                    <a:pt x="313" y="897"/>
                  </a:lnTo>
                  <a:lnTo>
                    <a:pt x="260" y="959"/>
                  </a:lnTo>
                  <a:lnTo>
                    <a:pt x="211" y="1017"/>
                  </a:lnTo>
                  <a:lnTo>
                    <a:pt x="168" y="1071"/>
                  </a:lnTo>
                  <a:lnTo>
                    <a:pt x="129" y="1119"/>
                  </a:lnTo>
                  <a:lnTo>
                    <a:pt x="95" y="1163"/>
                  </a:lnTo>
                  <a:lnTo>
                    <a:pt x="66" y="1202"/>
                  </a:lnTo>
                  <a:lnTo>
                    <a:pt x="42" y="1234"/>
                  </a:lnTo>
                  <a:lnTo>
                    <a:pt x="24" y="1260"/>
                  </a:lnTo>
                  <a:lnTo>
                    <a:pt x="10" y="1279"/>
                  </a:lnTo>
                  <a:lnTo>
                    <a:pt x="2" y="1291"/>
                  </a:lnTo>
                  <a:lnTo>
                    <a:pt x="0" y="129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6500813" y="2308225"/>
              <a:ext cx="1587500" cy="369888"/>
            </a:xfrm>
            <a:custGeom>
              <a:avLst/>
              <a:gdLst>
                <a:gd name="T0" fmla="*/ 94 w 3000"/>
                <a:gd name="T1" fmla="*/ 697 h 697"/>
                <a:gd name="T2" fmla="*/ 106 w 3000"/>
                <a:gd name="T3" fmla="*/ 686 h 697"/>
                <a:gd name="T4" fmla="*/ 146 w 3000"/>
                <a:gd name="T5" fmla="*/ 672 h 697"/>
                <a:gd name="T6" fmla="*/ 209 w 3000"/>
                <a:gd name="T7" fmla="*/ 655 h 697"/>
                <a:gd name="T8" fmla="*/ 296 w 3000"/>
                <a:gd name="T9" fmla="*/ 636 h 697"/>
                <a:gd name="T10" fmla="*/ 523 w 3000"/>
                <a:gd name="T11" fmla="*/ 591 h 697"/>
                <a:gd name="T12" fmla="*/ 809 w 3000"/>
                <a:gd name="T13" fmla="*/ 540 h 697"/>
                <a:gd name="T14" fmla="*/ 1130 w 3000"/>
                <a:gd name="T15" fmla="*/ 486 h 697"/>
                <a:gd name="T16" fmla="*/ 1467 w 3000"/>
                <a:gd name="T17" fmla="*/ 431 h 697"/>
                <a:gd name="T18" fmla="*/ 1799 w 3000"/>
                <a:gd name="T19" fmla="*/ 380 h 697"/>
                <a:gd name="T20" fmla="*/ 2105 w 3000"/>
                <a:gd name="T21" fmla="*/ 335 h 697"/>
                <a:gd name="T22" fmla="*/ 2242 w 3000"/>
                <a:gd name="T23" fmla="*/ 313 h 697"/>
                <a:gd name="T24" fmla="*/ 2363 w 3000"/>
                <a:gd name="T25" fmla="*/ 289 h 697"/>
                <a:gd name="T26" fmla="*/ 2473 w 3000"/>
                <a:gd name="T27" fmla="*/ 265 h 697"/>
                <a:gd name="T28" fmla="*/ 2571 w 3000"/>
                <a:gd name="T29" fmla="*/ 240 h 697"/>
                <a:gd name="T30" fmla="*/ 2656 w 3000"/>
                <a:gd name="T31" fmla="*/ 214 h 697"/>
                <a:gd name="T32" fmla="*/ 2730 w 3000"/>
                <a:gd name="T33" fmla="*/ 189 h 697"/>
                <a:gd name="T34" fmla="*/ 2794 w 3000"/>
                <a:gd name="T35" fmla="*/ 163 h 697"/>
                <a:gd name="T36" fmla="*/ 2848 w 3000"/>
                <a:gd name="T37" fmla="*/ 139 h 697"/>
                <a:gd name="T38" fmla="*/ 2892 w 3000"/>
                <a:gd name="T39" fmla="*/ 116 h 697"/>
                <a:gd name="T40" fmla="*/ 2928 w 3000"/>
                <a:gd name="T41" fmla="*/ 95 h 697"/>
                <a:gd name="T42" fmla="*/ 2956 w 3000"/>
                <a:gd name="T43" fmla="*/ 74 h 697"/>
                <a:gd name="T44" fmla="*/ 2977 w 3000"/>
                <a:gd name="T45" fmla="*/ 58 h 697"/>
                <a:gd name="T46" fmla="*/ 2991 w 3000"/>
                <a:gd name="T47" fmla="*/ 43 h 697"/>
                <a:gd name="T48" fmla="*/ 2998 w 3000"/>
                <a:gd name="T49" fmla="*/ 31 h 697"/>
                <a:gd name="T50" fmla="*/ 3000 w 3000"/>
                <a:gd name="T51" fmla="*/ 24 h 697"/>
                <a:gd name="T52" fmla="*/ 2997 w 3000"/>
                <a:gd name="T53" fmla="*/ 19 h 697"/>
                <a:gd name="T54" fmla="*/ 2939 w 3000"/>
                <a:gd name="T55" fmla="*/ 3 h 697"/>
                <a:gd name="T56" fmla="*/ 2893 w 3000"/>
                <a:gd name="T57" fmla="*/ 18 h 697"/>
                <a:gd name="T58" fmla="*/ 2802 w 3000"/>
                <a:gd name="T59" fmla="*/ 48 h 697"/>
                <a:gd name="T60" fmla="*/ 2663 w 3000"/>
                <a:gd name="T61" fmla="*/ 88 h 697"/>
                <a:gd name="T62" fmla="*/ 2473 w 3000"/>
                <a:gd name="T63" fmla="*/ 136 h 697"/>
                <a:gd name="T64" fmla="*/ 2233 w 3000"/>
                <a:gd name="T65" fmla="*/ 190 h 697"/>
                <a:gd name="T66" fmla="*/ 2020 w 3000"/>
                <a:gd name="T67" fmla="*/ 233 h 697"/>
                <a:gd name="T68" fmla="*/ 1860 w 3000"/>
                <a:gd name="T69" fmla="*/ 262 h 697"/>
                <a:gd name="T70" fmla="*/ 1688 w 3000"/>
                <a:gd name="T71" fmla="*/ 291 h 697"/>
                <a:gd name="T72" fmla="*/ 1501 w 3000"/>
                <a:gd name="T73" fmla="*/ 320 h 697"/>
                <a:gd name="T74" fmla="*/ 1304 w 3000"/>
                <a:gd name="T75" fmla="*/ 349 h 697"/>
                <a:gd name="T76" fmla="*/ 1121 w 3000"/>
                <a:gd name="T77" fmla="*/ 377 h 697"/>
                <a:gd name="T78" fmla="*/ 954 w 3000"/>
                <a:gd name="T79" fmla="*/ 406 h 697"/>
                <a:gd name="T80" fmla="*/ 803 w 3000"/>
                <a:gd name="T81" fmla="*/ 434 h 697"/>
                <a:gd name="T82" fmla="*/ 666 w 3000"/>
                <a:gd name="T83" fmla="*/ 462 h 697"/>
                <a:gd name="T84" fmla="*/ 545 w 3000"/>
                <a:gd name="T85" fmla="*/ 489 h 697"/>
                <a:gd name="T86" fmla="*/ 388 w 3000"/>
                <a:gd name="T87" fmla="*/ 527 h 697"/>
                <a:gd name="T88" fmla="*/ 225 w 3000"/>
                <a:gd name="T89" fmla="*/ 574 h 697"/>
                <a:gd name="T90" fmla="*/ 110 w 3000"/>
                <a:gd name="T91" fmla="*/ 612 h 697"/>
                <a:gd name="T92" fmla="*/ 38 w 3000"/>
                <a:gd name="T93" fmla="*/ 641 h 697"/>
                <a:gd name="T94" fmla="*/ 4 w 3000"/>
                <a:gd name="T95" fmla="*/ 65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00" h="697">
                  <a:moveTo>
                    <a:pt x="0" y="657"/>
                  </a:moveTo>
                  <a:lnTo>
                    <a:pt x="94" y="697"/>
                  </a:lnTo>
                  <a:lnTo>
                    <a:pt x="96" y="691"/>
                  </a:lnTo>
                  <a:lnTo>
                    <a:pt x="106" y="686"/>
                  </a:lnTo>
                  <a:lnTo>
                    <a:pt x="123" y="680"/>
                  </a:lnTo>
                  <a:lnTo>
                    <a:pt x="146" y="672"/>
                  </a:lnTo>
                  <a:lnTo>
                    <a:pt x="174" y="664"/>
                  </a:lnTo>
                  <a:lnTo>
                    <a:pt x="209" y="655"/>
                  </a:lnTo>
                  <a:lnTo>
                    <a:pt x="251" y="646"/>
                  </a:lnTo>
                  <a:lnTo>
                    <a:pt x="296" y="636"/>
                  </a:lnTo>
                  <a:lnTo>
                    <a:pt x="402" y="614"/>
                  </a:lnTo>
                  <a:lnTo>
                    <a:pt x="523" y="591"/>
                  </a:lnTo>
                  <a:lnTo>
                    <a:pt x="661" y="565"/>
                  </a:lnTo>
                  <a:lnTo>
                    <a:pt x="809" y="540"/>
                  </a:lnTo>
                  <a:lnTo>
                    <a:pt x="966" y="513"/>
                  </a:lnTo>
                  <a:lnTo>
                    <a:pt x="1130" y="486"/>
                  </a:lnTo>
                  <a:lnTo>
                    <a:pt x="1297" y="459"/>
                  </a:lnTo>
                  <a:lnTo>
                    <a:pt x="1467" y="431"/>
                  </a:lnTo>
                  <a:lnTo>
                    <a:pt x="1635" y="406"/>
                  </a:lnTo>
                  <a:lnTo>
                    <a:pt x="1799" y="380"/>
                  </a:lnTo>
                  <a:lnTo>
                    <a:pt x="1956" y="356"/>
                  </a:lnTo>
                  <a:lnTo>
                    <a:pt x="2105" y="335"/>
                  </a:lnTo>
                  <a:lnTo>
                    <a:pt x="2175" y="324"/>
                  </a:lnTo>
                  <a:lnTo>
                    <a:pt x="2242" y="313"/>
                  </a:lnTo>
                  <a:lnTo>
                    <a:pt x="2304" y="301"/>
                  </a:lnTo>
                  <a:lnTo>
                    <a:pt x="2363" y="289"/>
                  </a:lnTo>
                  <a:lnTo>
                    <a:pt x="2421" y="278"/>
                  </a:lnTo>
                  <a:lnTo>
                    <a:pt x="2473" y="265"/>
                  </a:lnTo>
                  <a:lnTo>
                    <a:pt x="2523" y="252"/>
                  </a:lnTo>
                  <a:lnTo>
                    <a:pt x="2571" y="240"/>
                  </a:lnTo>
                  <a:lnTo>
                    <a:pt x="2615" y="227"/>
                  </a:lnTo>
                  <a:lnTo>
                    <a:pt x="2656" y="214"/>
                  </a:lnTo>
                  <a:lnTo>
                    <a:pt x="2694" y="201"/>
                  </a:lnTo>
                  <a:lnTo>
                    <a:pt x="2730" y="189"/>
                  </a:lnTo>
                  <a:lnTo>
                    <a:pt x="2763" y="176"/>
                  </a:lnTo>
                  <a:lnTo>
                    <a:pt x="2794" y="163"/>
                  </a:lnTo>
                  <a:lnTo>
                    <a:pt x="2822" y="151"/>
                  </a:lnTo>
                  <a:lnTo>
                    <a:pt x="2848" y="139"/>
                  </a:lnTo>
                  <a:lnTo>
                    <a:pt x="2871" y="127"/>
                  </a:lnTo>
                  <a:lnTo>
                    <a:pt x="2892" y="116"/>
                  </a:lnTo>
                  <a:lnTo>
                    <a:pt x="2911" y="105"/>
                  </a:lnTo>
                  <a:lnTo>
                    <a:pt x="2928" y="95"/>
                  </a:lnTo>
                  <a:lnTo>
                    <a:pt x="2943" y="84"/>
                  </a:lnTo>
                  <a:lnTo>
                    <a:pt x="2956" y="74"/>
                  </a:lnTo>
                  <a:lnTo>
                    <a:pt x="2967" y="65"/>
                  </a:lnTo>
                  <a:lnTo>
                    <a:pt x="2977" y="58"/>
                  </a:lnTo>
                  <a:lnTo>
                    <a:pt x="2984" y="49"/>
                  </a:lnTo>
                  <a:lnTo>
                    <a:pt x="2991" y="43"/>
                  </a:lnTo>
                  <a:lnTo>
                    <a:pt x="2995" y="36"/>
                  </a:lnTo>
                  <a:lnTo>
                    <a:pt x="2998" y="31"/>
                  </a:lnTo>
                  <a:lnTo>
                    <a:pt x="2999" y="27"/>
                  </a:lnTo>
                  <a:lnTo>
                    <a:pt x="3000" y="24"/>
                  </a:lnTo>
                  <a:lnTo>
                    <a:pt x="2999" y="21"/>
                  </a:lnTo>
                  <a:lnTo>
                    <a:pt x="2997" y="19"/>
                  </a:lnTo>
                  <a:lnTo>
                    <a:pt x="2944" y="0"/>
                  </a:lnTo>
                  <a:lnTo>
                    <a:pt x="2939" y="3"/>
                  </a:lnTo>
                  <a:lnTo>
                    <a:pt x="2922" y="9"/>
                  </a:lnTo>
                  <a:lnTo>
                    <a:pt x="2893" y="18"/>
                  </a:lnTo>
                  <a:lnTo>
                    <a:pt x="2853" y="32"/>
                  </a:lnTo>
                  <a:lnTo>
                    <a:pt x="2802" y="48"/>
                  </a:lnTo>
                  <a:lnTo>
                    <a:pt x="2738" y="66"/>
                  </a:lnTo>
                  <a:lnTo>
                    <a:pt x="2663" y="88"/>
                  </a:lnTo>
                  <a:lnTo>
                    <a:pt x="2574" y="110"/>
                  </a:lnTo>
                  <a:lnTo>
                    <a:pt x="2473" y="136"/>
                  </a:lnTo>
                  <a:lnTo>
                    <a:pt x="2359" y="162"/>
                  </a:lnTo>
                  <a:lnTo>
                    <a:pt x="2233" y="190"/>
                  </a:lnTo>
                  <a:lnTo>
                    <a:pt x="2094" y="218"/>
                  </a:lnTo>
                  <a:lnTo>
                    <a:pt x="2020" y="233"/>
                  </a:lnTo>
                  <a:lnTo>
                    <a:pt x="1941" y="247"/>
                  </a:lnTo>
                  <a:lnTo>
                    <a:pt x="1860" y="262"/>
                  </a:lnTo>
                  <a:lnTo>
                    <a:pt x="1775" y="277"/>
                  </a:lnTo>
                  <a:lnTo>
                    <a:pt x="1688" y="291"/>
                  </a:lnTo>
                  <a:lnTo>
                    <a:pt x="1596" y="305"/>
                  </a:lnTo>
                  <a:lnTo>
                    <a:pt x="1501" y="320"/>
                  </a:lnTo>
                  <a:lnTo>
                    <a:pt x="1402" y="334"/>
                  </a:lnTo>
                  <a:lnTo>
                    <a:pt x="1304" y="349"/>
                  </a:lnTo>
                  <a:lnTo>
                    <a:pt x="1211" y="362"/>
                  </a:lnTo>
                  <a:lnTo>
                    <a:pt x="1121" y="377"/>
                  </a:lnTo>
                  <a:lnTo>
                    <a:pt x="1035" y="391"/>
                  </a:lnTo>
                  <a:lnTo>
                    <a:pt x="954" y="406"/>
                  </a:lnTo>
                  <a:lnTo>
                    <a:pt x="876" y="419"/>
                  </a:lnTo>
                  <a:lnTo>
                    <a:pt x="803" y="434"/>
                  </a:lnTo>
                  <a:lnTo>
                    <a:pt x="733" y="448"/>
                  </a:lnTo>
                  <a:lnTo>
                    <a:pt x="666" y="462"/>
                  </a:lnTo>
                  <a:lnTo>
                    <a:pt x="604" y="475"/>
                  </a:lnTo>
                  <a:lnTo>
                    <a:pt x="545" y="489"/>
                  </a:lnTo>
                  <a:lnTo>
                    <a:pt x="488" y="502"/>
                  </a:lnTo>
                  <a:lnTo>
                    <a:pt x="388" y="527"/>
                  </a:lnTo>
                  <a:lnTo>
                    <a:pt x="300" y="552"/>
                  </a:lnTo>
                  <a:lnTo>
                    <a:pt x="225" y="574"/>
                  </a:lnTo>
                  <a:lnTo>
                    <a:pt x="162" y="595"/>
                  </a:lnTo>
                  <a:lnTo>
                    <a:pt x="110" y="612"/>
                  </a:lnTo>
                  <a:lnTo>
                    <a:pt x="69" y="628"/>
                  </a:lnTo>
                  <a:lnTo>
                    <a:pt x="38" y="641"/>
                  </a:lnTo>
                  <a:lnTo>
                    <a:pt x="17" y="649"/>
                  </a:lnTo>
                  <a:lnTo>
                    <a:pt x="4" y="65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516560" y="4270827"/>
            <a:ext cx="2585071" cy="1448033"/>
            <a:chOff x="516560" y="4270827"/>
            <a:chExt cx="2585071" cy="1448033"/>
          </a:xfrm>
        </p:grpSpPr>
        <p:cxnSp>
          <p:nvCxnSpPr>
            <p:cNvPr id="5" name="直接连接符 4"/>
            <p:cNvCxnSpPr/>
            <p:nvPr/>
          </p:nvCxnSpPr>
          <p:spPr>
            <a:xfrm flipH="1" flipV="1">
              <a:off x="516560" y="4270827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26"/>
            <p:cNvSpPr txBox="1"/>
            <p:nvPr/>
          </p:nvSpPr>
          <p:spPr>
            <a:xfrm>
              <a:off x="569021" y="4705912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  <p:sp>
          <p:nvSpPr>
            <p:cNvPr id="7" name="文本框 27"/>
            <p:cNvSpPr txBox="1"/>
            <p:nvPr/>
          </p:nvSpPr>
          <p:spPr>
            <a:xfrm>
              <a:off x="516560" y="4306779"/>
              <a:ext cx="1798475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29" name="_组合 28"/>
          <p:cNvGrpSpPr/>
          <p:nvPr>
            <p:custDataLst>
              <p:tags r:id="rId3"/>
            </p:custDataLst>
          </p:nvPr>
        </p:nvGrpSpPr>
        <p:grpSpPr>
          <a:xfrm>
            <a:off x="3767490" y="3043690"/>
            <a:ext cx="2585071" cy="1448033"/>
            <a:chOff x="3767490" y="3043690"/>
            <a:chExt cx="2585071" cy="1448033"/>
          </a:xfrm>
        </p:grpSpPr>
        <p:cxnSp>
          <p:nvCxnSpPr>
            <p:cNvPr id="8" name="直接连接符 7"/>
            <p:cNvCxnSpPr/>
            <p:nvPr/>
          </p:nvCxnSpPr>
          <p:spPr>
            <a:xfrm flipH="1" flipV="1">
              <a:off x="3767490" y="3043690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23"/>
            <p:cNvSpPr txBox="1"/>
            <p:nvPr/>
          </p:nvSpPr>
          <p:spPr>
            <a:xfrm>
              <a:off x="3819951" y="3478775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  <p:sp>
          <p:nvSpPr>
            <p:cNvPr id="10" name="文本框 24"/>
            <p:cNvSpPr txBox="1"/>
            <p:nvPr/>
          </p:nvSpPr>
          <p:spPr>
            <a:xfrm>
              <a:off x="3767490" y="3079642"/>
              <a:ext cx="1798475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31" name="合 30"/>
          <p:cNvGrpSpPr/>
          <p:nvPr>
            <p:custDataLst>
              <p:tags r:id="rId4"/>
            </p:custDataLst>
          </p:nvPr>
        </p:nvGrpSpPr>
        <p:grpSpPr>
          <a:xfrm>
            <a:off x="7321162" y="1751465"/>
            <a:ext cx="2585071" cy="1448033"/>
            <a:chOff x="7321162" y="1751465"/>
            <a:chExt cx="2585071" cy="1448033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7321162" y="1751465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20"/>
            <p:cNvSpPr txBox="1"/>
            <p:nvPr/>
          </p:nvSpPr>
          <p:spPr>
            <a:xfrm>
              <a:off x="7373623" y="2186550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  <p:sp>
          <p:nvSpPr>
            <p:cNvPr id="13" name="文本框 21"/>
            <p:cNvSpPr txBox="1"/>
            <p:nvPr/>
          </p:nvSpPr>
          <p:spPr>
            <a:xfrm>
              <a:off x="7321162" y="1787417"/>
              <a:ext cx="1798475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28" name="27"/>
          <p:cNvGrpSpPr/>
          <p:nvPr>
            <p:custDataLst>
              <p:tags r:id="rId5"/>
            </p:custDataLst>
          </p:nvPr>
        </p:nvGrpSpPr>
        <p:grpSpPr>
          <a:xfrm>
            <a:off x="5262665" y="4561339"/>
            <a:ext cx="2585071" cy="1448033"/>
            <a:chOff x="5262665" y="4561339"/>
            <a:chExt cx="2585071" cy="1448033"/>
          </a:xfrm>
        </p:grpSpPr>
        <p:cxnSp>
          <p:nvCxnSpPr>
            <p:cNvPr id="14" name="直接连接符 13"/>
            <p:cNvCxnSpPr/>
            <p:nvPr/>
          </p:nvCxnSpPr>
          <p:spPr>
            <a:xfrm flipH="1" flipV="1">
              <a:off x="5262665" y="4561339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7"/>
            <p:cNvSpPr txBox="1"/>
            <p:nvPr/>
          </p:nvSpPr>
          <p:spPr>
            <a:xfrm>
              <a:off x="5315126" y="4996424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5262665" y="4597291"/>
              <a:ext cx="1798475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30" name="29"/>
          <p:cNvGrpSpPr/>
          <p:nvPr>
            <p:custDataLst>
              <p:tags r:id="rId6"/>
            </p:custDataLst>
          </p:nvPr>
        </p:nvGrpSpPr>
        <p:grpSpPr>
          <a:xfrm>
            <a:off x="8141969" y="2863562"/>
            <a:ext cx="2585071" cy="1448033"/>
            <a:chOff x="8141969" y="2863562"/>
            <a:chExt cx="2585071" cy="1448033"/>
          </a:xfrm>
        </p:grpSpPr>
        <p:cxnSp>
          <p:nvCxnSpPr>
            <p:cNvPr id="17" name="直接连接符 16"/>
            <p:cNvCxnSpPr/>
            <p:nvPr/>
          </p:nvCxnSpPr>
          <p:spPr>
            <a:xfrm flipH="1" flipV="1">
              <a:off x="8141969" y="2863562"/>
              <a:ext cx="9067" cy="14480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4"/>
            <p:cNvSpPr txBox="1"/>
            <p:nvPr/>
          </p:nvSpPr>
          <p:spPr>
            <a:xfrm>
              <a:off x="8194430" y="3298647"/>
              <a:ext cx="2532610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请替换文字内容复制你的内容到此办公资源</a:t>
              </a: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8141969" y="2899514"/>
              <a:ext cx="1798475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2"/>
          <p:cNvSpPr txBox="1"/>
          <p:nvPr>
            <p:custDataLst>
              <p:tags r:id="rId1"/>
            </p:custDataLst>
          </p:nvPr>
        </p:nvSpPr>
        <p:spPr bwMode="auto">
          <a:xfrm>
            <a:off x="678170" y="5086953"/>
            <a:ext cx="10752666" cy="1076019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请替换文字内容复制你的内容到此 办公资源如需更改请在（设置形状格式）菜单下（文本选项）中调整</a:t>
            </a:r>
          </a:p>
        </p:txBody>
      </p:sp>
      <p:grpSp>
        <p:nvGrpSpPr>
          <p:cNvPr id="43" name="42"/>
          <p:cNvGrpSpPr/>
          <p:nvPr>
            <p:custDataLst>
              <p:tags r:id="rId2"/>
            </p:custDataLst>
          </p:nvPr>
        </p:nvGrpSpPr>
        <p:grpSpPr>
          <a:xfrm>
            <a:off x="1691756" y="2760540"/>
            <a:ext cx="2170279" cy="1230437"/>
            <a:chOff x="1691756" y="2760540"/>
            <a:chExt cx="2170279" cy="1230437"/>
          </a:xfrm>
        </p:grpSpPr>
        <p:grpSp>
          <p:nvGrpSpPr>
            <p:cNvPr id="8" name="Group 11"/>
            <p:cNvGrpSpPr/>
            <p:nvPr/>
          </p:nvGrpSpPr>
          <p:grpSpPr>
            <a:xfrm rot="18991278">
              <a:off x="1691756" y="2760540"/>
              <a:ext cx="2170279" cy="1230437"/>
              <a:chOff x="1114569" y="1941390"/>
              <a:chExt cx="2170279" cy="1230437"/>
            </a:xfrm>
          </p:grpSpPr>
          <p:sp>
            <p:nvSpPr>
              <p:cNvPr id="20" name="Rectangle: Top Corners Rounded 5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734000" y="1995365"/>
                <a:ext cx="523220" cy="1122488"/>
                <a:chOff x="2734000" y="1995365"/>
                <a:chExt cx="523220" cy="1122488"/>
              </a:xfrm>
            </p:grpSpPr>
            <p:sp>
              <p:nvSpPr>
                <p:cNvPr id="22" name="Rectangle: Top Corners Rounded 6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" name="Rectangle 8"/>
                <p:cNvSpPr/>
                <p:nvPr/>
              </p:nvSpPr>
              <p:spPr>
                <a:xfrm rot="5400000">
                  <a:off x="2702901" y="2294999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01</a:t>
                  </a:r>
                </a:p>
              </p:txBody>
            </p:sp>
          </p:grpSp>
        </p:grpSp>
        <p:sp>
          <p:nvSpPr>
            <p:cNvPr id="14" name="Freeform: Shape 55"/>
            <p:cNvSpPr/>
            <p:nvPr/>
          </p:nvSpPr>
          <p:spPr bwMode="auto">
            <a:xfrm>
              <a:off x="1775520" y="3483446"/>
              <a:ext cx="492298" cy="492298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TextBox 56"/>
            <p:cNvSpPr txBox="1"/>
            <p:nvPr/>
          </p:nvSpPr>
          <p:spPr bwMode="auto">
            <a:xfrm rot="19026727">
              <a:off x="2118421" y="3124565"/>
              <a:ext cx="1300307" cy="7177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    请替换文字内容复制你的内容到此办公资源</a:t>
              </a:r>
            </a:p>
          </p:txBody>
        </p:sp>
      </p:grpSp>
      <p:grpSp>
        <p:nvGrpSpPr>
          <p:cNvPr id="42" name="合 41"/>
          <p:cNvGrpSpPr/>
          <p:nvPr>
            <p:custDataLst>
              <p:tags r:id="rId3"/>
            </p:custDataLst>
          </p:nvPr>
        </p:nvGrpSpPr>
        <p:grpSpPr>
          <a:xfrm>
            <a:off x="3297548" y="2760541"/>
            <a:ext cx="2170279" cy="1230437"/>
            <a:chOff x="3297548" y="2760541"/>
            <a:chExt cx="2170279" cy="1230437"/>
          </a:xfrm>
        </p:grpSpPr>
        <p:grpSp>
          <p:nvGrpSpPr>
            <p:cNvPr id="7" name="Group 19"/>
            <p:cNvGrpSpPr/>
            <p:nvPr/>
          </p:nvGrpSpPr>
          <p:grpSpPr>
            <a:xfrm rot="19020000">
              <a:off x="3297548" y="2760541"/>
              <a:ext cx="2170279" cy="1230437"/>
              <a:chOff x="1114569" y="1941390"/>
              <a:chExt cx="2170279" cy="1230437"/>
            </a:xfrm>
          </p:grpSpPr>
          <p:sp>
            <p:nvSpPr>
              <p:cNvPr id="24" name="Rectangle: Top Corners Rounded 22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5" name="Group 23"/>
              <p:cNvGrpSpPr/>
              <p:nvPr/>
            </p:nvGrpSpPr>
            <p:grpSpPr>
              <a:xfrm>
                <a:off x="2734000" y="1995365"/>
                <a:ext cx="523220" cy="1122488"/>
                <a:chOff x="2734000" y="1995365"/>
                <a:chExt cx="523220" cy="1122488"/>
              </a:xfrm>
            </p:grpSpPr>
            <p:sp>
              <p:nvSpPr>
                <p:cNvPr id="26" name="Rectangle: Top Corners Rounded 24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7" name="Rectangle 25"/>
                <p:cNvSpPr/>
                <p:nvPr/>
              </p:nvSpPr>
              <p:spPr>
                <a:xfrm rot="5400000">
                  <a:off x="2702901" y="2295000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594E4A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02</a:t>
                  </a:r>
                </a:p>
              </p:txBody>
            </p:sp>
          </p:grpSp>
        </p:grpSp>
        <p:sp>
          <p:nvSpPr>
            <p:cNvPr id="10" name="Freeform: Shape 45"/>
            <p:cNvSpPr/>
            <p:nvPr/>
          </p:nvSpPr>
          <p:spPr bwMode="auto">
            <a:xfrm>
              <a:off x="3395904" y="3468871"/>
              <a:ext cx="492298" cy="492298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Box 57"/>
            <p:cNvSpPr txBox="1"/>
            <p:nvPr/>
          </p:nvSpPr>
          <p:spPr bwMode="auto">
            <a:xfrm rot="19026727">
              <a:off x="3723808" y="3124566"/>
              <a:ext cx="1300307" cy="7177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    请替换文字内容复制你的内容到此办公资源</a:t>
              </a:r>
            </a:p>
          </p:txBody>
        </p:sp>
      </p:grpSp>
      <p:grpSp>
        <p:nvGrpSpPr>
          <p:cNvPr id="41" name="合 40"/>
          <p:cNvGrpSpPr/>
          <p:nvPr>
            <p:custDataLst>
              <p:tags r:id="rId4"/>
            </p:custDataLst>
          </p:nvPr>
        </p:nvGrpSpPr>
        <p:grpSpPr>
          <a:xfrm>
            <a:off x="4903340" y="2760541"/>
            <a:ext cx="2170279" cy="1230437"/>
            <a:chOff x="4903340" y="2760541"/>
            <a:chExt cx="2170279" cy="1230437"/>
          </a:xfrm>
        </p:grpSpPr>
        <p:grpSp>
          <p:nvGrpSpPr>
            <p:cNvPr id="6" name="Group 27"/>
            <p:cNvGrpSpPr/>
            <p:nvPr/>
          </p:nvGrpSpPr>
          <p:grpSpPr>
            <a:xfrm rot="19020000">
              <a:off x="4903340" y="2760541"/>
              <a:ext cx="2170279" cy="1230437"/>
              <a:chOff x="1114569" y="1941390"/>
              <a:chExt cx="2170279" cy="1230437"/>
            </a:xfrm>
          </p:grpSpPr>
          <p:sp>
            <p:nvSpPr>
              <p:cNvPr id="28" name="Rectangle: Top Corners Rounded 30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9" name="Group 31"/>
              <p:cNvGrpSpPr/>
              <p:nvPr/>
            </p:nvGrpSpPr>
            <p:grpSpPr>
              <a:xfrm>
                <a:off x="2734000" y="1995365"/>
                <a:ext cx="523220" cy="1122488"/>
                <a:chOff x="2734000" y="1995365"/>
                <a:chExt cx="523220" cy="1122488"/>
              </a:xfrm>
            </p:grpSpPr>
            <p:sp>
              <p:nvSpPr>
                <p:cNvPr id="30" name="Rectangle: Top Corners Rounded 32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1" name="Rectangle 33"/>
                <p:cNvSpPr/>
                <p:nvPr/>
              </p:nvSpPr>
              <p:spPr>
                <a:xfrm rot="5400000">
                  <a:off x="2702901" y="2295000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938D8A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03</a:t>
                  </a:r>
                </a:p>
              </p:txBody>
            </p:sp>
          </p:grpSp>
        </p:grpSp>
        <p:sp>
          <p:nvSpPr>
            <p:cNvPr id="11" name="Freeform: Shape 52"/>
            <p:cNvSpPr/>
            <p:nvPr/>
          </p:nvSpPr>
          <p:spPr bwMode="auto">
            <a:xfrm>
              <a:off x="5073138" y="3483446"/>
              <a:ext cx="492298" cy="492298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58"/>
            <p:cNvSpPr txBox="1"/>
            <p:nvPr/>
          </p:nvSpPr>
          <p:spPr bwMode="auto">
            <a:xfrm rot="19026727">
              <a:off x="5404350" y="3124566"/>
              <a:ext cx="1300307" cy="7177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    请替换文字内容复制你的内容到此办公资源</a:t>
              </a:r>
            </a:p>
          </p:txBody>
        </p:sp>
      </p:grpSp>
      <p:grpSp>
        <p:nvGrpSpPr>
          <p:cNvPr id="40" name="合 39"/>
          <p:cNvGrpSpPr/>
          <p:nvPr>
            <p:custDataLst>
              <p:tags r:id="rId5"/>
            </p:custDataLst>
          </p:nvPr>
        </p:nvGrpSpPr>
        <p:grpSpPr>
          <a:xfrm>
            <a:off x="6509132" y="2760541"/>
            <a:ext cx="2170279" cy="1230437"/>
            <a:chOff x="6509132" y="2760541"/>
            <a:chExt cx="2170279" cy="1230437"/>
          </a:xfrm>
        </p:grpSpPr>
        <p:grpSp>
          <p:nvGrpSpPr>
            <p:cNvPr id="5" name="Group 35"/>
            <p:cNvGrpSpPr/>
            <p:nvPr/>
          </p:nvGrpSpPr>
          <p:grpSpPr>
            <a:xfrm rot="19020000">
              <a:off x="6509132" y="2760541"/>
              <a:ext cx="2170279" cy="1230437"/>
              <a:chOff x="1114569" y="1941390"/>
              <a:chExt cx="2170279" cy="1230437"/>
            </a:xfrm>
          </p:grpSpPr>
          <p:sp>
            <p:nvSpPr>
              <p:cNvPr id="32" name="Rectangle: Top Corners Rounded 38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3" name="Group 39"/>
              <p:cNvGrpSpPr/>
              <p:nvPr/>
            </p:nvGrpSpPr>
            <p:grpSpPr>
              <a:xfrm>
                <a:off x="2734000" y="1995365"/>
                <a:ext cx="523220" cy="1122488"/>
                <a:chOff x="2734000" y="1995365"/>
                <a:chExt cx="523220" cy="1122488"/>
              </a:xfrm>
            </p:grpSpPr>
            <p:sp>
              <p:nvSpPr>
                <p:cNvPr id="34" name="Rectangle: Top Corners Rounded 40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5" name="Rectangle 41"/>
                <p:cNvSpPr/>
                <p:nvPr/>
              </p:nvSpPr>
              <p:spPr>
                <a:xfrm rot="5400000">
                  <a:off x="2702901" y="2295000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04</a:t>
                  </a:r>
                </a:p>
              </p:txBody>
            </p:sp>
          </p:grpSp>
        </p:grpSp>
        <p:sp>
          <p:nvSpPr>
            <p:cNvPr id="12" name="Freeform: Shape 53"/>
            <p:cNvSpPr/>
            <p:nvPr/>
          </p:nvSpPr>
          <p:spPr bwMode="auto">
            <a:xfrm>
              <a:off x="6674957" y="3478142"/>
              <a:ext cx="492298" cy="492298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59"/>
            <p:cNvSpPr txBox="1"/>
            <p:nvPr/>
          </p:nvSpPr>
          <p:spPr bwMode="auto">
            <a:xfrm rot="19026727">
              <a:off x="7014981" y="3124566"/>
              <a:ext cx="1300307" cy="7177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    请替换文字内容复制你的内容到此办公资源</a:t>
              </a:r>
            </a:p>
          </p:txBody>
        </p:sp>
      </p:grpSp>
      <p:grpSp>
        <p:nvGrpSpPr>
          <p:cNvPr id="2" name="1"/>
          <p:cNvGrpSpPr/>
          <p:nvPr>
            <p:custDataLst>
              <p:tags r:id="rId6"/>
            </p:custDataLst>
          </p:nvPr>
        </p:nvGrpSpPr>
        <p:grpSpPr>
          <a:xfrm>
            <a:off x="8114925" y="2760543"/>
            <a:ext cx="2170279" cy="1230437"/>
            <a:chOff x="8114925" y="2760543"/>
            <a:chExt cx="2170279" cy="1230437"/>
          </a:xfrm>
        </p:grpSpPr>
        <p:grpSp>
          <p:nvGrpSpPr>
            <p:cNvPr id="4" name="Group 43"/>
            <p:cNvGrpSpPr/>
            <p:nvPr/>
          </p:nvGrpSpPr>
          <p:grpSpPr>
            <a:xfrm rot="19020000">
              <a:off x="8114925" y="2760543"/>
              <a:ext cx="2170279" cy="1230437"/>
              <a:chOff x="1114569" y="1941390"/>
              <a:chExt cx="2170279" cy="1230437"/>
            </a:xfrm>
          </p:grpSpPr>
          <p:sp>
            <p:nvSpPr>
              <p:cNvPr id="36" name="Rectangle: Top Corners Rounded 46"/>
              <p:cNvSpPr/>
              <p:nvPr/>
            </p:nvSpPr>
            <p:spPr>
              <a:xfrm rot="5400000">
                <a:off x="1584490" y="1471469"/>
                <a:ext cx="1230437" cy="2170279"/>
              </a:xfrm>
              <a:prstGeom prst="round2SameRect">
                <a:avLst>
                  <a:gd name="adj1" fmla="val 8581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7" name="Group 47"/>
              <p:cNvGrpSpPr/>
              <p:nvPr/>
            </p:nvGrpSpPr>
            <p:grpSpPr>
              <a:xfrm>
                <a:off x="2734000" y="1995365"/>
                <a:ext cx="523220" cy="1122488"/>
                <a:chOff x="2734000" y="1995365"/>
                <a:chExt cx="523220" cy="1122488"/>
              </a:xfrm>
            </p:grpSpPr>
            <p:sp>
              <p:nvSpPr>
                <p:cNvPr id="38" name="Rectangle: Top Corners Rounded 48"/>
                <p:cNvSpPr/>
                <p:nvPr/>
              </p:nvSpPr>
              <p:spPr>
                <a:xfrm rot="5400000">
                  <a:off x="2434366" y="2313721"/>
                  <a:ext cx="1122488" cy="485775"/>
                </a:xfrm>
                <a:prstGeom prst="round2SameRect">
                  <a:avLst>
                    <a:gd name="adj1" fmla="val 24431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Rectangle 49"/>
                <p:cNvSpPr/>
                <p:nvPr/>
              </p:nvSpPr>
              <p:spPr>
                <a:xfrm rot="5400000">
                  <a:off x="2702901" y="2295000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594E4A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05</a:t>
                  </a:r>
                </a:p>
              </p:txBody>
            </p:sp>
          </p:grpSp>
        </p:grpSp>
        <p:sp>
          <p:nvSpPr>
            <p:cNvPr id="13" name="Freeform: Shape 54"/>
            <p:cNvSpPr/>
            <p:nvPr/>
          </p:nvSpPr>
          <p:spPr bwMode="auto">
            <a:xfrm>
              <a:off x="8279151" y="3465004"/>
              <a:ext cx="492298" cy="49229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60"/>
            <p:cNvSpPr txBox="1"/>
            <p:nvPr/>
          </p:nvSpPr>
          <p:spPr bwMode="auto">
            <a:xfrm rot="19026727">
              <a:off x="8630255" y="3124566"/>
              <a:ext cx="1300307" cy="71776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     请替换文字内容复制你的内容到此办公资源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合 1"/>
          <p:cNvGrpSpPr/>
          <p:nvPr>
            <p:custDataLst>
              <p:tags r:id="rId1"/>
            </p:custDataLst>
          </p:nvPr>
        </p:nvGrpSpPr>
        <p:grpSpPr>
          <a:xfrm>
            <a:off x="1820755" y="1686813"/>
            <a:ext cx="4413122" cy="809055"/>
            <a:chOff x="1820755" y="1686813"/>
            <a:chExt cx="4413122" cy="809055"/>
          </a:xfrm>
        </p:grpSpPr>
        <p:sp>
          <p:nvSpPr>
            <p:cNvPr id="8" name="Freeform: Shape 9"/>
            <p:cNvSpPr/>
            <p:nvPr/>
          </p:nvSpPr>
          <p:spPr>
            <a:xfrm>
              <a:off x="1820755" y="1686813"/>
              <a:ext cx="4413122" cy="80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86" y="0"/>
                  </a:moveTo>
                  <a:cubicBezTo>
                    <a:pt x="1414" y="0"/>
                    <a:pt x="1414" y="0"/>
                    <a:pt x="1414" y="0"/>
                  </a:cubicBezTo>
                  <a:cubicBezTo>
                    <a:pt x="595" y="0"/>
                    <a:pt x="0" y="4130"/>
                    <a:pt x="0" y="9276"/>
                  </a:cubicBezTo>
                  <a:cubicBezTo>
                    <a:pt x="0" y="14423"/>
                    <a:pt x="595" y="18621"/>
                    <a:pt x="1414" y="18621"/>
                  </a:cubicBezTo>
                  <a:cubicBezTo>
                    <a:pt x="10354" y="18621"/>
                    <a:pt x="10354" y="18621"/>
                    <a:pt x="10354" y="18621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259" y="18621"/>
                    <a:pt x="11259" y="18621"/>
                    <a:pt x="11259" y="18621"/>
                  </a:cubicBezTo>
                  <a:cubicBezTo>
                    <a:pt x="20186" y="18621"/>
                    <a:pt x="20186" y="18621"/>
                    <a:pt x="20186" y="18621"/>
                  </a:cubicBezTo>
                  <a:cubicBezTo>
                    <a:pt x="21005" y="18621"/>
                    <a:pt x="21600" y="14423"/>
                    <a:pt x="21600" y="9276"/>
                  </a:cubicBezTo>
                  <a:cubicBezTo>
                    <a:pt x="21600" y="4130"/>
                    <a:pt x="21005" y="0"/>
                    <a:pt x="20186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: Shape 11"/>
            <p:cNvSpPr/>
            <p:nvPr/>
          </p:nvSpPr>
          <p:spPr>
            <a:xfrm>
              <a:off x="1963463" y="1795664"/>
              <a:ext cx="483915" cy="48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63500">
              <a:solidFill>
                <a:srgbClr val="FFFFFF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1</a:t>
              </a: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2531350" y="1900955"/>
              <a:ext cx="3416320" cy="27699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输入标题文本请替换文字内容复制你的内容到此</a:t>
              </a:r>
            </a:p>
          </p:txBody>
        </p:sp>
      </p:grpSp>
      <p:grpSp>
        <p:nvGrpSpPr>
          <p:cNvPr id="23" name="合 22"/>
          <p:cNvGrpSpPr/>
          <p:nvPr>
            <p:custDataLst>
              <p:tags r:id="rId2"/>
            </p:custDataLst>
          </p:nvPr>
        </p:nvGrpSpPr>
        <p:grpSpPr>
          <a:xfrm>
            <a:off x="2858651" y="2383679"/>
            <a:ext cx="4413122" cy="811212"/>
            <a:chOff x="2858651" y="2383679"/>
            <a:chExt cx="4413122" cy="811212"/>
          </a:xfrm>
        </p:grpSpPr>
        <p:sp>
          <p:nvSpPr>
            <p:cNvPr id="7" name="Freeform: Shape 7"/>
            <p:cNvSpPr/>
            <p:nvPr/>
          </p:nvSpPr>
          <p:spPr>
            <a:xfrm>
              <a:off x="2858651" y="2383679"/>
              <a:ext cx="4413122" cy="81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86" y="0"/>
                  </a:moveTo>
                  <a:cubicBezTo>
                    <a:pt x="1414" y="0"/>
                    <a:pt x="1414" y="0"/>
                    <a:pt x="1414" y="0"/>
                  </a:cubicBezTo>
                  <a:cubicBezTo>
                    <a:pt x="595" y="0"/>
                    <a:pt x="0" y="4117"/>
                    <a:pt x="0" y="9247"/>
                  </a:cubicBezTo>
                  <a:cubicBezTo>
                    <a:pt x="0" y="14377"/>
                    <a:pt x="595" y="18563"/>
                    <a:pt x="1414" y="18563"/>
                  </a:cubicBezTo>
                  <a:cubicBezTo>
                    <a:pt x="10354" y="18563"/>
                    <a:pt x="10354" y="18563"/>
                    <a:pt x="10354" y="18563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259" y="18563"/>
                    <a:pt x="11259" y="18563"/>
                    <a:pt x="11259" y="18563"/>
                  </a:cubicBezTo>
                  <a:cubicBezTo>
                    <a:pt x="20186" y="18563"/>
                    <a:pt x="20186" y="18563"/>
                    <a:pt x="20186" y="18563"/>
                  </a:cubicBezTo>
                  <a:cubicBezTo>
                    <a:pt x="21005" y="18563"/>
                    <a:pt x="21600" y="14377"/>
                    <a:pt x="21600" y="9247"/>
                  </a:cubicBezTo>
                  <a:cubicBezTo>
                    <a:pt x="21600" y="4117"/>
                    <a:pt x="21005" y="0"/>
                    <a:pt x="20186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3014498" y="2494748"/>
              <a:ext cx="483915" cy="48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63500">
              <a:solidFill>
                <a:srgbClr val="FFFFFF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2</a:t>
              </a:r>
            </a:p>
          </p:txBody>
        </p:sp>
        <p:sp>
          <p:nvSpPr>
            <p:cNvPr id="19" name="TextBox 21"/>
            <p:cNvSpPr txBox="1"/>
            <p:nvPr/>
          </p:nvSpPr>
          <p:spPr>
            <a:xfrm>
              <a:off x="3667895" y="2596853"/>
              <a:ext cx="3416320" cy="27699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输入标题文本请替换文字内容复制你的内容到此</a:t>
              </a:r>
            </a:p>
          </p:txBody>
        </p:sp>
      </p:grpSp>
      <p:grpSp>
        <p:nvGrpSpPr>
          <p:cNvPr id="24" name="23"/>
          <p:cNvGrpSpPr/>
          <p:nvPr>
            <p:custDataLst>
              <p:tags r:id="rId3"/>
            </p:custDataLst>
          </p:nvPr>
        </p:nvGrpSpPr>
        <p:grpSpPr>
          <a:xfrm>
            <a:off x="3870272" y="2516838"/>
            <a:ext cx="7368124" cy="1375133"/>
            <a:chOff x="3870272" y="2516838"/>
            <a:chExt cx="7368124" cy="1375133"/>
          </a:xfrm>
        </p:grpSpPr>
        <p:sp>
          <p:nvSpPr>
            <p:cNvPr id="6" name="Freeform: Shape 5"/>
            <p:cNvSpPr/>
            <p:nvPr/>
          </p:nvSpPr>
          <p:spPr>
            <a:xfrm>
              <a:off x="3870272" y="3080544"/>
              <a:ext cx="4413122" cy="81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86" y="0"/>
                  </a:moveTo>
                  <a:cubicBezTo>
                    <a:pt x="1414" y="0"/>
                    <a:pt x="1414" y="0"/>
                    <a:pt x="1414" y="0"/>
                  </a:cubicBezTo>
                  <a:cubicBezTo>
                    <a:pt x="595" y="0"/>
                    <a:pt x="0" y="4185"/>
                    <a:pt x="0" y="9247"/>
                  </a:cubicBezTo>
                  <a:cubicBezTo>
                    <a:pt x="0" y="14378"/>
                    <a:pt x="595" y="18562"/>
                    <a:pt x="1414" y="18562"/>
                  </a:cubicBezTo>
                  <a:cubicBezTo>
                    <a:pt x="10354" y="18562"/>
                    <a:pt x="10354" y="18562"/>
                    <a:pt x="10354" y="18562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259" y="18562"/>
                    <a:pt x="11259" y="18562"/>
                    <a:pt x="11259" y="18562"/>
                  </a:cubicBezTo>
                  <a:cubicBezTo>
                    <a:pt x="20186" y="18562"/>
                    <a:pt x="20186" y="18562"/>
                    <a:pt x="20186" y="18562"/>
                  </a:cubicBezTo>
                  <a:cubicBezTo>
                    <a:pt x="21005" y="18562"/>
                    <a:pt x="21600" y="14378"/>
                    <a:pt x="21600" y="9247"/>
                  </a:cubicBezTo>
                  <a:cubicBezTo>
                    <a:pt x="21600" y="4185"/>
                    <a:pt x="21005" y="0"/>
                    <a:pt x="20186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: Shape 13"/>
            <p:cNvSpPr/>
            <p:nvPr/>
          </p:nvSpPr>
          <p:spPr>
            <a:xfrm>
              <a:off x="4012981" y="3186942"/>
              <a:ext cx="483914" cy="48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63500">
              <a:solidFill>
                <a:srgbClr val="FFFFFF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3</a:t>
              </a:r>
            </a:p>
          </p:txBody>
        </p:sp>
        <p:sp>
          <p:nvSpPr>
            <p:cNvPr id="15" name="Rectangle 17"/>
            <p:cNvSpPr/>
            <p:nvPr/>
          </p:nvSpPr>
          <p:spPr>
            <a:xfrm>
              <a:off x="8832304" y="2516838"/>
              <a:ext cx="2406092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  <p:sp>
          <p:nvSpPr>
            <p:cNvPr id="16" name="Freeform: Shape 18"/>
            <p:cNvSpPr/>
            <p:nvPr/>
          </p:nvSpPr>
          <p:spPr>
            <a:xfrm>
              <a:off x="7869620" y="2949030"/>
              <a:ext cx="1511777" cy="45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ln w="25400">
              <a:solidFill>
                <a:srgbClr val="53585F"/>
              </a:solidFill>
              <a:miter lim="400000"/>
              <a:headEnd type="oval"/>
              <a:tailEnd type="oval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22"/>
            <p:cNvSpPr txBox="1"/>
            <p:nvPr/>
          </p:nvSpPr>
          <p:spPr>
            <a:xfrm>
              <a:off x="4641437" y="3291663"/>
              <a:ext cx="3416320" cy="27699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输入标题文本请替换文字内容复制你的内容到此</a:t>
              </a:r>
            </a:p>
          </p:txBody>
        </p:sp>
      </p:grpSp>
      <p:grpSp>
        <p:nvGrpSpPr>
          <p:cNvPr id="26" name="25"/>
          <p:cNvGrpSpPr/>
          <p:nvPr>
            <p:custDataLst>
              <p:tags r:id="rId4"/>
            </p:custDataLst>
          </p:nvPr>
        </p:nvGrpSpPr>
        <p:grpSpPr>
          <a:xfrm>
            <a:off x="1498361" y="3777410"/>
            <a:ext cx="7836068" cy="1168187"/>
            <a:chOff x="1498361" y="3777410"/>
            <a:chExt cx="7836068" cy="1168187"/>
          </a:xfrm>
        </p:grpSpPr>
        <p:sp>
          <p:nvSpPr>
            <p:cNvPr id="5" name="Freeform: Shape 2"/>
            <p:cNvSpPr/>
            <p:nvPr/>
          </p:nvSpPr>
          <p:spPr>
            <a:xfrm>
              <a:off x="4921307" y="3777410"/>
              <a:ext cx="4413122" cy="81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86" y="0"/>
                  </a:moveTo>
                  <a:cubicBezTo>
                    <a:pt x="1414" y="0"/>
                    <a:pt x="1414" y="0"/>
                    <a:pt x="1414" y="0"/>
                  </a:cubicBezTo>
                  <a:cubicBezTo>
                    <a:pt x="595" y="0"/>
                    <a:pt x="0" y="4185"/>
                    <a:pt x="0" y="9315"/>
                  </a:cubicBezTo>
                  <a:cubicBezTo>
                    <a:pt x="0" y="14445"/>
                    <a:pt x="595" y="18563"/>
                    <a:pt x="1414" y="18563"/>
                  </a:cubicBezTo>
                  <a:cubicBezTo>
                    <a:pt x="10354" y="18563"/>
                    <a:pt x="10354" y="18563"/>
                    <a:pt x="10354" y="18563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259" y="18563"/>
                    <a:pt x="11259" y="18563"/>
                    <a:pt x="11259" y="18563"/>
                  </a:cubicBezTo>
                  <a:cubicBezTo>
                    <a:pt x="20186" y="18563"/>
                    <a:pt x="20186" y="18563"/>
                    <a:pt x="20186" y="18563"/>
                  </a:cubicBezTo>
                  <a:cubicBezTo>
                    <a:pt x="21005" y="18563"/>
                    <a:pt x="21600" y="14445"/>
                    <a:pt x="21600" y="9315"/>
                  </a:cubicBezTo>
                  <a:cubicBezTo>
                    <a:pt x="21600" y="4185"/>
                    <a:pt x="21005" y="0"/>
                    <a:pt x="20186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1498361" y="4576265"/>
              <a:ext cx="2514620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  <p:sp>
          <p:nvSpPr>
            <p:cNvPr id="13" name="Freeform: Shape 15"/>
            <p:cNvSpPr/>
            <p:nvPr/>
          </p:nvSpPr>
          <p:spPr>
            <a:xfrm>
              <a:off x="5065329" y="3881603"/>
              <a:ext cx="483914" cy="48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63500">
              <a:solidFill>
                <a:srgbClr val="FFFFFF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4</a:t>
              </a:r>
            </a:p>
          </p:txBody>
        </p:sp>
        <p:sp>
          <p:nvSpPr>
            <p:cNvPr id="17" name="Freeform: Shape 19"/>
            <p:cNvSpPr/>
            <p:nvPr/>
          </p:nvSpPr>
          <p:spPr>
            <a:xfrm>
              <a:off x="4187387" y="4358138"/>
              <a:ext cx="1095496" cy="45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ln w="25400">
              <a:solidFill>
                <a:srgbClr val="53585F"/>
              </a:solidFill>
              <a:miter lim="400000"/>
              <a:headEnd type="oval"/>
              <a:tailEnd type="oval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5692914" y="3987052"/>
              <a:ext cx="3416320" cy="27699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输入标题文本请替换文字内容复制你的内容到此</a:t>
              </a:r>
            </a:p>
          </p:txBody>
        </p:sp>
      </p:grpSp>
      <p:grpSp>
        <p:nvGrpSpPr>
          <p:cNvPr id="27" name="合 26"/>
          <p:cNvGrpSpPr/>
          <p:nvPr>
            <p:custDataLst>
              <p:tags r:id="rId5"/>
            </p:custDataLst>
          </p:nvPr>
        </p:nvGrpSpPr>
        <p:grpSpPr>
          <a:xfrm>
            <a:off x="5959203" y="4359975"/>
            <a:ext cx="4413122" cy="811213"/>
            <a:chOff x="5959203" y="4359975"/>
            <a:chExt cx="4413122" cy="811213"/>
          </a:xfrm>
        </p:grpSpPr>
        <p:sp>
          <p:nvSpPr>
            <p:cNvPr id="4" name="Freeform: Shape 1"/>
            <p:cNvSpPr/>
            <p:nvPr/>
          </p:nvSpPr>
          <p:spPr>
            <a:xfrm rot="10800000" flipH="1">
              <a:off x="5959203" y="4359975"/>
              <a:ext cx="4413122" cy="81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86" y="0"/>
                  </a:moveTo>
                  <a:cubicBezTo>
                    <a:pt x="1414" y="0"/>
                    <a:pt x="1414" y="0"/>
                    <a:pt x="1414" y="0"/>
                  </a:cubicBezTo>
                  <a:cubicBezTo>
                    <a:pt x="595" y="0"/>
                    <a:pt x="0" y="4185"/>
                    <a:pt x="0" y="9315"/>
                  </a:cubicBezTo>
                  <a:cubicBezTo>
                    <a:pt x="0" y="14445"/>
                    <a:pt x="595" y="18563"/>
                    <a:pt x="1414" y="18563"/>
                  </a:cubicBezTo>
                  <a:cubicBezTo>
                    <a:pt x="10354" y="18563"/>
                    <a:pt x="10354" y="18563"/>
                    <a:pt x="10354" y="18563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259" y="18563"/>
                    <a:pt x="11259" y="18563"/>
                    <a:pt x="11259" y="18563"/>
                  </a:cubicBezTo>
                  <a:cubicBezTo>
                    <a:pt x="20186" y="18563"/>
                    <a:pt x="20186" y="18563"/>
                    <a:pt x="20186" y="18563"/>
                  </a:cubicBezTo>
                  <a:cubicBezTo>
                    <a:pt x="21005" y="18563"/>
                    <a:pt x="21600" y="14445"/>
                    <a:pt x="21600" y="9315"/>
                  </a:cubicBezTo>
                  <a:cubicBezTo>
                    <a:pt x="21600" y="4185"/>
                    <a:pt x="21005" y="0"/>
                    <a:pt x="20186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Freeform: Shape 16"/>
            <p:cNvSpPr/>
            <p:nvPr/>
          </p:nvSpPr>
          <p:spPr>
            <a:xfrm>
              <a:off x="6101912" y="4576265"/>
              <a:ext cx="483914" cy="48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63500">
              <a:solidFill>
                <a:srgbClr val="FFFFFF"/>
              </a:solidFill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5</a:t>
              </a:r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6729497" y="4683704"/>
              <a:ext cx="3416320" cy="27699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文本框 3"/>
          <p:cNvSpPr txBox="1"/>
          <p:nvPr>
            <p:custDataLst>
              <p:tags r:id="rId1"/>
            </p:custDataLst>
          </p:nvPr>
        </p:nvSpPr>
        <p:spPr>
          <a:xfrm>
            <a:off x="3212646" y="4292127"/>
            <a:ext cx="5938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请输入您的标题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1" name="PA_组合 2"/>
          <p:cNvGrpSpPr/>
          <p:nvPr>
            <p:custDataLst>
              <p:tags r:id="rId2"/>
            </p:custDataLst>
          </p:nvPr>
        </p:nvGrpSpPr>
        <p:grpSpPr>
          <a:xfrm>
            <a:off x="5275851" y="2269137"/>
            <a:ext cx="1811748" cy="1811748"/>
            <a:chOff x="5579652" y="2508942"/>
            <a:chExt cx="762465" cy="762465"/>
          </a:xfrm>
          <a:solidFill>
            <a:schemeClr val="bg1"/>
          </a:solidFill>
        </p:grpSpPr>
        <p:sp>
          <p:nvSpPr>
            <p:cNvPr id="12" name="Rounded Rectangle 6"/>
            <p:cNvSpPr/>
            <p:nvPr/>
          </p:nvSpPr>
          <p:spPr>
            <a:xfrm>
              <a:off x="5640174" y="2569464"/>
              <a:ext cx="641423" cy="641423"/>
            </a:xfrm>
            <a:prstGeom prst="roundRect">
              <a:avLst>
                <a:gd name="adj" fmla="val 293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Rounded Rectangle 18"/>
            <p:cNvSpPr/>
            <p:nvPr/>
          </p:nvSpPr>
          <p:spPr>
            <a:xfrm>
              <a:off x="5579652" y="2508942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806743" y="2735225"/>
              <a:ext cx="307214" cy="307212"/>
              <a:chOff x="11121822" y="1145785"/>
              <a:chExt cx="307214" cy="307212"/>
            </a:xfrm>
            <a:grpFill/>
          </p:grpSpPr>
          <p:sp>
            <p:nvSpPr>
              <p:cNvPr id="15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avLst/>
                <a:gdLst>
                  <a:gd name="T0" fmla="*/ 103 w 112"/>
                  <a:gd name="T1" fmla="*/ 47 h 112"/>
                  <a:gd name="T2" fmla="*/ 106 w 112"/>
                  <a:gd name="T3" fmla="*/ 36 h 112"/>
                  <a:gd name="T4" fmla="*/ 102 w 112"/>
                  <a:gd name="T5" fmla="*/ 22 h 112"/>
                  <a:gd name="T6" fmla="*/ 92 w 112"/>
                  <a:gd name="T7" fmla="*/ 25 h 112"/>
                  <a:gd name="T8" fmla="*/ 90 w 112"/>
                  <a:gd name="T9" fmla="*/ 14 h 112"/>
                  <a:gd name="T10" fmla="*/ 79 w 112"/>
                  <a:gd name="T11" fmla="*/ 4 h 112"/>
                  <a:gd name="T12" fmla="*/ 71 w 112"/>
                  <a:gd name="T13" fmla="*/ 11 h 112"/>
                  <a:gd name="T14" fmla="*/ 64 w 112"/>
                  <a:gd name="T15" fmla="*/ 3 h 112"/>
                  <a:gd name="T16" fmla="*/ 50 w 112"/>
                  <a:gd name="T17" fmla="*/ 0 h 112"/>
                  <a:gd name="T18" fmla="*/ 47 w 112"/>
                  <a:gd name="T19" fmla="*/ 10 h 112"/>
                  <a:gd name="T20" fmla="*/ 37 w 112"/>
                  <a:gd name="T21" fmla="*/ 6 h 112"/>
                  <a:gd name="T22" fmla="*/ 23 w 112"/>
                  <a:gd name="T23" fmla="*/ 11 h 112"/>
                  <a:gd name="T24" fmla="*/ 25 w 112"/>
                  <a:gd name="T25" fmla="*/ 20 h 112"/>
                  <a:gd name="T26" fmla="*/ 14 w 112"/>
                  <a:gd name="T27" fmla="*/ 22 h 112"/>
                  <a:gd name="T28" fmla="*/ 5 w 112"/>
                  <a:gd name="T29" fmla="*/ 33 h 112"/>
                  <a:gd name="T30" fmla="*/ 12 w 112"/>
                  <a:gd name="T31" fmla="*/ 41 h 112"/>
                  <a:gd name="T32" fmla="*/ 3 w 112"/>
                  <a:gd name="T33" fmla="*/ 48 h 112"/>
                  <a:gd name="T34" fmla="*/ 0 w 112"/>
                  <a:gd name="T35" fmla="*/ 62 h 112"/>
                  <a:gd name="T36" fmla="*/ 10 w 112"/>
                  <a:gd name="T37" fmla="*/ 65 h 112"/>
                  <a:gd name="T38" fmla="*/ 6 w 112"/>
                  <a:gd name="T39" fmla="*/ 75 h 112"/>
                  <a:gd name="T40" fmla="*/ 11 w 112"/>
                  <a:gd name="T41" fmla="*/ 89 h 112"/>
                  <a:gd name="T42" fmla="*/ 21 w 112"/>
                  <a:gd name="T43" fmla="*/ 87 h 112"/>
                  <a:gd name="T44" fmla="*/ 23 w 112"/>
                  <a:gd name="T45" fmla="*/ 98 h 112"/>
                  <a:gd name="T46" fmla="*/ 34 w 112"/>
                  <a:gd name="T47" fmla="*/ 108 h 112"/>
                  <a:gd name="T48" fmla="*/ 41 w 112"/>
                  <a:gd name="T49" fmla="*/ 101 h 112"/>
                  <a:gd name="T50" fmla="*/ 48 w 112"/>
                  <a:gd name="T51" fmla="*/ 109 h 112"/>
                  <a:gd name="T52" fmla="*/ 63 w 112"/>
                  <a:gd name="T53" fmla="*/ 112 h 112"/>
                  <a:gd name="T54" fmla="*/ 66 w 112"/>
                  <a:gd name="T55" fmla="*/ 102 h 112"/>
                  <a:gd name="T56" fmla="*/ 76 w 112"/>
                  <a:gd name="T57" fmla="*/ 106 h 112"/>
                  <a:gd name="T58" fmla="*/ 90 w 112"/>
                  <a:gd name="T59" fmla="*/ 101 h 112"/>
                  <a:gd name="T60" fmla="*/ 88 w 112"/>
                  <a:gd name="T61" fmla="*/ 91 h 112"/>
                  <a:gd name="T62" fmla="*/ 98 w 112"/>
                  <a:gd name="T63" fmla="*/ 89 h 112"/>
                  <a:gd name="T64" fmla="*/ 108 w 112"/>
                  <a:gd name="T65" fmla="*/ 78 h 112"/>
                  <a:gd name="T66" fmla="*/ 101 w 112"/>
                  <a:gd name="T67" fmla="*/ 71 h 112"/>
                  <a:gd name="T68" fmla="*/ 110 w 112"/>
                  <a:gd name="T69" fmla="*/ 64 h 112"/>
                  <a:gd name="T70" fmla="*/ 112 w 112"/>
                  <a:gd name="T71" fmla="*/ 49 h 112"/>
                  <a:gd name="T72" fmla="*/ 56 w 112"/>
                  <a:gd name="T73" fmla="*/ 86 h 112"/>
                  <a:gd name="T74" fmla="*/ 56 w 112"/>
                  <a:gd name="T75" fmla="*/ 26 h 112"/>
                  <a:gd name="T76" fmla="*/ 56 w 112"/>
                  <a:gd name="T77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avLst/>
                <a:gdLst>
                  <a:gd name="T0" fmla="*/ 48 w 52"/>
                  <a:gd name="T1" fmla="*/ 23 h 52"/>
                  <a:gd name="T2" fmla="*/ 50 w 52"/>
                  <a:gd name="T3" fmla="*/ 17 h 52"/>
                  <a:gd name="T4" fmla="*/ 48 w 52"/>
                  <a:gd name="T5" fmla="*/ 11 h 52"/>
                  <a:gd name="T6" fmla="*/ 44 w 52"/>
                  <a:gd name="T7" fmla="*/ 12 h 52"/>
                  <a:gd name="T8" fmla="*/ 42 w 52"/>
                  <a:gd name="T9" fmla="*/ 6 h 52"/>
                  <a:gd name="T10" fmla="*/ 38 w 52"/>
                  <a:gd name="T11" fmla="*/ 2 h 52"/>
                  <a:gd name="T12" fmla="*/ 34 w 52"/>
                  <a:gd name="T13" fmla="*/ 5 h 52"/>
                  <a:gd name="T14" fmla="*/ 30 w 52"/>
                  <a:gd name="T15" fmla="*/ 1 h 52"/>
                  <a:gd name="T16" fmla="*/ 24 w 52"/>
                  <a:gd name="T17" fmla="*/ 0 h 52"/>
                  <a:gd name="T18" fmla="*/ 23 w 52"/>
                  <a:gd name="T19" fmla="*/ 4 h 52"/>
                  <a:gd name="T20" fmla="*/ 17 w 52"/>
                  <a:gd name="T21" fmla="*/ 2 h 52"/>
                  <a:gd name="T22" fmla="*/ 11 w 52"/>
                  <a:gd name="T23" fmla="*/ 4 h 52"/>
                  <a:gd name="T24" fmla="*/ 12 w 52"/>
                  <a:gd name="T25" fmla="*/ 8 h 52"/>
                  <a:gd name="T26" fmla="*/ 6 w 52"/>
                  <a:gd name="T27" fmla="*/ 10 h 52"/>
                  <a:gd name="T28" fmla="*/ 2 w 52"/>
                  <a:gd name="T29" fmla="*/ 14 h 52"/>
                  <a:gd name="T30" fmla="*/ 6 w 52"/>
                  <a:gd name="T31" fmla="*/ 18 h 52"/>
                  <a:gd name="T32" fmla="*/ 1 w 52"/>
                  <a:gd name="T33" fmla="*/ 22 h 52"/>
                  <a:gd name="T34" fmla="*/ 0 w 52"/>
                  <a:gd name="T35" fmla="*/ 28 h 52"/>
                  <a:gd name="T36" fmla="*/ 4 w 52"/>
                  <a:gd name="T37" fmla="*/ 29 h 52"/>
                  <a:gd name="T38" fmla="*/ 2 w 52"/>
                  <a:gd name="T39" fmla="*/ 35 h 52"/>
                  <a:gd name="T40" fmla="*/ 4 w 52"/>
                  <a:gd name="T41" fmla="*/ 41 h 52"/>
                  <a:gd name="T42" fmla="*/ 9 w 52"/>
                  <a:gd name="T43" fmla="*/ 40 h 52"/>
                  <a:gd name="T44" fmla="*/ 10 w 52"/>
                  <a:gd name="T45" fmla="*/ 46 h 52"/>
                  <a:gd name="T46" fmla="*/ 15 w 52"/>
                  <a:gd name="T47" fmla="*/ 50 h 52"/>
                  <a:gd name="T48" fmla="*/ 18 w 52"/>
                  <a:gd name="T49" fmla="*/ 47 h 52"/>
                  <a:gd name="T50" fmla="*/ 22 w 52"/>
                  <a:gd name="T51" fmla="*/ 51 h 52"/>
                  <a:gd name="T52" fmla="*/ 28 w 52"/>
                  <a:gd name="T53" fmla="*/ 52 h 52"/>
                  <a:gd name="T54" fmla="*/ 29 w 52"/>
                  <a:gd name="T55" fmla="*/ 48 h 52"/>
                  <a:gd name="T56" fmla="*/ 35 w 52"/>
                  <a:gd name="T57" fmla="*/ 50 h 52"/>
                  <a:gd name="T58" fmla="*/ 41 w 52"/>
                  <a:gd name="T59" fmla="*/ 48 h 52"/>
                  <a:gd name="T60" fmla="*/ 40 w 52"/>
                  <a:gd name="T61" fmla="*/ 43 h 52"/>
                  <a:gd name="T62" fmla="*/ 46 w 52"/>
                  <a:gd name="T63" fmla="*/ 42 h 52"/>
                  <a:gd name="T64" fmla="*/ 50 w 52"/>
                  <a:gd name="T65" fmla="*/ 37 h 52"/>
                  <a:gd name="T66" fmla="*/ 47 w 52"/>
                  <a:gd name="T67" fmla="*/ 34 h 52"/>
                  <a:gd name="T68" fmla="*/ 51 w 52"/>
                  <a:gd name="T69" fmla="*/ 30 h 52"/>
                  <a:gd name="T70" fmla="*/ 52 w 52"/>
                  <a:gd name="T71" fmla="*/ 24 h 52"/>
                  <a:gd name="T72" fmla="*/ 26 w 52"/>
                  <a:gd name="T73" fmla="*/ 40 h 52"/>
                  <a:gd name="T74" fmla="*/ 26 w 52"/>
                  <a:gd name="T75" fmla="*/ 12 h 52"/>
                  <a:gd name="T76" fmla="*/ 26 w 52"/>
                  <a:gd name="T7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"/>
          <p:cNvGrpSpPr/>
          <p:nvPr>
            <p:custDataLst>
              <p:tags r:id="rId1"/>
            </p:custDataLst>
          </p:nvPr>
        </p:nvGrpSpPr>
        <p:grpSpPr>
          <a:xfrm>
            <a:off x="2729660" y="2772102"/>
            <a:ext cx="6743189" cy="1774736"/>
            <a:chOff x="1835153" y="2146300"/>
            <a:chExt cx="8521693" cy="2242820"/>
          </a:xfrm>
        </p:grpSpPr>
        <p:sp>
          <p:nvSpPr>
            <p:cNvPr id="17" name="Rectangle 9"/>
            <p:cNvSpPr/>
            <p:nvPr/>
          </p:nvSpPr>
          <p:spPr>
            <a:xfrm rot="2280706" flipV="1">
              <a:off x="9788808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Rectangle 8"/>
            <p:cNvSpPr/>
            <p:nvPr/>
          </p:nvSpPr>
          <p:spPr>
            <a:xfrm rot="19319294">
              <a:off x="1835153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Parallelogram 2"/>
            <p:cNvSpPr/>
            <p:nvPr/>
          </p:nvSpPr>
          <p:spPr>
            <a:xfrm flipV="1">
              <a:off x="3982305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Parallelogram 1"/>
            <p:cNvSpPr/>
            <p:nvPr/>
          </p:nvSpPr>
          <p:spPr>
            <a:xfrm>
              <a:off x="2229838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Parallelogram 3"/>
            <p:cNvSpPr/>
            <p:nvPr/>
          </p:nvSpPr>
          <p:spPr>
            <a:xfrm flipV="1">
              <a:off x="7487239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Parallelogram 4"/>
            <p:cNvSpPr/>
            <p:nvPr/>
          </p:nvSpPr>
          <p:spPr>
            <a:xfrm>
              <a:off x="5734772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合 10"/>
          <p:cNvGrpSpPr/>
          <p:nvPr>
            <p:custDataLst>
              <p:tags r:id="rId2"/>
            </p:custDataLst>
          </p:nvPr>
        </p:nvGrpSpPr>
        <p:grpSpPr>
          <a:xfrm>
            <a:off x="1451484" y="4698346"/>
            <a:ext cx="2243909" cy="661348"/>
            <a:chOff x="181478" y="3139323"/>
            <a:chExt cx="2835736" cy="835777"/>
          </a:xfrm>
        </p:grpSpPr>
        <p:sp>
          <p:nvSpPr>
            <p:cNvPr id="15" name="TextBox 12"/>
            <p:cNvSpPr txBox="1"/>
            <p:nvPr/>
          </p:nvSpPr>
          <p:spPr>
            <a:xfrm>
              <a:off x="181478" y="3385544"/>
              <a:ext cx="2835736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6" name="14"/>
          <p:cNvGrpSpPr/>
          <p:nvPr>
            <p:custDataLst>
              <p:tags r:id="rId3"/>
            </p:custDataLst>
          </p:nvPr>
        </p:nvGrpSpPr>
        <p:grpSpPr>
          <a:xfrm>
            <a:off x="8507624" y="4698346"/>
            <a:ext cx="2304900" cy="661348"/>
            <a:chOff x="9029821" y="3139323"/>
            <a:chExt cx="2912813" cy="835777"/>
          </a:xfrm>
        </p:grpSpPr>
        <p:sp>
          <p:nvSpPr>
            <p:cNvPr id="13" name="TextBox 15"/>
            <p:cNvSpPr txBox="1"/>
            <p:nvPr/>
          </p:nvSpPr>
          <p:spPr>
            <a:xfrm>
              <a:off x="9029821" y="3385544"/>
              <a:ext cx="2912813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  <p:sp>
          <p:nvSpPr>
            <p:cNvPr id="14" name="Rectangle 1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38D8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7" name="17"/>
          <p:cNvGrpSpPr/>
          <p:nvPr>
            <p:custDataLst>
              <p:tags r:id="rId4"/>
            </p:custDataLst>
          </p:nvPr>
        </p:nvGrpSpPr>
        <p:grpSpPr>
          <a:xfrm>
            <a:off x="2808162" y="1988839"/>
            <a:ext cx="2243909" cy="661348"/>
            <a:chOff x="181478" y="3139323"/>
            <a:chExt cx="2835736" cy="835777"/>
          </a:xfrm>
        </p:grpSpPr>
        <p:sp>
          <p:nvSpPr>
            <p:cNvPr id="11" name="TextBox 18"/>
            <p:cNvSpPr txBox="1"/>
            <p:nvPr/>
          </p:nvSpPr>
          <p:spPr>
            <a:xfrm>
              <a:off x="181478" y="3385544"/>
              <a:ext cx="2835736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4E4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  <p:grpSp>
        <p:nvGrpSpPr>
          <p:cNvPr id="8" name="20"/>
          <p:cNvGrpSpPr/>
          <p:nvPr>
            <p:custDataLst>
              <p:tags r:id="rId5"/>
            </p:custDataLst>
          </p:nvPr>
        </p:nvGrpSpPr>
        <p:grpSpPr>
          <a:xfrm>
            <a:off x="7143988" y="1988839"/>
            <a:ext cx="2304900" cy="661348"/>
            <a:chOff x="9029821" y="3139323"/>
            <a:chExt cx="2912813" cy="835777"/>
          </a:xfrm>
        </p:grpSpPr>
        <p:sp>
          <p:nvSpPr>
            <p:cNvPr id="9" name="TextBox 21"/>
            <p:cNvSpPr txBox="1"/>
            <p:nvPr/>
          </p:nvSpPr>
          <p:spPr>
            <a:xfrm>
              <a:off x="9029821" y="3385544"/>
              <a:ext cx="2912813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  <p:sp>
          <p:nvSpPr>
            <p:cNvPr id="10" name="Rectangle 2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45"/>
          <p:cNvGrpSpPr/>
          <p:nvPr>
            <p:custDataLst>
              <p:tags r:id="rId1"/>
            </p:custDataLst>
          </p:nvPr>
        </p:nvGrpSpPr>
        <p:grpSpPr>
          <a:xfrm>
            <a:off x="1627244" y="1910104"/>
            <a:ext cx="5933375" cy="3412099"/>
            <a:chOff x="1627244" y="1910104"/>
            <a:chExt cx="5933375" cy="3412099"/>
          </a:xfrm>
        </p:grpSpPr>
        <p:grpSp>
          <p:nvGrpSpPr>
            <p:cNvPr id="4" name="Group 36"/>
            <p:cNvGrpSpPr/>
            <p:nvPr/>
          </p:nvGrpSpPr>
          <p:grpSpPr>
            <a:xfrm>
              <a:off x="1627244" y="2960950"/>
              <a:ext cx="1052048" cy="1318121"/>
              <a:chOff x="1627244" y="2960949"/>
              <a:chExt cx="1052048" cy="1318121"/>
            </a:xfrm>
          </p:grpSpPr>
          <p:sp>
            <p:nvSpPr>
              <p:cNvPr id="40" name="Freeform: Shape 35"/>
              <p:cNvSpPr/>
              <p:nvPr/>
            </p:nvSpPr>
            <p:spPr bwMode="auto">
              <a:xfrm>
                <a:off x="1627244" y="3514232"/>
                <a:ext cx="193320" cy="211557"/>
              </a:xfrm>
              <a:custGeom>
                <a:avLst/>
                <a:gdLst>
                  <a:gd name="connsiteX0" fmla="*/ 168852 w 193320"/>
                  <a:gd name="connsiteY0" fmla="*/ 0 h 211557"/>
                  <a:gd name="connsiteX1" fmla="*/ 183166 w 193320"/>
                  <a:gd name="connsiteY1" fmla="*/ 33217 h 211557"/>
                  <a:gd name="connsiteX2" fmla="*/ 193320 w 193320"/>
                  <a:gd name="connsiteY2" fmla="*/ 105778 h 211557"/>
                  <a:gd name="connsiteX3" fmla="*/ 183166 w 193320"/>
                  <a:gd name="connsiteY3" fmla="*/ 178339 h 211557"/>
                  <a:gd name="connsiteX4" fmla="*/ 168852 w 193320"/>
                  <a:gd name="connsiteY4" fmla="*/ 211557 h 211557"/>
                  <a:gd name="connsiteX5" fmla="*/ 0 w 193320"/>
                  <a:gd name="connsiteY5" fmla="*/ 105778 h 211557"/>
                  <a:gd name="connsiteX6" fmla="*/ 168852 w 193320"/>
                  <a:gd name="connsiteY6" fmla="*/ 0 h 21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320" h="211557">
                    <a:moveTo>
                      <a:pt x="168852" y="0"/>
                    </a:moveTo>
                    <a:lnTo>
                      <a:pt x="183166" y="33217"/>
                    </a:lnTo>
                    <a:cubicBezTo>
                      <a:pt x="189824" y="56655"/>
                      <a:pt x="193320" y="80923"/>
                      <a:pt x="193320" y="105778"/>
                    </a:cubicBezTo>
                    <a:cubicBezTo>
                      <a:pt x="193320" y="130634"/>
                      <a:pt x="189824" y="154901"/>
                      <a:pt x="183166" y="178339"/>
                    </a:cubicBezTo>
                    <a:lnTo>
                      <a:pt x="168852" y="211557"/>
                    </a:lnTo>
                    <a:lnTo>
                      <a:pt x="0" y="105778"/>
                    </a:lnTo>
                    <a:lnTo>
                      <a:pt x="168852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: Shape 34"/>
              <p:cNvSpPr/>
              <p:nvPr/>
            </p:nvSpPr>
            <p:spPr bwMode="auto">
              <a:xfrm>
                <a:off x="1796096" y="2960949"/>
                <a:ext cx="883196" cy="1318121"/>
              </a:xfrm>
              <a:custGeom>
                <a:avLst/>
                <a:gdLst>
                  <a:gd name="connsiteX0" fmla="*/ 883196 w 883196"/>
                  <a:gd name="connsiteY0" fmla="*/ 0 h 1318121"/>
                  <a:gd name="connsiteX1" fmla="*/ 883196 w 883196"/>
                  <a:gd name="connsiteY1" fmla="*/ 1318121 h 1318121"/>
                  <a:gd name="connsiteX2" fmla="*/ 0 w 883196"/>
                  <a:gd name="connsiteY2" fmla="*/ 764839 h 1318121"/>
                  <a:gd name="connsiteX3" fmla="*/ 14314 w 883196"/>
                  <a:gd name="connsiteY3" fmla="*/ 731621 h 1318121"/>
                  <a:gd name="connsiteX4" fmla="*/ 24468 w 883196"/>
                  <a:gd name="connsiteY4" fmla="*/ 659060 h 1318121"/>
                  <a:gd name="connsiteX5" fmla="*/ 14314 w 883196"/>
                  <a:gd name="connsiteY5" fmla="*/ 586499 h 1318121"/>
                  <a:gd name="connsiteX6" fmla="*/ 0 w 883196"/>
                  <a:gd name="connsiteY6" fmla="*/ 553282 h 1318121"/>
                  <a:gd name="connsiteX7" fmla="*/ 883196 w 883196"/>
                  <a:gd name="connsiteY7" fmla="*/ 0 h 13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3196" h="1318121">
                    <a:moveTo>
                      <a:pt x="883196" y="0"/>
                    </a:moveTo>
                    <a:lnTo>
                      <a:pt x="883196" y="1318121"/>
                    </a:lnTo>
                    <a:lnTo>
                      <a:pt x="0" y="764839"/>
                    </a:lnTo>
                    <a:lnTo>
                      <a:pt x="14314" y="731621"/>
                    </a:lnTo>
                    <a:cubicBezTo>
                      <a:pt x="20972" y="708183"/>
                      <a:pt x="24468" y="683916"/>
                      <a:pt x="24468" y="659060"/>
                    </a:cubicBezTo>
                    <a:cubicBezTo>
                      <a:pt x="24468" y="634205"/>
                      <a:pt x="20972" y="609937"/>
                      <a:pt x="14314" y="586499"/>
                    </a:cubicBezTo>
                    <a:lnTo>
                      <a:pt x="0" y="553282"/>
                    </a:lnTo>
                    <a:lnTo>
                      <a:pt x="88319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Freeform: Shape 6"/>
            <p:cNvSpPr/>
            <p:nvPr/>
          </p:nvSpPr>
          <p:spPr bwMode="auto">
            <a:xfrm rot="5400000">
              <a:off x="4739341" y="1100145"/>
              <a:ext cx="605931" cy="5036624"/>
            </a:xfrm>
            <a:custGeom>
              <a:avLst/>
              <a:gdLst>
                <a:gd name="T0" fmla="*/ 159 w 222"/>
                <a:gd name="T1" fmla="*/ 1834 h 1882"/>
                <a:gd name="T2" fmla="*/ 110 w 222"/>
                <a:gd name="T3" fmla="*/ 1882 h 1882"/>
                <a:gd name="T4" fmla="*/ 62 w 222"/>
                <a:gd name="T5" fmla="*/ 1834 h 1882"/>
                <a:gd name="T6" fmla="*/ 62 w 222"/>
                <a:gd name="T7" fmla="*/ 1213 h 1882"/>
                <a:gd name="T8" fmla="*/ 62 w 222"/>
                <a:gd name="T9" fmla="*/ 111 h 1882"/>
                <a:gd name="T10" fmla="*/ 0 w 222"/>
                <a:gd name="T11" fmla="*/ 111 h 1882"/>
                <a:gd name="T12" fmla="*/ 111 w 222"/>
                <a:gd name="T13" fmla="*/ 0 h 1882"/>
                <a:gd name="T14" fmla="*/ 222 w 222"/>
                <a:gd name="T15" fmla="*/ 111 h 1882"/>
                <a:gd name="T16" fmla="*/ 158 w 222"/>
                <a:gd name="T17" fmla="*/ 111 h 1882"/>
                <a:gd name="T18" fmla="*/ 158 w 222"/>
                <a:gd name="T19" fmla="*/ 1221 h 1882"/>
                <a:gd name="T20" fmla="*/ 158 w 222"/>
                <a:gd name="T21" fmla="*/ 1244 h 1882"/>
                <a:gd name="T22" fmla="*/ 159 w 222"/>
                <a:gd name="T23" fmla="*/ 1834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1882">
                  <a:moveTo>
                    <a:pt x="159" y="1834"/>
                  </a:moveTo>
                  <a:cubicBezTo>
                    <a:pt x="158" y="1861"/>
                    <a:pt x="137" y="1882"/>
                    <a:pt x="110" y="1882"/>
                  </a:cubicBezTo>
                  <a:cubicBezTo>
                    <a:pt x="84" y="1882"/>
                    <a:pt x="62" y="1861"/>
                    <a:pt x="62" y="1834"/>
                  </a:cubicBezTo>
                  <a:cubicBezTo>
                    <a:pt x="62" y="1834"/>
                    <a:pt x="62" y="1490"/>
                    <a:pt x="62" y="1213"/>
                  </a:cubicBezTo>
                  <a:cubicBezTo>
                    <a:pt x="62" y="1212"/>
                    <a:pt x="62" y="112"/>
                    <a:pt x="62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4"/>
                    <a:pt x="158" y="1218"/>
                    <a:pt x="158" y="1221"/>
                  </a:cubicBezTo>
                  <a:cubicBezTo>
                    <a:pt x="158" y="1229"/>
                    <a:pt x="158" y="1236"/>
                    <a:pt x="158" y="1244"/>
                  </a:cubicBezTo>
                  <a:cubicBezTo>
                    <a:pt x="158" y="1496"/>
                    <a:pt x="159" y="1834"/>
                    <a:pt x="159" y="1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: Shape 7"/>
            <p:cNvSpPr/>
            <p:nvPr/>
          </p:nvSpPr>
          <p:spPr bwMode="auto">
            <a:xfrm rot="5400000">
              <a:off x="3689926" y="754354"/>
              <a:ext cx="1580487" cy="3891988"/>
            </a:xfrm>
            <a:custGeom>
              <a:avLst/>
              <a:gdLst>
                <a:gd name="T0" fmla="*/ 0 w 579"/>
                <a:gd name="T1" fmla="*/ 110 h 1454"/>
                <a:gd name="T2" fmla="*/ 111 w 579"/>
                <a:gd name="T3" fmla="*/ 0 h 1454"/>
                <a:gd name="T4" fmla="*/ 111 w 579"/>
                <a:gd name="T5" fmla="*/ 61 h 1454"/>
                <a:gd name="T6" fmla="*/ 294 w 579"/>
                <a:gd name="T7" fmla="*/ 62 h 1454"/>
                <a:gd name="T8" fmla="*/ 579 w 579"/>
                <a:gd name="T9" fmla="*/ 404 h 1454"/>
                <a:gd name="T10" fmla="*/ 579 w 579"/>
                <a:gd name="T11" fmla="*/ 1406 h 1454"/>
                <a:gd name="T12" fmla="*/ 530 w 579"/>
                <a:gd name="T13" fmla="*/ 1454 h 1454"/>
                <a:gd name="T14" fmla="*/ 482 w 579"/>
                <a:gd name="T15" fmla="*/ 1406 h 1454"/>
                <a:gd name="T16" fmla="*/ 483 w 579"/>
                <a:gd name="T17" fmla="*/ 388 h 1454"/>
                <a:gd name="T18" fmla="*/ 303 w 579"/>
                <a:gd name="T19" fmla="*/ 158 h 1454"/>
                <a:gd name="T20" fmla="*/ 111 w 579"/>
                <a:gd name="T21" fmla="*/ 158 h 1454"/>
                <a:gd name="T22" fmla="*/ 111 w 579"/>
                <a:gd name="T23" fmla="*/ 221 h 1454"/>
                <a:gd name="T24" fmla="*/ 0 w 579"/>
                <a:gd name="T25" fmla="*/ 11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" h="1454">
                  <a:moveTo>
                    <a:pt x="0" y="11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0" y="61"/>
                    <a:pt x="251" y="61"/>
                    <a:pt x="294" y="62"/>
                  </a:cubicBezTo>
                  <a:cubicBezTo>
                    <a:pt x="403" y="64"/>
                    <a:pt x="579" y="135"/>
                    <a:pt x="579" y="404"/>
                  </a:cubicBezTo>
                  <a:cubicBezTo>
                    <a:pt x="579" y="681"/>
                    <a:pt x="579" y="1406"/>
                    <a:pt x="579" y="1406"/>
                  </a:cubicBezTo>
                  <a:cubicBezTo>
                    <a:pt x="578" y="1433"/>
                    <a:pt x="557" y="1454"/>
                    <a:pt x="530" y="1454"/>
                  </a:cubicBezTo>
                  <a:cubicBezTo>
                    <a:pt x="504" y="1454"/>
                    <a:pt x="483" y="1433"/>
                    <a:pt x="482" y="1406"/>
                  </a:cubicBezTo>
                  <a:cubicBezTo>
                    <a:pt x="482" y="1406"/>
                    <a:pt x="483" y="643"/>
                    <a:pt x="483" y="388"/>
                  </a:cubicBezTo>
                  <a:cubicBezTo>
                    <a:pt x="482" y="253"/>
                    <a:pt x="378" y="158"/>
                    <a:pt x="303" y="158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1" y="221"/>
                    <a:pt x="111" y="221"/>
                    <a:pt x="111" y="221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Freeform: Shape 8"/>
            <p:cNvSpPr/>
            <p:nvPr/>
          </p:nvSpPr>
          <p:spPr bwMode="auto">
            <a:xfrm rot="5400000">
              <a:off x="3334483" y="1140650"/>
              <a:ext cx="1300560" cy="2874031"/>
            </a:xfrm>
            <a:custGeom>
              <a:avLst/>
              <a:gdLst>
                <a:gd name="T0" fmla="*/ 0 w 477"/>
                <a:gd name="T1" fmla="*/ 111 h 1074"/>
                <a:gd name="T2" fmla="*/ 111 w 477"/>
                <a:gd name="T3" fmla="*/ 0 h 1074"/>
                <a:gd name="T4" fmla="*/ 111 w 477"/>
                <a:gd name="T5" fmla="*/ 62 h 1074"/>
                <a:gd name="T6" fmla="*/ 192 w 477"/>
                <a:gd name="T7" fmla="*/ 62 h 1074"/>
                <a:gd name="T8" fmla="*/ 477 w 477"/>
                <a:gd name="T9" fmla="*/ 404 h 1074"/>
                <a:gd name="T10" fmla="*/ 477 w 477"/>
                <a:gd name="T11" fmla="*/ 1026 h 1074"/>
                <a:gd name="T12" fmla="*/ 428 w 477"/>
                <a:gd name="T13" fmla="*/ 1074 h 1074"/>
                <a:gd name="T14" fmla="*/ 380 w 477"/>
                <a:gd name="T15" fmla="*/ 1026 h 1074"/>
                <a:gd name="T16" fmla="*/ 380 w 477"/>
                <a:gd name="T17" fmla="*/ 389 h 1074"/>
                <a:gd name="T18" fmla="*/ 201 w 477"/>
                <a:gd name="T19" fmla="*/ 158 h 1074"/>
                <a:gd name="T20" fmla="*/ 111 w 477"/>
                <a:gd name="T21" fmla="*/ 158 h 1074"/>
                <a:gd name="T22" fmla="*/ 111 w 477"/>
                <a:gd name="T23" fmla="*/ 222 h 1074"/>
                <a:gd name="T24" fmla="*/ 0 w 477"/>
                <a:gd name="T25" fmla="*/ 111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074">
                  <a:moveTo>
                    <a:pt x="0" y="111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20" y="62"/>
                    <a:pt x="149" y="62"/>
                    <a:pt x="192" y="62"/>
                  </a:cubicBezTo>
                  <a:cubicBezTo>
                    <a:pt x="301" y="64"/>
                    <a:pt x="477" y="135"/>
                    <a:pt x="477" y="404"/>
                  </a:cubicBezTo>
                  <a:cubicBezTo>
                    <a:pt x="477" y="681"/>
                    <a:pt x="477" y="1026"/>
                    <a:pt x="477" y="1026"/>
                  </a:cubicBezTo>
                  <a:cubicBezTo>
                    <a:pt x="476" y="1052"/>
                    <a:pt x="455" y="1074"/>
                    <a:pt x="428" y="1074"/>
                  </a:cubicBezTo>
                  <a:cubicBezTo>
                    <a:pt x="402" y="1074"/>
                    <a:pt x="380" y="1052"/>
                    <a:pt x="380" y="1026"/>
                  </a:cubicBezTo>
                  <a:cubicBezTo>
                    <a:pt x="380" y="1026"/>
                    <a:pt x="381" y="643"/>
                    <a:pt x="380" y="389"/>
                  </a:cubicBezTo>
                  <a:cubicBezTo>
                    <a:pt x="380" y="254"/>
                    <a:pt x="276" y="158"/>
                    <a:pt x="201" y="158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: Shape 9"/>
            <p:cNvSpPr/>
            <p:nvPr/>
          </p:nvSpPr>
          <p:spPr bwMode="auto">
            <a:xfrm rot="5400000">
              <a:off x="3335037" y="3219336"/>
              <a:ext cx="1301712" cy="2871769"/>
            </a:xfrm>
            <a:custGeom>
              <a:avLst/>
              <a:gdLst>
                <a:gd name="T0" fmla="*/ 477 w 477"/>
                <a:gd name="T1" fmla="*/ 111 h 1073"/>
                <a:gd name="T2" fmla="*/ 366 w 477"/>
                <a:gd name="T3" fmla="*/ 0 h 1073"/>
                <a:gd name="T4" fmla="*/ 366 w 477"/>
                <a:gd name="T5" fmla="*/ 61 h 1073"/>
                <a:gd name="T6" fmla="*/ 285 w 477"/>
                <a:gd name="T7" fmla="*/ 62 h 1073"/>
                <a:gd name="T8" fmla="*/ 0 w 477"/>
                <a:gd name="T9" fmla="*/ 404 h 1073"/>
                <a:gd name="T10" fmla="*/ 1 w 477"/>
                <a:gd name="T11" fmla="*/ 1026 h 1073"/>
                <a:gd name="T12" fmla="*/ 49 w 477"/>
                <a:gd name="T13" fmla="*/ 1073 h 1073"/>
                <a:gd name="T14" fmla="*/ 97 w 477"/>
                <a:gd name="T15" fmla="*/ 1026 h 1073"/>
                <a:gd name="T16" fmla="*/ 97 w 477"/>
                <a:gd name="T17" fmla="*/ 388 h 1073"/>
                <a:gd name="T18" fmla="*/ 276 w 477"/>
                <a:gd name="T19" fmla="*/ 158 h 1073"/>
                <a:gd name="T20" fmla="*/ 366 w 477"/>
                <a:gd name="T21" fmla="*/ 158 h 1073"/>
                <a:gd name="T22" fmla="*/ 366 w 477"/>
                <a:gd name="T23" fmla="*/ 221 h 1073"/>
                <a:gd name="T24" fmla="*/ 477 w 477"/>
                <a:gd name="T25" fmla="*/ 111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073">
                  <a:moveTo>
                    <a:pt x="477" y="111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61"/>
                    <a:pt x="366" y="61"/>
                    <a:pt x="366" y="61"/>
                  </a:cubicBezTo>
                  <a:cubicBezTo>
                    <a:pt x="357" y="61"/>
                    <a:pt x="328" y="61"/>
                    <a:pt x="285" y="62"/>
                  </a:cubicBezTo>
                  <a:cubicBezTo>
                    <a:pt x="176" y="64"/>
                    <a:pt x="0" y="135"/>
                    <a:pt x="0" y="404"/>
                  </a:cubicBezTo>
                  <a:cubicBezTo>
                    <a:pt x="0" y="681"/>
                    <a:pt x="1" y="1026"/>
                    <a:pt x="1" y="1026"/>
                  </a:cubicBezTo>
                  <a:cubicBezTo>
                    <a:pt x="1" y="1052"/>
                    <a:pt x="22" y="1073"/>
                    <a:pt x="49" y="1073"/>
                  </a:cubicBezTo>
                  <a:cubicBezTo>
                    <a:pt x="75" y="1073"/>
                    <a:pt x="97" y="1052"/>
                    <a:pt x="97" y="1026"/>
                  </a:cubicBezTo>
                  <a:cubicBezTo>
                    <a:pt x="97" y="1026"/>
                    <a:pt x="96" y="643"/>
                    <a:pt x="97" y="388"/>
                  </a:cubicBezTo>
                  <a:cubicBezTo>
                    <a:pt x="97" y="254"/>
                    <a:pt x="201" y="158"/>
                    <a:pt x="276" y="158"/>
                  </a:cubicBezTo>
                  <a:cubicBezTo>
                    <a:pt x="366" y="158"/>
                    <a:pt x="366" y="158"/>
                    <a:pt x="366" y="158"/>
                  </a:cubicBezTo>
                  <a:cubicBezTo>
                    <a:pt x="366" y="221"/>
                    <a:pt x="366" y="221"/>
                    <a:pt x="366" y="221"/>
                  </a:cubicBezTo>
                  <a:lnTo>
                    <a:pt x="477" y="1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: Shape 10"/>
            <p:cNvSpPr/>
            <p:nvPr/>
          </p:nvSpPr>
          <p:spPr bwMode="auto">
            <a:xfrm rot="5400000">
              <a:off x="3690502" y="2586542"/>
              <a:ext cx="1579335" cy="3891988"/>
            </a:xfrm>
            <a:custGeom>
              <a:avLst/>
              <a:gdLst>
                <a:gd name="T0" fmla="*/ 579 w 579"/>
                <a:gd name="T1" fmla="*/ 110 h 1454"/>
                <a:gd name="T2" fmla="*/ 468 w 579"/>
                <a:gd name="T3" fmla="*/ 0 h 1454"/>
                <a:gd name="T4" fmla="*/ 468 w 579"/>
                <a:gd name="T5" fmla="*/ 61 h 1454"/>
                <a:gd name="T6" fmla="*/ 285 w 579"/>
                <a:gd name="T7" fmla="*/ 62 h 1454"/>
                <a:gd name="T8" fmla="*/ 0 w 579"/>
                <a:gd name="T9" fmla="*/ 404 h 1454"/>
                <a:gd name="T10" fmla="*/ 0 w 579"/>
                <a:gd name="T11" fmla="*/ 1406 h 1454"/>
                <a:gd name="T12" fmla="*/ 49 w 579"/>
                <a:gd name="T13" fmla="*/ 1454 h 1454"/>
                <a:gd name="T14" fmla="*/ 97 w 579"/>
                <a:gd name="T15" fmla="*/ 1406 h 1454"/>
                <a:gd name="T16" fmla="*/ 97 w 579"/>
                <a:gd name="T17" fmla="*/ 388 h 1454"/>
                <a:gd name="T18" fmla="*/ 276 w 579"/>
                <a:gd name="T19" fmla="*/ 158 h 1454"/>
                <a:gd name="T20" fmla="*/ 468 w 579"/>
                <a:gd name="T21" fmla="*/ 158 h 1454"/>
                <a:gd name="T22" fmla="*/ 468 w 579"/>
                <a:gd name="T23" fmla="*/ 221 h 1454"/>
                <a:gd name="T24" fmla="*/ 579 w 579"/>
                <a:gd name="T25" fmla="*/ 11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" h="1454">
                  <a:moveTo>
                    <a:pt x="579" y="110"/>
                  </a:moveTo>
                  <a:cubicBezTo>
                    <a:pt x="468" y="0"/>
                    <a:pt x="468" y="0"/>
                    <a:pt x="468" y="0"/>
                  </a:cubicBezTo>
                  <a:cubicBezTo>
                    <a:pt x="468" y="61"/>
                    <a:pt x="468" y="61"/>
                    <a:pt x="468" y="61"/>
                  </a:cubicBezTo>
                  <a:cubicBezTo>
                    <a:pt x="459" y="61"/>
                    <a:pt x="328" y="61"/>
                    <a:pt x="285" y="62"/>
                  </a:cubicBezTo>
                  <a:cubicBezTo>
                    <a:pt x="176" y="64"/>
                    <a:pt x="0" y="135"/>
                    <a:pt x="0" y="404"/>
                  </a:cubicBezTo>
                  <a:cubicBezTo>
                    <a:pt x="0" y="681"/>
                    <a:pt x="0" y="1406"/>
                    <a:pt x="0" y="1406"/>
                  </a:cubicBezTo>
                  <a:cubicBezTo>
                    <a:pt x="1" y="1433"/>
                    <a:pt x="22" y="1454"/>
                    <a:pt x="49" y="1454"/>
                  </a:cubicBezTo>
                  <a:cubicBezTo>
                    <a:pt x="75" y="1454"/>
                    <a:pt x="97" y="1433"/>
                    <a:pt x="97" y="1406"/>
                  </a:cubicBezTo>
                  <a:cubicBezTo>
                    <a:pt x="97" y="1406"/>
                    <a:pt x="96" y="643"/>
                    <a:pt x="97" y="388"/>
                  </a:cubicBezTo>
                  <a:cubicBezTo>
                    <a:pt x="97" y="254"/>
                    <a:pt x="201" y="158"/>
                    <a:pt x="276" y="158"/>
                  </a:cubicBezTo>
                  <a:cubicBezTo>
                    <a:pt x="468" y="158"/>
                    <a:pt x="468" y="158"/>
                    <a:pt x="468" y="158"/>
                  </a:cubicBezTo>
                  <a:cubicBezTo>
                    <a:pt x="468" y="221"/>
                    <a:pt x="468" y="221"/>
                    <a:pt x="468" y="221"/>
                  </a:cubicBezTo>
                  <a:lnTo>
                    <a:pt x="579" y="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合 1"/>
          <p:cNvGrpSpPr/>
          <p:nvPr>
            <p:custDataLst>
              <p:tags r:id="rId2"/>
            </p:custDataLst>
          </p:nvPr>
        </p:nvGrpSpPr>
        <p:grpSpPr>
          <a:xfrm>
            <a:off x="1955540" y="4260763"/>
            <a:ext cx="3466239" cy="1756382"/>
            <a:chOff x="1955540" y="4260763"/>
            <a:chExt cx="3466239" cy="1756382"/>
          </a:xfrm>
        </p:grpSpPr>
        <p:sp>
          <p:nvSpPr>
            <p:cNvPr id="13" name="Oval 24"/>
            <p:cNvSpPr>
              <a:spLocks noChangeAspect="1"/>
            </p:cNvSpPr>
            <p:nvPr/>
          </p:nvSpPr>
          <p:spPr bwMode="auto">
            <a:xfrm>
              <a:off x="4809779" y="5405144"/>
              <a:ext cx="612000" cy="6120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Group 54"/>
            <p:cNvGrpSpPr/>
            <p:nvPr/>
          </p:nvGrpSpPr>
          <p:grpSpPr>
            <a:xfrm>
              <a:off x="1955540" y="4260763"/>
              <a:ext cx="2639795" cy="1028724"/>
              <a:chOff x="1955540" y="4313319"/>
              <a:chExt cx="2639794" cy="1028722"/>
            </a:xfrm>
          </p:grpSpPr>
          <p:sp>
            <p:nvSpPr>
              <p:cNvPr id="36" name="Rectangle 51"/>
              <p:cNvSpPr/>
              <p:nvPr/>
            </p:nvSpPr>
            <p:spPr>
              <a:xfrm>
                <a:off x="1955540" y="4827090"/>
                <a:ext cx="2639794" cy="51495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 </a:t>
                </a:r>
              </a:p>
            </p:txBody>
          </p:sp>
          <p:sp>
            <p:nvSpPr>
              <p:cNvPr id="37" name="TextBox 52"/>
              <p:cNvSpPr txBox="1"/>
              <p:nvPr/>
            </p:nvSpPr>
            <p:spPr>
              <a:xfrm>
                <a:off x="1955540" y="4313319"/>
                <a:ext cx="2639794" cy="51377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4E4A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</p:grpSp>
        <p:sp>
          <p:nvSpPr>
            <p:cNvPr id="22" name="Freeform: Shape 4"/>
            <p:cNvSpPr/>
            <p:nvPr/>
          </p:nvSpPr>
          <p:spPr bwMode="auto">
            <a:xfrm>
              <a:off x="4872038" y="5591176"/>
              <a:ext cx="487362" cy="306388"/>
            </a:xfrm>
            <a:custGeom>
              <a:avLst/>
              <a:gdLst>
                <a:gd name="T0" fmla="*/ 117 w 127"/>
                <a:gd name="T1" fmla="*/ 45 h 78"/>
                <a:gd name="T2" fmla="*/ 114 w 127"/>
                <a:gd name="T3" fmla="*/ 45 h 78"/>
                <a:gd name="T4" fmla="*/ 108 w 127"/>
                <a:gd name="T5" fmla="*/ 62 h 78"/>
                <a:gd name="T6" fmla="*/ 123 w 127"/>
                <a:gd name="T7" fmla="*/ 62 h 78"/>
                <a:gd name="T8" fmla="*/ 117 w 127"/>
                <a:gd name="T9" fmla="*/ 45 h 78"/>
                <a:gd name="T10" fmla="*/ 99 w 127"/>
                <a:gd name="T11" fmla="*/ 39 h 78"/>
                <a:gd name="T12" fmla="*/ 99 w 127"/>
                <a:gd name="T13" fmla="*/ 59 h 78"/>
                <a:gd name="T14" fmla="*/ 76 w 127"/>
                <a:gd name="T15" fmla="*/ 68 h 78"/>
                <a:gd name="T16" fmla="*/ 64 w 127"/>
                <a:gd name="T17" fmla="*/ 78 h 78"/>
                <a:gd name="T18" fmla="*/ 51 w 127"/>
                <a:gd name="T19" fmla="*/ 68 h 78"/>
                <a:gd name="T20" fmla="*/ 28 w 127"/>
                <a:gd name="T21" fmla="*/ 59 h 78"/>
                <a:gd name="T22" fmla="*/ 28 w 127"/>
                <a:gd name="T23" fmla="*/ 39 h 78"/>
                <a:gd name="T24" fmla="*/ 64 w 127"/>
                <a:gd name="T25" fmla="*/ 51 h 78"/>
                <a:gd name="T26" fmla="*/ 99 w 127"/>
                <a:gd name="T27" fmla="*/ 39 h 78"/>
                <a:gd name="T28" fmla="*/ 127 w 127"/>
                <a:gd name="T29" fmla="*/ 21 h 78"/>
                <a:gd name="T30" fmla="*/ 64 w 127"/>
                <a:gd name="T31" fmla="*/ 0 h 78"/>
                <a:gd name="T32" fmla="*/ 0 w 127"/>
                <a:gd name="T33" fmla="*/ 21 h 78"/>
                <a:gd name="T34" fmla="*/ 64 w 127"/>
                <a:gd name="T35" fmla="*/ 43 h 78"/>
                <a:gd name="T36" fmla="*/ 114 w 127"/>
                <a:gd name="T37" fmla="*/ 26 h 78"/>
                <a:gd name="T38" fmla="*/ 114 w 127"/>
                <a:gd name="T39" fmla="*/ 41 h 78"/>
                <a:gd name="T40" fmla="*/ 117 w 127"/>
                <a:gd name="T41" fmla="*/ 41 h 78"/>
                <a:gd name="T42" fmla="*/ 117 w 127"/>
                <a:gd name="T43" fmla="*/ 25 h 78"/>
                <a:gd name="T44" fmla="*/ 127 w 127"/>
                <a:gd name="T4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" h="78">
                  <a:moveTo>
                    <a:pt x="117" y="45"/>
                  </a:moveTo>
                  <a:cubicBezTo>
                    <a:pt x="114" y="45"/>
                    <a:pt x="114" y="45"/>
                    <a:pt x="114" y="45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23" y="62"/>
                    <a:pt x="123" y="62"/>
                    <a:pt x="123" y="62"/>
                  </a:cubicBezTo>
                  <a:lnTo>
                    <a:pt x="117" y="45"/>
                  </a:lnTo>
                  <a:close/>
                  <a:moveTo>
                    <a:pt x="99" y="39"/>
                  </a:moveTo>
                  <a:cubicBezTo>
                    <a:pt x="99" y="59"/>
                    <a:pt x="99" y="59"/>
                    <a:pt x="99" y="59"/>
                  </a:cubicBezTo>
                  <a:cubicBezTo>
                    <a:pt x="92" y="61"/>
                    <a:pt x="84" y="64"/>
                    <a:pt x="76" y="68"/>
                  </a:cubicBezTo>
                  <a:cubicBezTo>
                    <a:pt x="72" y="71"/>
                    <a:pt x="67" y="75"/>
                    <a:pt x="64" y="78"/>
                  </a:cubicBezTo>
                  <a:cubicBezTo>
                    <a:pt x="60" y="75"/>
                    <a:pt x="55" y="71"/>
                    <a:pt x="51" y="68"/>
                  </a:cubicBezTo>
                  <a:cubicBezTo>
                    <a:pt x="43" y="64"/>
                    <a:pt x="35" y="61"/>
                    <a:pt x="28" y="5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64" y="51"/>
                    <a:pt x="64" y="51"/>
                    <a:pt x="64" y="51"/>
                  </a:cubicBezTo>
                  <a:lnTo>
                    <a:pt x="99" y="39"/>
                  </a:lnTo>
                  <a:close/>
                  <a:moveTo>
                    <a:pt x="127" y="21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25"/>
                    <a:pt x="117" y="25"/>
                    <a:pt x="117" y="25"/>
                  </a:cubicBez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" name="合 41"/>
          <p:cNvGrpSpPr/>
          <p:nvPr>
            <p:custDataLst>
              <p:tags r:id="rId3"/>
            </p:custDataLst>
          </p:nvPr>
        </p:nvGrpSpPr>
        <p:grpSpPr>
          <a:xfrm>
            <a:off x="5832199" y="4260763"/>
            <a:ext cx="3658238" cy="1784979"/>
            <a:chOff x="5832199" y="4260763"/>
            <a:chExt cx="3658238" cy="1784979"/>
          </a:xfrm>
        </p:grpSpPr>
        <p:sp>
          <p:nvSpPr>
            <p:cNvPr id="12" name="Oval 23"/>
            <p:cNvSpPr>
              <a:spLocks noChangeAspect="1"/>
            </p:cNvSpPr>
            <p:nvPr/>
          </p:nvSpPr>
          <p:spPr bwMode="auto">
            <a:xfrm>
              <a:off x="5832199" y="5433741"/>
              <a:ext cx="612000" cy="612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9" name="Group 55"/>
            <p:cNvGrpSpPr/>
            <p:nvPr/>
          </p:nvGrpSpPr>
          <p:grpSpPr>
            <a:xfrm>
              <a:off x="6708893" y="4260763"/>
              <a:ext cx="2781544" cy="1028724"/>
              <a:chOff x="6708893" y="4313319"/>
              <a:chExt cx="2781544" cy="1028722"/>
            </a:xfrm>
          </p:grpSpPr>
          <p:sp>
            <p:nvSpPr>
              <p:cNvPr id="38" name="Rectangle 49"/>
              <p:cNvSpPr/>
              <p:nvPr/>
            </p:nvSpPr>
            <p:spPr>
              <a:xfrm>
                <a:off x="6714564" y="4827090"/>
                <a:ext cx="2775873" cy="51495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</a:t>
                </a:r>
              </a:p>
            </p:txBody>
          </p:sp>
          <p:sp>
            <p:nvSpPr>
              <p:cNvPr id="39" name="TextBox 50"/>
              <p:cNvSpPr txBox="1"/>
              <p:nvPr/>
            </p:nvSpPr>
            <p:spPr>
              <a:xfrm>
                <a:off x="6708893" y="4313319"/>
                <a:ext cx="2775873" cy="51377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</p:grpSp>
        <p:sp>
          <p:nvSpPr>
            <p:cNvPr id="23" name="Freeform: Shape 12"/>
            <p:cNvSpPr/>
            <p:nvPr/>
          </p:nvSpPr>
          <p:spPr bwMode="auto">
            <a:xfrm>
              <a:off x="5965825" y="5597525"/>
              <a:ext cx="331788" cy="292101"/>
            </a:xfrm>
            <a:custGeom>
              <a:avLst/>
              <a:gdLst>
                <a:gd name="T0" fmla="*/ 66 w 131"/>
                <a:gd name="T1" fmla="*/ 0 h 114"/>
                <a:gd name="T2" fmla="*/ 0 w 131"/>
                <a:gd name="T3" fmla="*/ 43 h 114"/>
                <a:gd name="T4" fmla="*/ 16 w 131"/>
                <a:gd name="T5" fmla="*/ 71 h 114"/>
                <a:gd name="T6" fmla="*/ 12 w 131"/>
                <a:gd name="T7" fmla="*/ 110 h 114"/>
                <a:gd name="T8" fmla="*/ 45 w 131"/>
                <a:gd name="T9" fmla="*/ 84 h 114"/>
                <a:gd name="T10" fmla="*/ 66 w 131"/>
                <a:gd name="T11" fmla="*/ 86 h 114"/>
                <a:gd name="T12" fmla="*/ 131 w 131"/>
                <a:gd name="T13" fmla="*/ 43 h 114"/>
                <a:gd name="T14" fmla="*/ 66 w 131"/>
                <a:gd name="T15" fmla="*/ 0 h 114"/>
                <a:gd name="T16" fmla="*/ 41 w 131"/>
                <a:gd name="T17" fmla="*/ 61 h 114"/>
                <a:gd name="T18" fmla="*/ 34 w 131"/>
                <a:gd name="T19" fmla="*/ 54 h 114"/>
                <a:gd name="T20" fmla="*/ 41 w 131"/>
                <a:gd name="T21" fmla="*/ 47 h 114"/>
                <a:gd name="T22" fmla="*/ 48 w 131"/>
                <a:gd name="T23" fmla="*/ 54 h 114"/>
                <a:gd name="T24" fmla="*/ 41 w 131"/>
                <a:gd name="T25" fmla="*/ 61 h 114"/>
                <a:gd name="T26" fmla="*/ 65 w 131"/>
                <a:gd name="T27" fmla="*/ 61 h 114"/>
                <a:gd name="T28" fmla="*/ 58 w 131"/>
                <a:gd name="T29" fmla="*/ 54 h 114"/>
                <a:gd name="T30" fmla="*/ 65 w 131"/>
                <a:gd name="T31" fmla="*/ 47 h 114"/>
                <a:gd name="T32" fmla="*/ 73 w 131"/>
                <a:gd name="T33" fmla="*/ 54 h 114"/>
                <a:gd name="T34" fmla="*/ 65 w 131"/>
                <a:gd name="T35" fmla="*/ 61 h 114"/>
                <a:gd name="T36" fmla="*/ 90 w 131"/>
                <a:gd name="T37" fmla="*/ 61 h 114"/>
                <a:gd name="T38" fmla="*/ 83 w 131"/>
                <a:gd name="T39" fmla="*/ 54 h 114"/>
                <a:gd name="T40" fmla="*/ 90 w 131"/>
                <a:gd name="T41" fmla="*/ 47 h 114"/>
                <a:gd name="T42" fmla="*/ 97 w 131"/>
                <a:gd name="T43" fmla="*/ 54 h 114"/>
                <a:gd name="T44" fmla="*/ 90 w 131"/>
                <a:gd name="T45" fmla="*/ 6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" h="114">
                  <a:moveTo>
                    <a:pt x="66" y="0"/>
                  </a:moveTo>
                  <a:cubicBezTo>
                    <a:pt x="30" y="0"/>
                    <a:pt x="0" y="20"/>
                    <a:pt x="0" y="43"/>
                  </a:cubicBezTo>
                  <a:cubicBezTo>
                    <a:pt x="0" y="54"/>
                    <a:pt x="6" y="63"/>
                    <a:pt x="16" y="71"/>
                  </a:cubicBezTo>
                  <a:cubicBezTo>
                    <a:pt x="18" y="72"/>
                    <a:pt x="10" y="109"/>
                    <a:pt x="12" y="110"/>
                  </a:cubicBezTo>
                  <a:cubicBezTo>
                    <a:pt x="18" y="114"/>
                    <a:pt x="42" y="83"/>
                    <a:pt x="45" y="84"/>
                  </a:cubicBezTo>
                  <a:cubicBezTo>
                    <a:pt x="52" y="85"/>
                    <a:pt x="58" y="86"/>
                    <a:pt x="66" y="86"/>
                  </a:cubicBezTo>
                  <a:cubicBezTo>
                    <a:pt x="102" y="86"/>
                    <a:pt x="131" y="67"/>
                    <a:pt x="131" y="43"/>
                  </a:cubicBezTo>
                  <a:cubicBezTo>
                    <a:pt x="131" y="20"/>
                    <a:pt x="102" y="0"/>
                    <a:pt x="66" y="0"/>
                  </a:cubicBezTo>
                  <a:close/>
                  <a:moveTo>
                    <a:pt x="41" y="61"/>
                  </a:moveTo>
                  <a:cubicBezTo>
                    <a:pt x="37" y="61"/>
                    <a:pt x="34" y="58"/>
                    <a:pt x="34" y="54"/>
                  </a:cubicBezTo>
                  <a:cubicBezTo>
                    <a:pt x="34" y="50"/>
                    <a:pt x="37" y="47"/>
                    <a:pt x="41" y="47"/>
                  </a:cubicBezTo>
                  <a:cubicBezTo>
                    <a:pt x="45" y="47"/>
                    <a:pt x="48" y="50"/>
                    <a:pt x="48" y="54"/>
                  </a:cubicBezTo>
                  <a:cubicBezTo>
                    <a:pt x="48" y="58"/>
                    <a:pt x="45" y="61"/>
                    <a:pt x="41" y="61"/>
                  </a:cubicBezTo>
                  <a:close/>
                  <a:moveTo>
                    <a:pt x="65" y="61"/>
                  </a:moveTo>
                  <a:cubicBezTo>
                    <a:pt x="61" y="61"/>
                    <a:pt x="58" y="58"/>
                    <a:pt x="58" y="54"/>
                  </a:cubicBezTo>
                  <a:cubicBezTo>
                    <a:pt x="58" y="50"/>
                    <a:pt x="61" y="47"/>
                    <a:pt x="65" y="47"/>
                  </a:cubicBezTo>
                  <a:cubicBezTo>
                    <a:pt x="69" y="47"/>
                    <a:pt x="73" y="50"/>
                    <a:pt x="73" y="54"/>
                  </a:cubicBezTo>
                  <a:cubicBezTo>
                    <a:pt x="73" y="58"/>
                    <a:pt x="69" y="61"/>
                    <a:pt x="65" y="61"/>
                  </a:cubicBezTo>
                  <a:close/>
                  <a:moveTo>
                    <a:pt x="90" y="61"/>
                  </a:moveTo>
                  <a:cubicBezTo>
                    <a:pt x="86" y="61"/>
                    <a:pt x="83" y="58"/>
                    <a:pt x="83" y="54"/>
                  </a:cubicBezTo>
                  <a:cubicBezTo>
                    <a:pt x="83" y="50"/>
                    <a:pt x="86" y="47"/>
                    <a:pt x="90" y="47"/>
                  </a:cubicBezTo>
                  <a:cubicBezTo>
                    <a:pt x="94" y="47"/>
                    <a:pt x="97" y="50"/>
                    <a:pt x="97" y="54"/>
                  </a:cubicBezTo>
                  <a:cubicBezTo>
                    <a:pt x="97" y="58"/>
                    <a:pt x="94" y="61"/>
                    <a:pt x="90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4" name="43"/>
          <p:cNvGrpSpPr/>
          <p:nvPr>
            <p:custDataLst>
              <p:tags r:id="rId4"/>
            </p:custDataLst>
          </p:nvPr>
        </p:nvGrpSpPr>
        <p:grpSpPr>
          <a:xfrm>
            <a:off x="5817737" y="1219200"/>
            <a:ext cx="3672701" cy="1738644"/>
            <a:chOff x="5817737" y="1219200"/>
            <a:chExt cx="3672701" cy="1738644"/>
          </a:xfrm>
        </p:grpSpPr>
        <p:sp>
          <p:nvSpPr>
            <p:cNvPr id="14" name="Oval 25"/>
            <p:cNvSpPr>
              <a:spLocks noChangeAspect="1"/>
            </p:cNvSpPr>
            <p:nvPr/>
          </p:nvSpPr>
          <p:spPr bwMode="auto">
            <a:xfrm>
              <a:off x="5817737" y="1219938"/>
              <a:ext cx="612000" cy="612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Rectangle 38"/>
            <p:cNvSpPr/>
            <p:nvPr/>
          </p:nvSpPr>
          <p:spPr>
            <a:xfrm>
              <a:off x="6714565" y="2291524"/>
              <a:ext cx="2775873" cy="66632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</a:t>
              </a: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708893" y="1983748"/>
              <a:ext cx="1261884" cy="307777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4E4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grpSp>
          <p:nvGrpSpPr>
            <p:cNvPr id="24" name="Group 13"/>
            <p:cNvGrpSpPr>
              <a:grpSpLocks noChangeAspect="1"/>
            </p:cNvGrpSpPr>
            <p:nvPr/>
          </p:nvGrpSpPr>
          <p:grpSpPr bwMode="auto">
            <a:xfrm>
              <a:off x="5942013" y="1219200"/>
              <a:ext cx="404812" cy="509588"/>
              <a:chOff x="3743" y="768"/>
              <a:chExt cx="255" cy="321"/>
            </a:xfrm>
          </p:grpSpPr>
          <p:sp>
            <p:nvSpPr>
              <p:cNvPr id="29" name="Freeform: Shape 15"/>
              <p:cNvSpPr/>
              <p:nvPr/>
            </p:nvSpPr>
            <p:spPr bwMode="auto">
              <a:xfrm>
                <a:off x="3743" y="985"/>
                <a:ext cx="255" cy="104"/>
              </a:xfrm>
              <a:custGeom>
                <a:avLst/>
                <a:gdLst>
                  <a:gd name="T0" fmla="*/ 87 w 105"/>
                  <a:gd name="T1" fmla="*/ 0 h 43"/>
                  <a:gd name="T2" fmla="*/ 53 w 105"/>
                  <a:gd name="T3" fmla="*/ 26 h 43"/>
                  <a:gd name="T4" fmla="*/ 18 w 105"/>
                  <a:gd name="T5" fmla="*/ 0 h 43"/>
                  <a:gd name="T6" fmla="*/ 0 w 105"/>
                  <a:gd name="T7" fmla="*/ 18 h 43"/>
                  <a:gd name="T8" fmla="*/ 53 w 105"/>
                  <a:gd name="T9" fmla="*/ 43 h 43"/>
                  <a:gd name="T10" fmla="*/ 105 w 105"/>
                  <a:gd name="T11" fmla="*/ 18 h 43"/>
                  <a:gd name="T12" fmla="*/ 87 w 105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43">
                    <a:moveTo>
                      <a:pt x="87" y="0"/>
                    </a:moveTo>
                    <a:cubicBezTo>
                      <a:pt x="80" y="16"/>
                      <a:pt x="67" y="26"/>
                      <a:pt x="53" y="26"/>
                    </a:cubicBezTo>
                    <a:cubicBezTo>
                      <a:pt x="38" y="26"/>
                      <a:pt x="25" y="16"/>
                      <a:pt x="18" y="0"/>
                    </a:cubicBezTo>
                    <a:cubicBezTo>
                      <a:pt x="7" y="4"/>
                      <a:pt x="0" y="11"/>
                      <a:pt x="0" y="18"/>
                    </a:cubicBezTo>
                    <a:cubicBezTo>
                      <a:pt x="0" y="32"/>
                      <a:pt x="23" y="43"/>
                      <a:pt x="53" y="43"/>
                    </a:cubicBezTo>
                    <a:cubicBezTo>
                      <a:pt x="82" y="43"/>
                      <a:pt x="105" y="32"/>
                      <a:pt x="105" y="18"/>
                    </a:cubicBezTo>
                    <a:cubicBezTo>
                      <a:pt x="105" y="11"/>
                      <a:pt x="98" y="4"/>
                      <a:pt x="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: Shape 16"/>
              <p:cNvSpPr/>
              <p:nvPr/>
            </p:nvSpPr>
            <p:spPr bwMode="auto">
              <a:xfrm>
                <a:off x="3784" y="877"/>
                <a:ext cx="214" cy="157"/>
              </a:xfrm>
              <a:custGeom>
                <a:avLst/>
                <a:gdLst>
                  <a:gd name="T0" fmla="*/ 71 w 88"/>
                  <a:gd name="T1" fmla="*/ 15 h 65"/>
                  <a:gd name="T2" fmla="*/ 71 w 88"/>
                  <a:gd name="T3" fmla="*/ 15 h 65"/>
                  <a:gd name="T4" fmla="*/ 70 w 88"/>
                  <a:gd name="T5" fmla="*/ 7 h 65"/>
                  <a:gd name="T6" fmla="*/ 70 w 88"/>
                  <a:gd name="T7" fmla="*/ 8 h 65"/>
                  <a:gd name="T8" fmla="*/ 35 w 88"/>
                  <a:gd name="T9" fmla="*/ 0 h 65"/>
                  <a:gd name="T10" fmla="*/ 1 w 88"/>
                  <a:gd name="T11" fmla="*/ 8 h 65"/>
                  <a:gd name="T12" fmla="*/ 1 w 88"/>
                  <a:gd name="T13" fmla="*/ 7 h 65"/>
                  <a:gd name="T14" fmla="*/ 1 w 88"/>
                  <a:gd name="T15" fmla="*/ 8 h 65"/>
                  <a:gd name="T16" fmla="*/ 1 w 88"/>
                  <a:gd name="T17" fmla="*/ 8 h 65"/>
                  <a:gd name="T18" fmla="*/ 1 w 88"/>
                  <a:gd name="T19" fmla="*/ 8 h 65"/>
                  <a:gd name="T20" fmla="*/ 0 w 88"/>
                  <a:gd name="T21" fmla="*/ 15 h 65"/>
                  <a:gd name="T22" fmla="*/ 36 w 88"/>
                  <a:gd name="T23" fmla="*/ 65 h 65"/>
                  <a:gd name="T24" fmla="*/ 64 w 88"/>
                  <a:gd name="T25" fmla="*/ 44 h 65"/>
                  <a:gd name="T26" fmla="*/ 70 w 88"/>
                  <a:gd name="T27" fmla="*/ 44 h 65"/>
                  <a:gd name="T28" fmla="*/ 88 w 88"/>
                  <a:gd name="T29" fmla="*/ 30 h 65"/>
                  <a:gd name="T30" fmla="*/ 71 w 88"/>
                  <a:gd name="T31" fmla="*/ 15 h 65"/>
                  <a:gd name="T32" fmla="*/ 7 w 88"/>
                  <a:gd name="T33" fmla="*/ 10 h 65"/>
                  <a:gd name="T34" fmla="*/ 35 w 88"/>
                  <a:gd name="T35" fmla="*/ 5 h 65"/>
                  <a:gd name="T36" fmla="*/ 64 w 88"/>
                  <a:gd name="T37" fmla="*/ 10 h 65"/>
                  <a:gd name="T38" fmla="*/ 36 w 88"/>
                  <a:gd name="T39" fmla="*/ 15 h 65"/>
                  <a:gd name="T40" fmla="*/ 7 w 88"/>
                  <a:gd name="T41" fmla="*/ 10 h 65"/>
                  <a:gd name="T42" fmla="*/ 70 w 88"/>
                  <a:gd name="T43" fmla="*/ 36 h 65"/>
                  <a:gd name="T44" fmla="*/ 67 w 88"/>
                  <a:gd name="T45" fmla="*/ 36 h 65"/>
                  <a:gd name="T46" fmla="*/ 70 w 88"/>
                  <a:gd name="T47" fmla="*/ 23 h 65"/>
                  <a:gd name="T48" fmla="*/ 80 w 88"/>
                  <a:gd name="T49" fmla="*/ 30 h 65"/>
                  <a:gd name="T50" fmla="*/ 70 w 88"/>
                  <a:gd name="T51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8" h="65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2"/>
                      <a:pt x="70" y="10"/>
                      <a:pt x="70" y="7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2" y="3"/>
                      <a:pt x="49" y="0"/>
                      <a:pt x="35" y="0"/>
                    </a:cubicBezTo>
                    <a:cubicBezTo>
                      <a:pt x="22" y="0"/>
                      <a:pt x="9" y="3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2"/>
                      <a:pt x="0" y="15"/>
                    </a:cubicBezTo>
                    <a:cubicBezTo>
                      <a:pt x="0" y="44"/>
                      <a:pt x="16" y="65"/>
                      <a:pt x="36" y="65"/>
                    </a:cubicBezTo>
                    <a:cubicBezTo>
                      <a:pt x="48" y="65"/>
                      <a:pt x="58" y="57"/>
                      <a:pt x="64" y="44"/>
                    </a:cubicBezTo>
                    <a:cubicBezTo>
                      <a:pt x="66" y="44"/>
                      <a:pt x="68" y="44"/>
                      <a:pt x="70" y="44"/>
                    </a:cubicBezTo>
                    <a:cubicBezTo>
                      <a:pt x="83" y="44"/>
                      <a:pt x="88" y="38"/>
                      <a:pt x="88" y="30"/>
                    </a:cubicBezTo>
                    <a:cubicBezTo>
                      <a:pt x="88" y="22"/>
                      <a:pt x="84" y="15"/>
                      <a:pt x="71" y="15"/>
                    </a:cubicBezTo>
                    <a:close/>
                    <a:moveTo>
                      <a:pt x="7" y="10"/>
                    </a:moveTo>
                    <a:cubicBezTo>
                      <a:pt x="14" y="7"/>
                      <a:pt x="24" y="5"/>
                      <a:pt x="35" y="5"/>
                    </a:cubicBezTo>
                    <a:cubicBezTo>
                      <a:pt x="47" y="5"/>
                      <a:pt x="57" y="7"/>
                      <a:pt x="64" y="10"/>
                    </a:cubicBezTo>
                    <a:cubicBezTo>
                      <a:pt x="57" y="13"/>
                      <a:pt x="47" y="15"/>
                      <a:pt x="36" y="15"/>
                    </a:cubicBezTo>
                    <a:cubicBezTo>
                      <a:pt x="24" y="15"/>
                      <a:pt x="14" y="13"/>
                      <a:pt x="7" y="10"/>
                    </a:cubicBezTo>
                    <a:close/>
                    <a:moveTo>
                      <a:pt x="70" y="36"/>
                    </a:moveTo>
                    <a:cubicBezTo>
                      <a:pt x="69" y="36"/>
                      <a:pt x="68" y="36"/>
                      <a:pt x="67" y="36"/>
                    </a:cubicBezTo>
                    <a:cubicBezTo>
                      <a:pt x="69" y="32"/>
                      <a:pt x="70" y="28"/>
                      <a:pt x="70" y="23"/>
                    </a:cubicBezTo>
                    <a:cubicBezTo>
                      <a:pt x="80" y="23"/>
                      <a:pt x="80" y="28"/>
                      <a:pt x="80" y="30"/>
                    </a:cubicBezTo>
                    <a:cubicBezTo>
                      <a:pt x="80" y="32"/>
                      <a:pt x="80" y="36"/>
                      <a:pt x="7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: Shape 17"/>
              <p:cNvSpPr/>
              <p:nvPr/>
            </p:nvSpPr>
            <p:spPr bwMode="auto">
              <a:xfrm>
                <a:off x="3818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9 w 18"/>
                  <a:gd name="T3" fmla="*/ 42 h 42"/>
                  <a:gd name="T4" fmla="*/ 1 w 18"/>
                  <a:gd name="T5" fmla="*/ 33 h 42"/>
                  <a:gd name="T6" fmla="*/ 7 w 18"/>
                  <a:gd name="T7" fmla="*/ 18 h 42"/>
                  <a:gd name="T8" fmla="*/ 8 w 18"/>
                  <a:gd name="T9" fmla="*/ 3 h 42"/>
                  <a:gd name="T10" fmla="*/ 8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1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9" y="42"/>
                    </a:cubicBezTo>
                    <a:cubicBezTo>
                      <a:pt x="4" y="39"/>
                      <a:pt x="2" y="36"/>
                      <a:pt x="1" y="33"/>
                    </a:cubicBezTo>
                    <a:cubicBezTo>
                      <a:pt x="0" y="28"/>
                      <a:pt x="3" y="23"/>
                      <a:pt x="7" y="18"/>
                    </a:cubicBezTo>
                    <a:cubicBezTo>
                      <a:pt x="11" y="12"/>
                      <a:pt x="14" y="8"/>
                      <a:pt x="8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5" y="35"/>
                      <a:pt x="7" y="37"/>
                      <a:pt x="10" y="39"/>
                    </a:cubicBezTo>
                    <a:cubicBezTo>
                      <a:pt x="11" y="39"/>
                      <a:pt x="11" y="40"/>
                      <a:pt x="11" y="41"/>
                    </a:cubicBezTo>
                    <a:cubicBezTo>
                      <a:pt x="11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 bwMode="auto">
              <a:xfrm>
                <a:off x="3852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8 w 18"/>
                  <a:gd name="T3" fmla="*/ 42 h 42"/>
                  <a:gd name="T4" fmla="*/ 1 w 18"/>
                  <a:gd name="T5" fmla="*/ 33 h 42"/>
                  <a:gd name="T6" fmla="*/ 6 w 18"/>
                  <a:gd name="T7" fmla="*/ 18 h 42"/>
                  <a:gd name="T8" fmla="*/ 8 w 18"/>
                  <a:gd name="T9" fmla="*/ 3 h 42"/>
                  <a:gd name="T10" fmla="*/ 8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1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8" y="42"/>
                    </a:cubicBezTo>
                    <a:cubicBezTo>
                      <a:pt x="4" y="39"/>
                      <a:pt x="2" y="36"/>
                      <a:pt x="1" y="33"/>
                    </a:cubicBezTo>
                    <a:cubicBezTo>
                      <a:pt x="0" y="28"/>
                      <a:pt x="3" y="23"/>
                      <a:pt x="6" y="18"/>
                    </a:cubicBezTo>
                    <a:cubicBezTo>
                      <a:pt x="11" y="12"/>
                      <a:pt x="14" y="8"/>
                      <a:pt x="8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4" y="35"/>
                      <a:pt x="6" y="37"/>
                      <a:pt x="10" y="39"/>
                    </a:cubicBezTo>
                    <a:cubicBezTo>
                      <a:pt x="11" y="39"/>
                      <a:pt x="11" y="40"/>
                      <a:pt x="11" y="41"/>
                    </a:cubicBezTo>
                    <a:cubicBezTo>
                      <a:pt x="10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: Shape 19"/>
              <p:cNvSpPr/>
              <p:nvPr/>
            </p:nvSpPr>
            <p:spPr bwMode="auto">
              <a:xfrm>
                <a:off x="3886" y="768"/>
                <a:ext cx="44" cy="101"/>
              </a:xfrm>
              <a:custGeom>
                <a:avLst/>
                <a:gdLst>
                  <a:gd name="T0" fmla="*/ 9 w 18"/>
                  <a:gd name="T1" fmla="*/ 42 h 42"/>
                  <a:gd name="T2" fmla="*/ 8 w 18"/>
                  <a:gd name="T3" fmla="*/ 42 h 42"/>
                  <a:gd name="T4" fmla="*/ 1 w 18"/>
                  <a:gd name="T5" fmla="*/ 33 h 42"/>
                  <a:gd name="T6" fmla="*/ 6 w 18"/>
                  <a:gd name="T7" fmla="*/ 18 h 42"/>
                  <a:gd name="T8" fmla="*/ 8 w 18"/>
                  <a:gd name="T9" fmla="*/ 3 h 42"/>
                  <a:gd name="T10" fmla="*/ 7 w 18"/>
                  <a:gd name="T11" fmla="*/ 1 h 42"/>
                  <a:gd name="T12" fmla="*/ 10 w 18"/>
                  <a:gd name="T13" fmla="*/ 1 h 42"/>
                  <a:gd name="T14" fmla="*/ 9 w 18"/>
                  <a:gd name="T15" fmla="*/ 20 h 42"/>
                  <a:gd name="T16" fmla="*/ 4 w 18"/>
                  <a:gd name="T17" fmla="*/ 32 h 42"/>
                  <a:gd name="T18" fmla="*/ 10 w 18"/>
                  <a:gd name="T19" fmla="*/ 39 h 42"/>
                  <a:gd name="T20" fmla="*/ 10 w 18"/>
                  <a:gd name="T21" fmla="*/ 41 h 42"/>
                  <a:gd name="T22" fmla="*/ 9 w 18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2">
                    <a:moveTo>
                      <a:pt x="9" y="42"/>
                    </a:moveTo>
                    <a:cubicBezTo>
                      <a:pt x="9" y="42"/>
                      <a:pt x="9" y="42"/>
                      <a:pt x="8" y="42"/>
                    </a:cubicBezTo>
                    <a:cubicBezTo>
                      <a:pt x="4" y="39"/>
                      <a:pt x="1" y="36"/>
                      <a:pt x="1" y="33"/>
                    </a:cubicBezTo>
                    <a:cubicBezTo>
                      <a:pt x="0" y="28"/>
                      <a:pt x="3" y="23"/>
                      <a:pt x="6" y="18"/>
                    </a:cubicBezTo>
                    <a:cubicBezTo>
                      <a:pt x="11" y="12"/>
                      <a:pt x="13" y="8"/>
                      <a:pt x="8" y="3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8" y="7"/>
                      <a:pt x="13" y="14"/>
                      <a:pt x="9" y="20"/>
                    </a:cubicBezTo>
                    <a:cubicBezTo>
                      <a:pt x="6" y="24"/>
                      <a:pt x="3" y="28"/>
                      <a:pt x="4" y="32"/>
                    </a:cubicBezTo>
                    <a:cubicBezTo>
                      <a:pt x="4" y="35"/>
                      <a:pt x="6" y="37"/>
                      <a:pt x="10" y="39"/>
                    </a:cubicBezTo>
                    <a:cubicBezTo>
                      <a:pt x="11" y="39"/>
                      <a:pt x="11" y="40"/>
                      <a:pt x="10" y="41"/>
                    </a:cubicBezTo>
                    <a:cubicBezTo>
                      <a:pt x="10" y="42"/>
                      <a:pt x="10" y="42"/>
                      <a:pt x="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5" name="4"/>
          <p:cNvGrpSpPr/>
          <p:nvPr>
            <p:custDataLst>
              <p:tags r:id="rId5"/>
            </p:custDataLst>
          </p:nvPr>
        </p:nvGrpSpPr>
        <p:grpSpPr>
          <a:xfrm>
            <a:off x="1955540" y="1184153"/>
            <a:ext cx="3483731" cy="1773691"/>
            <a:chOff x="1955540" y="1184153"/>
            <a:chExt cx="3483731" cy="1773691"/>
          </a:xfrm>
        </p:grpSpPr>
        <p:sp>
          <p:nvSpPr>
            <p:cNvPr id="10" name="Oval 21"/>
            <p:cNvSpPr>
              <a:spLocks noChangeAspect="1"/>
            </p:cNvSpPr>
            <p:nvPr/>
          </p:nvSpPr>
          <p:spPr bwMode="auto">
            <a:xfrm>
              <a:off x="4827271" y="1184153"/>
              <a:ext cx="612000" cy="612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ectangle 40"/>
            <p:cNvSpPr/>
            <p:nvPr/>
          </p:nvSpPr>
          <p:spPr>
            <a:xfrm>
              <a:off x="1955540" y="2291524"/>
              <a:ext cx="2639795" cy="66632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办公资源 </a:t>
              </a:r>
            </a:p>
          </p:txBody>
        </p:sp>
        <p:sp>
          <p:nvSpPr>
            <p:cNvPr id="18" name="TextBox 41"/>
            <p:cNvSpPr txBox="1"/>
            <p:nvPr/>
          </p:nvSpPr>
          <p:spPr>
            <a:xfrm>
              <a:off x="3333451" y="1983748"/>
              <a:ext cx="1261884" cy="307777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</a:p>
          </p:txBody>
        </p:sp>
        <p:sp>
          <p:nvSpPr>
            <p:cNvPr id="25" name="Freeform: Shape 32"/>
            <p:cNvSpPr/>
            <p:nvPr/>
          </p:nvSpPr>
          <p:spPr bwMode="auto">
            <a:xfrm>
              <a:off x="4919663" y="1279525"/>
              <a:ext cx="427037" cy="430213"/>
            </a:xfrm>
            <a:custGeom>
              <a:avLst/>
              <a:gdLst>
                <a:gd name="T0" fmla="*/ 104 w 111"/>
                <a:gd name="T1" fmla="*/ 28 h 112"/>
                <a:gd name="T2" fmla="*/ 94 w 111"/>
                <a:gd name="T3" fmla="*/ 16 h 112"/>
                <a:gd name="T4" fmla="*/ 86 w 111"/>
                <a:gd name="T5" fmla="*/ 9 h 112"/>
                <a:gd name="T6" fmla="*/ 81 w 111"/>
                <a:gd name="T7" fmla="*/ 7 h 112"/>
                <a:gd name="T8" fmla="*/ 70 w 111"/>
                <a:gd name="T9" fmla="*/ 2 h 112"/>
                <a:gd name="T10" fmla="*/ 66 w 111"/>
                <a:gd name="T11" fmla="*/ 1 h 112"/>
                <a:gd name="T12" fmla="*/ 42 w 111"/>
                <a:gd name="T13" fmla="*/ 2 h 112"/>
                <a:gd name="T14" fmla="*/ 36 w 111"/>
                <a:gd name="T15" fmla="*/ 4 h 112"/>
                <a:gd name="T16" fmla="*/ 23 w 111"/>
                <a:gd name="T17" fmla="*/ 11 h 112"/>
                <a:gd name="T18" fmla="*/ 17 w 111"/>
                <a:gd name="T19" fmla="*/ 16 h 112"/>
                <a:gd name="T20" fmla="*/ 8 w 111"/>
                <a:gd name="T21" fmla="*/ 27 h 112"/>
                <a:gd name="T22" fmla="*/ 5 w 111"/>
                <a:gd name="T23" fmla="*/ 32 h 112"/>
                <a:gd name="T24" fmla="*/ 0 w 111"/>
                <a:gd name="T25" fmla="*/ 53 h 112"/>
                <a:gd name="T26" fmla="*/ 0 w 111"/>
                <a:gd name="T27" fmla="*/ 59 h 112"/>
                <a:gd name="T28" fmla="*/ 4 w 111"/>
                <a:gd name="T29" fmla="*/ 76 h 112"/>
                <a:gd name="T30" fmla="*/ 7 w 111"/>
                <a:gd name="T31" fmla="*/ 84 h 112"/>
                <a:gd name="T32" fmla="*/ 12 w 111"/>
                <a:gd name="T33" fmla="*/ 91 h 112"/>
                <a:gd name="T34" fmla="*/ 22 w 111"/>
                <a:gd name="T35" fmla="*/ 101 h 112"/>
                <a:gd name="T36" fmla="*/ 27 w 111"/>
                <a:gd name="T37" fmla="*/ 104 h 112"/>
                <a:gd name="T38" fmla="*/ 41 w 111"/>
                <a:gd name="T39" fmla="*/ 110 h 112"/>
                <a:gd name="T40" fmla="*/ 45 w 111"/>
                <a:gd name="T41" fmla="*/ 111 h 112"/>
                <a:gd name="T42" fmla="*/ 69 w 111"/>
                <a:gd name="T43" fmla="*/ 110 h 112"/>
                <a:gd name="T44" fmla="*/ 75 w 111"/>
                <a:gd name="T45" fmla="*/ 108 h 112"/>
                <a:gd name="T46" fmla="*/ 88 w 111"/>
                <a:gd name="T47" fmla="*/ 102 h 112"/>
                <a:gd name="T48" fmla="*/ 99 w 111"/>
                <a:gd name="T49" fmla="*/ 91 h 112"/>
                <a:gd name="T50" fmla="*/ 104 w 111"/>
                <a:gd name="T51" fmla="*/ 84 h 112"/>
                <a:gd name="T52" fmla="*/ 108 w 111"/>
                <a:gd name="T53" fmla="*/ 76 h 112"/>
                <a:gd name="T54" fmla="*/ 111 w 111"/>
                <a:gd name="T55" fmla="*/ 59 h 112"/>
                <a:gd name="T56" fmla="*/ 111 w 111"/>
                <a:gd name="T57" fmla="*/ 53 h 112"/>
                <a:gd name="T58" fmla="*/ 106 w 111"/>
                <a:gd name="T59" fmla="*/ 32 h 112"/>
                <a:gd name="T60" fmla="*/ 22 w 111"/>
                <a:gd name="T61" fmla="*/ 20 h 112"/>
                <a:gd name="T62" fmla="*/ 25 w 111"/>
                <a:gd name="T63" fmla="*/ 29 h 112"/>
                <a:gd name="T64" fmla="*/ 17 w 111"/>
                <a:gd name="T65" fmla="*/ 25 h 112"/>
                <a:gd name="T66" fmla="*/ 25 w 111"/>
                <a:gd name="T67" fmla="*/ 83 h 112"/>
                <a:gd name="T68" fmla="*/ 22 w 111"/>
                <a:gd name="T69" fmla="*/ 93 h 112"/>
                <a:gd name="T70" fmla="*/ 22 w 111"/>
                <a:gd name="T71" fmla="*/ 93 h 112"/>
                <a:gd name="T72" fmla="*/ 34 w 111"/>
                <a:gd name="T73" fmla="*/ 87 h 112"/>
                <a:gd name="T74" fmla="*/ 52 w 111"/>
                <a:gd name="T75" fmla="*/ 77 h 112"/>
                <a:gd name="T76" fmla="*/ 52 w 111"/>
                <a:gd name="T77" fmla="*/ 59 h 112"/>
                <a:gd name="T78" fmla="*/ 27 w 111"/>
                <a:gd name="T79" fmla="*/ 53 h 112"/>
                <a:gd name="T80" fmla="*/ 52 w 111"/>
                <a:gd name="T81" fmla="*/ 53 h 112"/>
                <a:gd name="T82" fmla="*/ 49 w 111"/>
                <a:gd name="T83" fmla="*/ 7 h 112"/>
                <a:gd name="T84" fmla="*/ 89 w 111"/>
                <a:gd name="T85" fmla="*/ 20 h 112"/>
                <a:gd name="T86" fmla="*/ 89 w 111"/>
                <a:gd name="T87" fmla="*/ 20 h 112"/>
                <a:gd name="T88" fmla="*/ 77 w 111"/>
                <a:gd name="T89" fmla="*/ 25 h 112"/>
                <a:gd name="T90" fmla="*/ 59 w 111"/>
                <a:gd name="T91" fmla="*/ 35 h 112"/>
                <a:gd name="T92" fmla="*/ 59 w 111"/>
                <a:gd name="T93" fmla="*/ 53 h 112"/>
                <a:gd name="T94" fmla="*/ 84 w 111"/>
                <a:gd name="T95" fmla="*/ 59 h 112"/>
                <a:gd name="T96" fmla="*/ 59 w 111"/>
                <a:gd name="T97" fmla="*/ 59 h 112"/>
                <a:gd name="T98" fmla="*/ 59 w 111"/>
                <a:gd name="T99" fmla="*/ 83 h 112"/>
                <a:gd name="T100" fmla="*/ 74 w 111"/>
                <a:gd name="T101" fmla="*/ 102 h 112"/>
                <a:gd name="T102" fmla="*/ 74 w 111"/>
                <a:gd name="T103" fmla="*/ 102 h 112"/>
                <a:gd name="T104" fmla="*/ 91 w 111"/>
                <a:gd name="T105" fmla="*/ 59 h 112"/>
                <a:gd name="T106" fmla="*/ 91 w 111"/>
                <a:gd name="T107" fmla="*/ 53 h 112"/>
                <a:gd name="T108" fmla="*/ 105 w 111"/>
                <a:gd name="T109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112">
                  <a:moveTo>
                    <a:pt x="106" y="32"/>
                  </a:moveTo>
                  <a:cubicBezTo>
                    <a:pt x="106" y="32"/>
                    <a:pt x="106" y="32"/>
                    <a:pt x="106" y="31"/>
                  </a:cubicBezTo>
                  <a:cubicBezTo>
                    <a:pt x="105" y="30"/>
                    <a:pt x="105" y="29"/>
                    <a:pt x="104" y="28"/>
                  </a:cubicBezTo>
                  <a:cubicBezTo>
                    <a:pt x="104" y="28"/>
                    <a:pt x="103" y="28"/>
                    <a:pt x="103" y="27"/>
                  </a:cubicBezTo>
                  <a:cubicBezTo>
                    <a:pt x="102" y="25"/>
                    <a:pt x="101" y="23"/>
                    <a:pt x="99" y="22"/>
                  </a:cubicBezTo>
                  <a:cubicBezTo>
                    <a:pt x="98" y="20"/>
                    <a:pt x="96" y="18"/>
                    <a:pt x="94" y="16"/>
                  </a:cubicBezTo>
                  <a:cubicBezTo>
                    <a:pt x="93" y="14"/>
                    <a:pt x="91" y="13"/>
                    <a:pt x="89" y="12"/>
                  </a:cubicBezTo>
                  <a:cubicBezTo>
                    <a:pt x="89" y="11"/>
                    <a:pt x="88" y="11"/>
                    <a:pt x="88" y="11"/>
                  </a:cubicBezTo>
                  <a:cubicBezTo>
                    <a:pt x="87" y="10"/>
                    <a:pt x="86" y="9"/>
                    <a:pt x="86" y="9"/>
                  </a:cubicBezTo>
                  <a:cubicBezTo>
                    <a:pt x="85" y="9"/>
                    <a:pt x="84" y="8"/>
                    <a:pt x="84" y="8"/>
                  </a:cubicBezTo>
                  <a:cubicBezTo>
                    <a:pt x="83" y="8"/>
                    <a:pt x="82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5"/>
                    <a:pt x="77" y="5"/>
                    <a:pt x="75" y="4"/>
                  </a:cubicBezTo>
                  <a:cubicBezTo>
                    <a:pt x="74" y="4"/>
                    <a:pt x="74" y="3"/>
                    <a:pt x="73" y="3"/>
                  </a:cubicBezTo>
                  <a:cubicBezTo>
                    <a:pt x="73" y="3"/>
                    <a:pt x="71" y="3"/>
                    <a:pt x="70" y="2"/>
                  </a:cubicBezTo>
                  <a:cubicBezTo>
                    <a:pt x="70" y="2"/>
                    <a:pt x="70" y="2"/>
                    <a:pt x="69" y="2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2" y="0"/>
                    <a:pt x="49" y="1"/>
                    <a:pt x="45" y="1"/>
                  </a:cubicBezTo>
                  <a:cubicBezTo>
                    <a:pt x="44" y="1"/>
                    <a:pt x="43" y="2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7" y="4"/>
                    <a:pt x="36" y="4"/>
                  </a:cubicBezTo>
                  <a:cubicBezTo>
                    <a:pt x="33" y="5"/>
                    <a:pt x="30" y="6"/>
                    <a:pt x="27" y="8"/>
                  </a:cubicBezTo>
                  <a:cubicBezTo>
                    <a:pt x="27" y="8"/>
                    <a:pt x="26" y="9"/>
                    <a:pt x="26" y="9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0" y="13"/>
                    <a:pt x="18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5" y="18"/>
                    <a:pt x="13" y="19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9" y="25"/>
                    <a:pt x="8" y="27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6" y="29"/>
                    <a:pt x="6" y="30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41"/>
                    <a:pt x="0" y="47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1" y="71"/>
                    <a:pt x="3" y="76"/>
                  </a:cubicBezTo>
                  <a:cubicBezTo>
                    <a:pt x="3" y="76"/>
                    <a:pt x="3" y="76"/>
                    <a:pt x="4" y="76"/>
                  </a:cubicBezTo>
                  <a:cubicBezTo>
                    <a:pt x="4" y="78"/>
                    <a:pt x="4" y="79"/>
                    <a:pt x="5" y="80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2"/>
                    <a:pt x="6" y="83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9" y="87"/>
                    <a:pt x="10" y="89"/>
                    <a:pt x="12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3" y="93"/>
                    <a:pt x="15" y="95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8" y="98"/>
                    <a:pt x="20" y="99"/>
                    <a:pt x="22" y="101"/>
                  </a:cubicBezTo>
                  <a:cubicBezTo>
                    <a:pt x="22" y="101"/>
                    <a:pt x="23" y="101"/>
                    <a:pt x="23" y="102"/>
                  </a:cubicBezTo>
                  <a:cubicBezTo>
                    <a:pt x="24" y="102"/>
                    <a:pt x="25" y="103"/>
                    <a:pt x="26" y="103"/>
                  </a:cubicBezTo>
                  <a:cubicBezTo>
                    <a:pt x="26" y="104"/>
                    <a:pt x="27" y="104"/>
                    <a:pt x="27" y="104"/>
                  </a:cubicBezTo>
                  <a:cubicBezTo>
                    <a:pt x="30" y="106"/>
                    <a:pt x="33" y="107"/>
                    <a:pt x="36" y="108"/>
                  </a:cubicBezTo>
                  <a:cubicBezTo>
                    <a:pt x="37" y="109"/>
                    <a:pt x="37" y="109"/>
                    <a:pt x="38" y="109"/>
                  </a:cubicBezTo>
                  <a:cubicBezTo>
                    <a:pt x="39" y="109"/>
                    <a:pt x="40" y="110"/>
                    <a:pt x="41" y="110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3" y="111"/>
                    <a:pt x="44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9" y="112"/>
                    <a:pt x="52" y="112"/>
                    <a:pt x="56" y="112"/>
                  </a:cubicBezTo>
                  <a:cubicBezTo>
                    <a:pt x="59" y="112"/>
                    <a:pt x="62" y="112"/>
                    <a:pt x="66" y="111"/>
                  </a:cubicBezTo>
                  <a:cubicBezTo>
                    <a:pt x="67" y="111"/>
                    <a:pt x="68" y="111"/>
                    <a:pt x="69" y="110"/>
                  </a:cubicBezTo>
                  <a:cubicBezTo>
                    <a:pt x="69" y="110"/>
                    <a:pt x="70" y="110"/>
                    <a:pt x="70" y="110"/>
                  </a:cubicBezTo>
                  <a:cubicBezTo>
                    <a:pt x="71" y="110"/>
                    <a:pt x="73" y="109"/>
                    <a:pt x="73" y="109"/>
                  </a:cubicBezTo>
                  <a:cubicBezTo>
                    <a:pt x="74" y="109"/>
                    <a:pt x="74" y="109"/>
                    <a:pt x="75" y="108"/>
                  </a:cubicBezTo>
                  <a:cubicBezTo>
                    <a:pt x="78" y="107"/>
                    <a:pt x="81" y="106"/>
                    <a:pt x="84" y="104"/>
                  </a:cubicBezTo>
                  <a:cubicBezTo>
                    <a:pt x="84" y="104"/>
                    <a:pt x="85" y="104"/>
                    <a:pt x="85" y="103"/>
                  </a:cubicBezTo>
                  <a:cubicBezTo>
                    <a:pt x="86" y="103"/>
                    <a:pt x="87" y="102"/>
                    <a:pt x="88" y="102"/>
                  </a:cubicBezTo>
                  <a:cubicBezTo>
                    <a:pt x="88" y="101"/>
                    <a:pt x="89" y="101"/>
                    <a:pt x="89" y="101"/>
                  </a:cubicBezTo>
                  <a:cubicBezTo>
                    <a:pt x="91" y="99"/>
                    <a:pt x="93" y="98"/>
                    <a:pt x="94" y="96"/>
                  </a:cubicBezTo>
                  <a:cubicBezTo>
                    <a:pt x="96" y="95"/>
                    <a:pt x="98" y="93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89"/>
                    <a:pt x="102" y="87"/>
                    <a:pt x="103" y="85"/>
                  </a:cubicBezTo>
                  <a:cubicBezTo>
                    <a:pt x="104" y="85"/>
                    <a:pt x="104" y="84"/>
                    <a:pt x="104" y="84"/>
                  </a:cubicBezTo>
                  <a:cubicBezTo>
                    <a:pt x="105" y="83"/>
                    <a:pt x="105" y="82"/>
                    <a:pt x="106" y="81"/>
                  </a:cubicBezTo>
                  <a:cubicBezTo>
                    <a:pt x="106" y="81"/>
                    <a:pt x="106" y="80"/>
                    <a:pt x="106" y="80"/>
                  </a:cubicBezTo>
                  <a:cubicBezTo>
                    <a:pt x="107" y="79"/>
                    <a:pt x="107" y="78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0" y="71"/>
                    <a:pt x="111" y="65"/>
                    <a:pt x="111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58"/>
                    <a:pt x="111" y="57"/>
                    <a:pt x="111" y="56"/>
                  </a:cubicBezTo>
                  <a:cubicBezTo>
                    <a:pt x="111" y="55"/>
                    <a:pt x="111" y="54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47"/>
                    <a:pt x="110" y="41"/>
                    <a:pt x="108" y="36"/>
                  </a:cubicBezTo>
                  <a:cubicBezTo>
                    <a:pt x="108" y="36"/>
                    <a:pt x="108" y="36"/>
                    <a:pt x="107" y="36"/>
                  </a:cubicBezTo>
                  <a:cubicBezTo>
                    <a:pt x="107" y="35"/>
                    <a:pt x="107" y="33"/>
                    <a:pt x="106" y="32"/>
                  </a:cubicBezTo>
                  <a:close/>
                  <a:moveTo>
                    <a:pt x="37" y="10"/>
                  </a:moveTo>
                  <a:cubicBezTo>
                    <a:pt x="33" y="14"/>
                    <a:pt x="31" y="18"/>
                    <a:pt x="28" y="23"/>
                  </a:cubicBezTo>
                  <a:cubicBezTo>
                    <a:pt x="26" y="22"/>
                    <a:pt x="24" y="21"/>
                    <a:pt x="22" y="20"/>
                  </a:cubicBezTo>
                  <a:cubicBezTo>
                    <a:pt x="26" y="16"/>
                    <a:pt x="31" y="12"/>
                    <a:pt x="37" y="10"/>
                  </a:cubicBezTo>
                  <a:close/>
                  <a:moveTo>
                    <a:pt x="17" y="25"/>
                  </a:moveTo>
                  <a:cubicBezTo>
                    <a:pt x="20" y="26"/>
                    <a:pt x="23" y="28"/>
                    <a:pt x="25" y="29"/>
                  </a:cubicBezTo>
                  <a:cubicBezTo>
                    <a:pt x="23" y="36"/>
                    <a:pt x="21" y="44"/>
                    <a:pt x="20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42"/>
                    <a:pt x="11" y="32"/>
                    <a:pt x="17" y="25"/>
                  </a:cubicBezTo>
                  <a:close/>
                  <a:moveTo>
                    <a:pt x="6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1" y="68"/>
                    <a:pt x="23" y="76"/>
                    <a:pt x="25" y="83"/>
                  </a:cubicBezTo>
                  <a:cubicBezTo>
                    <a:pt x="23" y="84"/>
                    <a:pt x="20" y="86"/>
                    <a:pt x="17" y="88"/>
                  </a:cubicBezTo>
                  <a:cubicBezTo>
                    <a:pt x="11" y="80"/>
                    <a:pt x="7" y="70"/>
                    <a:pt x="6" y="59"/>
                  </a:cubicBezTo>
                  <a:close/>
                  <a:moveTo>
                    <a:pt x="22" y="93"/>
                  </a:moveTo>
                  <a:cubicBezTo>
                    <a:pt x="24" y="91"/>
                    <a:pt x="26" y="90"/>
                    <a:pt x="28" y="89"/>
                  </a:cubicBezTo>
                  <a:cubicBezTo>
                    <a:pt x="31" y="94"/>
                    <a:pt x="33" y="98"/>
                    <a:pt x="37" y="102"/>
                  </a:cubicBezTo>
                  <a:cubicBezTo>
                    <a:pt x="31" y="100"/>
                    <a:pt x="26" y="97"/>
                    <a:pt x="22" y="93"/>
                  </a:cubicBezTo>
                  <a:close/>
                  <a:moveTo>
                    <a:pt x="52" y="106"/>
                  </a:moveTo>
                  <a:cubicBezTo>
                    <a:pt x="51" y="106"/>
                    <a:pt x="50" y="106"/>
                    <a:pt x="49" y="105"/>
                  </a:cubicBezTo>
                  <a:cubicBezTo>
                    <a:pt x="43" y="100"/>
                    <a:pt x="38" y="94"/>
                    <a:pt x="34" y="87"/>
                  </a:cubicBezTo>
                  <a:cubicBezTo>
                    <a:pt x="40" y="85"/>
                    <a:pt x="46" y="84"/>
                    <a:pt x="52" y="83"/>
                  </a:cubicBezTo>
                  <a:lnTo>
                    <a:pt x="52" y="106"/>
                  </a:lnTo>
                  <a:close/>
                  <a:moveTo>
                    <a:pt x="52" y="77"/>
                  </a:moveTo>
                  <a:cubicBezTo>
                    <a:pt x="45" y="77"/>
                    <a:pt x="38" y="78"/>
                    <a:pt x="32" y="81"/>
                  </a:cubicBezTo>
                  <a:cubicBezTo>
                    <a:pt x="29" y="74"/>
                    <a:pt x="27" y="67"/>
                    <a:pt x="27" y="59"/>
                  </a:cubicBezTo>
                  <a:cubicBezTo>
                    <a:pt x="52" y="59"/>
                    <a:pt x="52" y="59"/>
                    <a:pt x="52" y="59"/>
                  </a:cubicBezTo>
                  <a:lnTo>
                    <a:pt x="52" y="77"/>
                  </a:lnTo>
                  <a:close/>
                  <a:moveTo>
                    <a:pt x="52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7" y="45"/>
                    <a:pt x="29" y="38"/>
                    <a:pt x="32" y="32"/>
                  </a:cubicBezTo>
                  <a:cubicBezTo>
                    <a:pt x="38" y="34"/>
                    <a:pt x="45" y="35"/>
                    <a:pt x="52" y="35"/>
                  </a:cubicBezTo>
                  <a:lnTo>
                    <a:pt x="52" y="53"/>
                  </a:lnTo>
                  <a:close/>
                  <a:moveTo>
                    <a:pt x="52" y="29"/>
                  </a:moveTo>
                  <a:cubicBezTo>
                    <a:pt x="46" y="28"/>
                    <a:pt x="40" y="27"/>
                    <a:pt x="34" y="25"/>
                  </a:cubicBezTo>
                  <a:cubicBezTo>
                    <a:pt x="38" y="18"/>
                    <a:pt x="43" y="12"/>
                    <a:pt x="49" y="7"/>
                  </a:cubicBezTo>
                  <a:cubicBezTo>
                    <a:pt x="50" y="7"/>
                    <a:pt x="51" y="6"/>
                    <a:pt x="52" y="6"/>
                  </a:cubicBezTo>
                  <a:lnTo>
                    <a:pt x="52" y="29"/>
                  </a:lnTo>
                  <a:close/>
                  <a:moveTo>
                    <a:pt x="89" y="20"/>
                  </a:moveTo>
                  <a:cubicBezTo>
                    <a:pt x="87" y="21"/>
                    <a:pt x="85" y="22"/>
                    <a:pt x="83" y="23"/>
                  </a:cubicBezTo>
                  <a:cubicBezTo>
                    <a:pt x="80" y="18"/>
                    <a:pt x="78" y="14"/>
                    <a:pt x="74" y="10"/>
                  </a:cubicBezTo>
                  <a:cubicBezTo>
                    <a:pt x="80" y="12"/>
                    <a:pt x="85" y="16"/>
                    <a:pt x="89" y="20"/>
                  </a:cubicBezTo>
                  <a:close/>
                  <a:moveTo>
                    <a:pt x="59" y="6"/>
                  </a:moveTo>
                  <a:cubicBezTo>
                    <a:pt x="60" y="6"/>
                    <a:pt x="61" y="7"/>
                    <a:pt x="62" y="7"/>
                  </a:cubicBezTo>
                  <a:cubicBezTo>
                    <a:pt x="68" y="12"/>
                    <a:pt x="73" y="18"/>
                    <a:pt x="77" y="25"/>
                  </a:cubicBezTo>
                  <a:cubicBezTo>
                    <a:pt x="71" y="27"/>
                    <a:pt x="65" y="28"/>
                    <a:pt x="59" y="29"/>
                  </a:cubicBezTo>
                  <a:lnTo>
                    <a:pt x="59" y="6"/>
                  </a:lnTo>
                  <a:close/>
                  <a:moveTo>
                    <a:pt x="59" y="35"/>
                  </a:moveTo>
                  <a:cubicBezTo>
                    <a:pt x="66" y="35"/>
                    <a:pt x="73" y="34"/>
                    <a:pt x="79" y="32"/>
                  </a:cubicBezTo>
                  <a:cubicBezTo>
                    <a:pt x="82" y="38"/>
                    <a:pt x="84" y="45"/>
                    <a:pt x="84" y="53"/>
                  </a:cubicBezTo>
                  <a:cubicBezTo>
                    <a:pt x="59" y="53"/>
                    <a:pt x="59" y="53"/>
                    <a:pt x="59" y="53"/>
                  </a:cubicBezTo>
                  <a:lnTo>
                    <a:pt x="59" y="35"/>
                  </a:lnTo>
                  <a:close/>
                  <a:moveTo>
                    <a:pt x="59" y="59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84" y="67"/>
                    <a:pt x="82" y="74"/>
                    <a:pt x="79" y="81"/>
                  </a:cubicBezTo>
                  <a:cubicBezTo>
                    <a:pt x="73" y="78"/>
                    <a:pt x="66" y="77"/>
                    <a:pt x="59" y="77"/>
                  </a:cubicBezTo>
                  <a:lnTo>
                    <a:pt x="59" y="59"/>
                  </a:lnTo>
                  <a:close/>
                  <a:moveTo>
                    <a:pt x="62" y="105"/>
                  </a:moveTo>
                  <a:cubicBezTo>
                    <a:pt x="61" y="106"/>
                    <a:pt x="60" y="106"/>
                    <a:pt x="59" y="106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5" y="84"/>
                    <a:pt x="71" y="85"/>
                    <a:pt x="77" y="87"/>
                  </a:cubicBezTo>
                  <a:cubicBezTo>
                    <a:pt x="73" y="94"/>
                    <a:pt x="68" y="100"/>
                    <a:pt x="62" y="105"/>
                  </a:cubicBezTo>
                  <a:close/>
                  <a:moveTo>
                    <a:pt x="74" y="102"/>
                  </a:moveTo>
                  <a:cubicBezTo>
                    <a:pt x="78" y="98"/>
                    <a:pt x="80" y="94"/>
                    <a:pt x="83" y="89"/>
                  </a:cubicBezTo>
                  <a:cubicBezTo>
                    <a:pt x="85" y="90"/>
                    <a:pt x="87" y="91"/>
                    <a:pt x="89" y="93"/>
                  </a:cubicBezTo>
                  <a:cubicBezTo>
                    <a:pt x="85" y="97"/>
                    <a:pt x="80" y="100"/>
                    <a:pt x="74" y="102"/>
                  </a:cubicBezTo>
                  <a:close/>
                  <a:moveTo>
                    <a:pt x="94" y="88"/>
                  </a:moveTo>
                  <a:cubicBezTo>
                    <a:pt x="91" y="86"/>
                    <a:pt x="88" y="84"/>
                    <a:pt x="86" y="83"/>
                  </a:cubicBezTo>
                  <a:cubicBezTo>
                    <a:pt x="89" y="76"/>
                    <a:pt x="90" y="68"/>
                    <a:pt x="91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70"/>
                    <a:pt x="100" y="80"/>
                    <a:pt x="94" y="88"/>
                  </a:cubicBezTo>
                  <a:close/>
                  <a:moveTo>
                    <a:pt x="91" y="53"/>
                  </a:moveTo>
                  <a:cubicBezTo>
                    <a:pt x="90" y="44"/>
                    <a:pt x="89" y="36"/>
                    <a:pt x="86" y="29"/>
                  </a:cubicBezTo>
                  <a:cubicBezTo>
                    <a:pt x="88" y="28"/>
                    <a:pt x="91" y="26"/>
                    <a:pt x="94" y="25"/>
                  </a:cubicBezTo>
                  <a:cubicBezTo>
                    <a:pt x="100" y="32"/>
                    <a:pt x="104" y="42"/>
                    <a:pt x="105" y="53"/>
                  </a:cubicBezTo>
                  <a:lnTo>
                    <a:pt x="9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" name="42"/>
          <p:cNvGrpSpPr/>
          <p:nvPr>
            <p:custDataLst>
              <p:tags r:id="rId6"/>
            </p:custDataLst>
          </p:nvPr>
        </p:nvGrpSpPr>
        <p:grpSpPr>
          <a:xfrm>
            <a:off x="7639567" y="3176050"/>
            <a:ext cx="3774012" cy="776420"/>
            <a:chOff x="7639567" y="3176050"/>
            <a:chExt cx="3774012" cy="776420"/>
          </a:xfrm>
        </p:grpSpPr>
        <p:sp>
          <p:nvSpPr>
            <p:cNvPr id="11" name="Oval 22"/>
            <p:cNvSpPr>
              <a:spLocks noChangeAspect="1"/>
            </p:cNvSpPr>
            <p:nvPr/>
          </p:nvSpPr>
          <p:spPr bwMode="auto">
            <a:xfrm>
              <a:off x="7639567" y="3271708"/>
              <a:ext cx="612000" cy="612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8632035" y="3176050"/>
              <a:ext cx="2781544" cy="776420"/>
              <a:chOff x="6708893" y="4501277"/>
              <a:chExt cx="2781544" cy="776420"/>
            </a:xfrm>
          </p:grpSpPr>
          <p:sp>
            <p:nvSpPr>
              <p:cNvPr id="34" name="Rectangle 57"/>
              <p:cNvSpPr/>
              <p:nvPr/>
            </p:nvSpPr>
            <p:spPr>
              <a:xfrm>
                <a:off x="6714564" y="4827091"/>
                <a:ext cx="2775873" cy="45060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办公资源</a:t>
                </a:r>
              </a:p>
            </p:txBody>
          </p:sp>
          <p:sp>
            <p:nvSpPr>
              <p:cNvPr id="35" name="TextBox 58"/>
              <p:cNvSpPr txBox="1"/>
              <p:nvPr/>
            </p:nvSpPr>
            <p:spPr>
              <a:xfrm>
                <a:off x="6708893" y="4501277"/>
                <a:ext cx="2775873" cy="32581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8D8A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</a:p>
            </p:txBody>
          </p:sp>
        </p:grpSp>
        <p:grpSp>
          <p:nvGrpSpPr>
            <p:cNvPr id="26" name="Group 33"/>
            <p:cNvGrpSpPr>
              <a:grpSpLocks noChangeAspect="1"/>
            </p:cNvGrpSpPr>
            <p:nvPr/>
          </p:nvGrpSpPr>
          <p:grpSpPr bwMode="auto">
            <a:xfrm>
              <a:off x="7716845" y="3381375"/>
              <a:ext cx="487363" cy="368300"/>
              <a:chOff x="4861" y="2130"/>
              <a:chExt cx="307" cy="232"/>
            </a:xfrm>
          </p:grpSpPr>
          <p:sp>
            <p:nvSpPr>
              <p:cNvPr id="27" name="Freeform: Shape 42"/>
              <p:cNvSpPr/>
              <p:nvPr/>
            </p:nvSpPr>
            <p:spPr bwMode="auto">
              <a:xfrm>
                <a:off x="4861" y="2206"/>
                <a:ext cx="239" cy="156"/>
              </a:xfrm>
              <a:custGeom>
                <a:avLst/>
                <a:gdLst>
                  <a:gd name="T0" fmla="*/ 96 w 99"/>
                  <a:gd name="T1" fmla="*/ 50 h 64"/>
                  <a:gd name="T2" fmla="*/ 63 w 99"/>
                  <a:gd name="T3" fmla="*/ 64 h 64"/>
                  <a:gd name="T4" fmla="*/ 17 w 99"/>
                  <a:gd name="T5" fmla="*/ 24 h 64"/>
                  <a:gd name="T6" fmla="*/ 16 w 99"/>
                  <a:gd name="T7" fmla="*/ 24 h 64"/>
                  <a:gd name="T8" fmla="*/ 5 w 99"/>
                  <a:gd name="T9" fmla="*/ 24 h 64"/>
                  <a:gd name="T10" fmla="*/ 3 w 99"/>
                  <a:gd name="T11" fmla="*/ 18 h 64"/>
                  <a:gd name="T12" fmla="*/ 14 w 99"/>
                  <a:gd name="T13" fmla="*/ 8 h 64"/>
                  <a:gd name="T14" fmla="*/ 17 w 99"/>
                  <a:gd name="T15" fmla="*/ 5 h 64"/>
                  <a:gd name="T16" fmla="*/ 20 w 99"/>
                  <a:gd name="T17" fmla="*/ 2 h 64"/>
                  <a:gd name="T18" fmla="*/ 25 w 99"/>
                  <a:gd name="T19" fmla="*/ 2 h 64"/>
                  <a:gd name="T20" fmla="*/ 31 w 99"/>
                  <a:gd name="T21" fmla="*/ 8 h 64"/>
                  <a:gd name="T22" fmla="*/ 36 w 99"/>
                  <a:gd name="T23" fmla="*/ 13 h 64"/>
                  <a:gd name="T24" fmla="*/ 36 w 99"/>
                  <a:gd name="T25" fmla="*/ 13 h 64"/>
                  <a:gd name="T26" fmla="*/ 41 w 99"/>
                  <a:gd name="T27" fmla="*/ 18 h 64"/>
                  <a:gd name="T28" fmla="*/ 39 w 99"/>
                  <a:gd name="T29" fmla="*/ 24 h 64"/>
                  <a:gd name="T30" fmla="*/ 30 w 99"/>
                  <a:gd name="T31" fmla="*/ 24 h 64"/>
                  <a:gd name="T32" fmla="*/ 63 w 99"/>
                  <a:gd name="T33" fmla="*/ 51 h 64"/>
                  <a:gd name="T34" fmla="*/ 87 w 99"/>
                  <a:gd name="T35" fmla="*/ 41 h 64"/>
                  <a:gd name="T36" fmla="*/ 96 w 99"/>
                  <a:gd name="T37" fmla="*/ 42 h 64"/>
                  <a:gd name="T38" fmla="*/ 96 w 99"/>
                  <a:gd name="T39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64">
                    <a:moveTo>
                      <a:pt x="96" y="50"/>
                    </a:moveTo>
                    <a:cubicBezTo>
                      <a:pt x="87" y="59"/>
                      <a:pt x="76" y="64"/>
                      <a:pt x="63" y="64"/>
                    </a:cubicBezTo>
                    <a:cubicBezTo>
                      <a:pt x="40" y="64"/>
                      <a:pt x="21" y="46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" y="24"/>
                      <a:pt x="0" y="21"/>
                      <a:pt x="3" y="1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9" y="3"/>
                      <a:pt x="20" y="2"/>
                    </a:cubicBezTo>
                    <a:cubicBezTo>
                      <a:pt x="21" y="1"/>
                      <a:pt x="23" y="0"/>
                      <a:pt x="25" y="2"/>
                    </a:cubicBezTo>
                    <a:cubicBezTo>
                      <a:pt x="26" y="3"/>
                      <a:pt x="29" y="6"/>
                      <a:pt x="31" y="8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4" y="21"/>
                      <a:pt x="43" y="24"/>
                      <a:pt x="3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3" y="39"/>
                      <a:pt x="47" y="51"/>
                      <a:pt x="63" y="51"/>
                    </a:cubicBezTo>
                    <a:cubicBezTo>
                      <a:pt x="72" y="51"/>
                      <a:pt x="81" y="47"/>
                      <a:pt x="87" y="41"/>
                    </a:cubicBezTo>
                    <a:cubicBezTo>
                      <a:pt x="90" y="39"/>
                      <a:pt x="94" y="39"/>
                      <a:pt x="96" y="42"/>
                    </a:cubicBezTo>
                    <a:cubicBezTo>
                      <a:pt x="99" y="44"/>
                      <a:pt x="99" y="48"/>
                      <a:pt x="96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: Shape 43"/>
              <p:cNvSpPr/>
              <p:nvPr/>
            </p:nvSpPr>
            <p:spPr bwMode="auto">
              <a:xfrm>
                <a:off x="4929" y="2130"/>
                <a:ext cx="239" cy="154"/>
              </a:xfrm>
              <a:custGeom>
                <a:avLst/>
                <a:gdLst>
                  <a:gd name="T0" fmla="*/ 85 w 99"/>
                  <a:gd name="T1" fmla="*/ 56 h 63"/>
                  <a:gd name="T2" fmla="*/ 82 w 99"/>
                  <a:gd name="T3" fmla="*/ 59 h 63"/>
                  <a:gd name="T4" fmla="*/ 79 w 99"/>
                  <a:gd name="T5" fmla="*/ 62 h 63"/>
                  <a:gd name="T6" fmla="*/ 74 w 99"/>
                  <a:gd name="T7" fmla="*/ 62 h 63"/>
                  <a:gd name="T8" fmla="*/ 68 w 99"/>
                  <a:gd name="T9" fmla="*/ 56 h 63"/>
                  <a:gd name="T10" fmla="*/ 63 w 99"/>
                  <a:gd name="T11" fmla="*/ 51 h 63"/>
                  <a:gd name="T12" fmla="*/ 63 w 99"/>
                  <a:gd name="T13" fmla="*/ 51 h 63"/>
                  <a:gd name="T14" fmla="*/ 58 w 99"/>
                  <a:gd name="T15" fmla="*/ 46 h 63"/>
                  <a:gd name="T16" fmla="*/ 60 w 99"/>
                  <a:gd name="T17" fmla="*/ 40 h 63"/>
                  <a:gd name="T18" fmla="*/ 69 w 99"/>
                  <a:gd name="T19" fmla="*/ 40 h 63"/>
                  <a:gd name="T20" fmla="*/ 35 w 99"/>
                  <a:gd name="T21" fmla="*/ 13 h 63"/>
                  <a:gd name="T22" fmla="*/ 11 w 99"/>
                  <a:gd name="T23" fmla="*/ 23 h 63"/>
                  <a:gd name="T24" fmla="*/ 2 w 99"/>
                  <a:gd name="T25" fmla="*/ 23 h 63"/>
                  <a:gd name="T26" fmla="*/ 2 w 99"/>
                  <a:gd name="T27" fmla="*/ 14 h 63"/>
                  <a:gd name="T28" fmla="*/ 35 w 99"/>
                  <a:gd name="T29" fmla="*/ 0 h 63"/>
                  <a:gd name="T30" fmla="*/ 82 w 99"/>
                  <a:gd name="T31" fmla="*/ 40 h 63"/>
                  <a:gd name="T32" fmla="*/ 83 w 99"/>
                  <a:gd name="T33" fmla="*/ 40 h 63"/>
                  <a:gd name="T34" fmla="*/ 94 w 99"/>
                  <a:gd name="T35" fmla="*/ 40 h 63"/>
                  <a:gd name="T36" fmla="*/ 96 w 99"/>
                  <a:gd name="T37" fmla="*/ 46 h 63"/>
                  <a:gd name="T38" fmla="*/ 85 w 99"/>
                  <a:gd name="T39" fmla="*/ 5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63">
                    <a:moveTo>
                      <a:pt x="85" y="56"/>
                    </a:moveTo>
                    <a:cubicBezTo>
                      <a:pt x="82" y="59"/>
                      <a:pt x="82" y="59"/>
                      <a:pt x="82" y="59"/>
                    </a:cubicBezTo>
                    <a:cubicBezTo>
                      <a:pt x="81" y="60"/>
                      <a:pt x="80" y="61"/>
                      <a:pt x="79" y="62"/>
                    </a:cubicBezTo>
                    <a:cubicBezTo>
                      <a:pt x="78" y="63"/>
                      <a:pt x="76" y="63"/>
                      <a:pt x="74" y="62"/>
                    </a:cubicBezTo>
                    <a:cubicBezTo>
                      <a:pt x="73" y="61"/>
                      <a:pt x="70" y="58"/>
                      <a:pt x="68" y="56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5" y="43"/>
                      <a:pt x="56" y="40"/>
                      <a:pt x="6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6" y="25"/>
                      <a:pt x="52" y="13"/>
                      <a:pt x="35" y="13"/>
                    </a:cubicBezTo>
                    <a:cubicBezTo>
                      <a:pt x="26" y="13"/>
                      <a:pt x="18" y="17"/>
                      <a:pt x="11" y="23"/>
                    </a:cubicBezTo>
                    <a:cubicBezTo>
                      <a:pt x="9" y="25"/>
                      <a:pt x="5" y="25"/>
                      <a:pt x="2" y="23"/>
                    </a:cubicBezTo>
                    <a:cubicBezTo>
                      <a:pt x="0" y="20"/>
                      <a:pt x="0" y="16"/>
                      <a:pt x="2" y="14"/>
                    </a:cubicBezTo>
                    <a:cubicBezTo>
                      <a:pt x="11" y="5"/>
                      <a:pt x="23" y="0"/>
                      <a:pt x="35" y="0"/>
                    </a:cubicBezTo>
                    <a:cubicBezTo>
                      <a:pt x="59" y="0"/>
                      <a:pt x="78" y="18"/>
                      <a:pt x="82" y="40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8" y="40"/>
                      <a:pt x="99" y="43"/>
                      <a:pt x="96" y="46"/>
                    </a:cubicBezTo>
                    <a:lnTo>
                      <a:pt x="85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海量PPT模板www.58pic.com">
  <a:themeElements>
    <a:clrScheme name="LvyhTools保存的主题色-20170814-1628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4040"/>
      </a:accent1>
      <a:accent2>
        <a:srgbClr val="594E4A"/>
      </a:accent2>
      <a:accent3>
        <a:srgbClr val="938D8A"/>
      </a:accent3>
      <a:accent4>
        <a:srgbClr val="404040"/>
      </a:accent4>
      <a:accent5>
        <a:srgbClr val="594E4A"/>
      </a:accent5>
      <a:accent6>
        <a:srgbClr val="938D8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宽屏</PresentationFormat>
  <Paragraphs>154</Paragraphs>
  <Slides>17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微软雅黑</vt:lpstr>
      <vt:lpstr>Calibri</vt:lpstr>
      <vt:lpstr>Impact</vt:lpstr>
      <vt:lpstr>等线</vt:lpstr>
      <vt:lpstr>Arial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</cp:revision>
  <dcterms:created xsi:type="dcterms:W3CDTF">2018-04-03T12:40:00Z</dcterms:created>
  <dcterms:modified xsi:type="dcterms:W3CDTF">2021-01-05T14:05:10Z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