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63" r:id="rId2"/>
    <p:sldId id="261" r:id="rId3"/>
    <p:sldId id="262" r:id="rId4"/>
    <p:sldId id="277" r:id="rId5"/>
    <p:sldId id="264" r:id="rId6"/>
    <p:sldId id="276" r:id="rId7"/>
    <p:sldId id="265" r:id="rId8"/>
    <p:sldId id="266" r:id="rId9"/>
    <p:sldId id="274" r:id="rId10"/>
    <p:sldId id="275" r:id="rId11"/>
    <p:sldId id="267" r:id="rId12"/>
    <p:sldId id="273" r:id="rId13"/>
    <p:sldId id="268" r:id="rId14"/>
    <p:sldId id="269" r:id="rId15"/>
    <p:sldId id="270" r:id="rId16"/>
    <p:sldId id="272" r:id="rId17"/>
    <p:sldId id="271"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403F"/>
    <a:srgbClr val="99054E"/>
    <a:srgbClr val="030F2E"/>
    <a:srgbClr val="0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94660"/>
  </p:normalViewPr>
  <p:slideViewPr>
    <p:cSldViewPr snapToGrid="0">
      <p:cViewPr varScale="1">
        <p:scale>
          <a:sx n="108" d="100"/>
          <a:sy n="108" d="100"/>
        </p:scale>
        <p:origin x="115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L" panose="00020600040101010101" pitchFamily="18" charset="-122"/>
                <a:ea typeface="阿里巴巴普惠体 L"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L" panose="00020600040101010101" pitchFamily="18" charset="-122"/>
                <a:ea typeface="阿里巴巴普惠体 L" panose="00020600040101010101" pitchFamily="18" charset="-122"/>
              </a:defRPr>
            </a:lvl1pPr>
          </a:lstStyle>
          <a:p>
            <a:fld id="{1DCE8832-F20B-4C30-8E8D-B612EE53BBB3}"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L" panose="00020600040101010101" pitchFamily="18" charset="-122"/>
                <a:ea typeface="阿里巴巴普惠体 L"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L" panose="00020600040101010101" pitchFamily="18" charset="-122"/>
                <a:ea typeface="阿里巴巴普惠体 L" panose="00020600040101010101" pitchFamily="18" charset="-122"/>
              </a:defRPr>
            </a:lvl1pPr>
          </a:lstStyle>
          <a:p>
            <a:fld id="{275ABCE1-5DC8-4FAC-AEC3-2E485C83E13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1pPr>
    <a:lvl2pPr marL="4572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2pPr>
    <a:lvl3pPr marL="9144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3pPr>
    <a:lvl4pPr marL="13716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4pPr>
    <a:lvl5pPr marL="18288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70D4B9F-441F-429C-A617-AE9952F4D45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08400B-A320-48CF-9795-74176862AA45}" type="slidenum">
              <a:rPr lang="zh-CN" altLang="en-US" smtClean="0"/>
              <a:t>‹#›</a:t>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70D4B9F-441F-429C-A617-AE9952F4D45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08400B-A320-48CF-9795-74176862AA45}" type="slidenum">
              <a:rPr lang="zh-CN" altLang="en-US" smtClean="0"/>
              <a:t>‹#›</a:t>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70D4B9F-441F-429C-A617-AE9952F4D45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08400B-A320-48CF-9795-74176862AA45}" type="slidenum">
              <a:rPr lang="zh-CN" altLang="en-US" smtClean="0"/>
              <a:t>‹#›</a:t>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fld id="{870D4B9F-441F-429C-A617-AE9952F4D45C}" type="datetimeFigureOut">
              <a:rPr lang="zh-CN" altLang="en-US" smtClean="0"/>
              <a:t>2021/1/5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fld id="{1608400B-A320-48CF-9795-74176862AA4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txStyles>
    <p:titleStyle>
      <a:lvl1pPr algn="l" defTabSz="914400" rtl="0" eaLnBrk="1" latinLnBrk="0" hangingPunct="1">
        <a:lnSpc>
          <a:spcPct val="90000"/>
        </a:lnSpc>
        <a:spcBef>
          <a:spcPct val="0"/>
        </a:spcBef>
        <a:buNone/>
        <a:defRPr sz="4400" kern="1200">
          <a:solidFill>
            <a:schemeClr val="tx1"/>
          </a:solidFill>
          <a:latin typeface="阿里巴巴普惠体 H" panose="00020600040101010101" pitchFamily="18" charset="-122"/>
          <a:ea typeface="阿里巴巴普惠体 H"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L" panose="00020600040101010101" pitchFamily="18" charset="-122"/>
          <a:ea typeface="阿里巴巴普惠体 L"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L" panose="00020600040101010101" pitchFamily="18" charset="-122"/>
          <a:ea typeface="阿里巴巴普惠体 L"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L" panose="00020600040101010101" pitchFamily="18" charset="-122"/>
          <a:ea typeface="阿里巴巴普惠体 L"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L" panose="00020600040101010101" pitchFamily="18" charset="-122"/>
                <a:ea typeface="阿里巴巴普惠体 L" panose="00020600040101010101" pitchFamily="18" charset="-122"/>
              </a:rPr>
              <a:t>BY YUSHEN</a:t>
            </a:r>
            <a:endParaRPr lang="zh-CN" altLang="en-US" dirty="0">
              <a:no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7" name="组合 36"/>
          <p:cNvGrpSpPr/>
          <p:nvPr/>
        </p:nvGrpSpPr>
        <p:grpSpPr>
          <a:xfrm>
            <a:off x="2933700" y="266701"/>
            <a:ext cx="6324600" cy="6324598"/>
            <a:chOff x="-1487064" y="419101"/>
            <a:chExt cx="6324600" cy="6324598"/>
          </a:xfrm>
        </p:grpSpPr>
        <p:sp>
          <p:nvSpPr>
            <p:cNvPr id="35" name="椭圆 34"/>
            <p:cNvSpPr/>
            <p:nvPr/>
          </p:nvSpPr>
          <p:spPr>
            <a:xfrm>
              <a:off x="-979463" y="926701"/>
              <a:ext cx="5309399" cy="5309399"/>
            </a:xfrm>
            <a:prstGeom prst="ellipse">
              <a:avLst/>
            </a:prstGeom>
            <a:gradFill flip="none" rotWithShape="1">
              <a:gsLst>
                <a:gs pos="0">
                  <a:srgbClr val="061C47"/>
                </a:gs>
                <a:gs pos="100000">
                  <a:srgbClr val="030F2E"/>
                </a:gs>
              </a:gsLst>
              <a:lin ang="2700000" scaled="1"/>
              <a:tileRect/>
            </a:gradFill>
            <a:ln>
              <a:noFill/>
            </a:ln>
            <a:effectLst>
              <a:outerShdw blurRad="1016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36" name="椭圆 35"/>
            <p:cNvSpPr/>
            <p:nvPr/>
          </p:nvSpPr>
          <p:spPr>
            <a:xfrm>
              <a:off x="-1487064" y="419101"/>
              <a:ext cx="6324600" cy="6324598"/>
            </a:xfrm>
            <a:prstGeom prst="ellipse">
              <a:avLst/>
            </a:prstGeom>
            <a:noFill/>
            <a:ln w="38100">
              <a:solidFill>
                <a:srgbClr val="990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sp>
        <p:nvSpPr>
          <p:cNvPr id="10" name="文本框 9"/>
          <p:cNvSpPr txBox="1"/>
          <p:nvPr/>
        </p:nvSpPr>
        <p:spPr>
          <a:xfrm>
            <a:off x="3787140" y="2221703"/>
            <a:ext cx="4617720" cy="1323439"/>
          </a:xfrm>
          <a:prstGeom prst="rect">
            <a:avLst/>
          </a:prstGeom>
          <a:noFill/>
        </p:spPr>
        <p:txBody>
          <a:bodyPr wrap="square" rtlCol="0">
            <a:spAutoFit/>
            <a:scene3d>
              <a:camera prst="orthographicFront"/>
              <a:lightRig rig="threePt" dir="t"/>
            </a:scene3d>
            <a:sp3d contourW="12700"/>
          </a:bodyPr>
          <a:lstStyle/>
          <a:p>
            <a:pPr algn="dist" defTabSz="457200"/>
            <a:r>
              <a:rPr lang="zh-CN" altLang="en-US" sz="80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入职培训</a:t>
            </a:r>
            <a:endParaRPr lang="en-US" altLang="zh-CN" sz="80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nvGrpSpPr>
          <p:cNvPr id="11" name="组合 10"/>
          <p:cNvGrpSpPr/>
          <p:nvPr/>
        </p:nvGrpSpPr>
        <p:grpSpPr>
          <a:xfrm>
            <a:off x="5079859" y="5089143"/>
            <a:ext cx="2032282" cy="401806"/>
            <a:chOff x="5000834" y="5006236"/>
            <a:chExt cx="2190332" cy="481239"/>
          </a:xfrm>
        </p:grpSpPr>
        <p:sp>
          <p:nvSpPr>
            <p:cNvPr id="12" name="矩形 11"/>
            <p:cNvSpPr/>
            <p:nvPr/>
          </p:nvSpPr>
          <p:spPr>
            <a:xfrm>
              <a:off x="5000834" y="5006236"/>
              <a:ext cx="2190332" cy="481239"/>
            </a:xfrm>
            <a:prstGeom prst="rect">
              <a:avLst/>
            </a:prstGeom>
            <a:solidFill>
              <a:srgbClr val="99054E"/>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sp>
          <p:nvSpPr>
            <p:cNvPr id="13" name="文本框 12"/>
            <p:cNvSpPr txBox="1"/>
            <p:nvPr/>
          </p:nvSpPr>
          <p:spPr>
            <a:xfrm>
              <a:off x="5076825" y="5062188"/>
              <a:ext cx="2038350" cy="331759"/>
            </a:xfrm>
            <a:prstGeom prst="rect">
              <a:avLst/>
            </a:prstGeom>
            <a:noFill/>
          </p:spPr>
          <p:txBody>
            <a:bodyPr wrap="square" rtlCol="0">
              <a:spAutoFit/>
              <a:scene3d>
                <a:camera prst="orthographicFront"/>
                <a:lightRig rig="threePt" dir="t"/>
              </a:scene3d>
              <a:sp3d contourW="12700"/>
            </a:bodyPr>
            <a:lstStyle/>
            <a:p>
              <a:pPr algn="dist" defTabSz="457200"/>
              <a:r>
                <a:rPr lang="zh-CN" altLang="en-US" sz="12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某某有限责任公司</a:t>
              </a:r>
              <a:endParaRPr lang="en-US" altLang="zh-CN" sz="12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15" name="矩形 14"/>
          <p:cNvSpPr/>
          <p:nvPr/>
        </p:nvSpPr>
        <p:spPr bwMode="auto">
          <a:xfrm>
            <a:off x="4356899" y="4313044"/>
            <a:ext cx="3478202" cy="530017"/>
          </a:xfrm>
          <a:prstGeom prst="rect">
            <a:avLst/>
          </a:prstGeom>
        </p:spPr>
        <p:txBody>
          <a:bodyPr wrap="square">
            <a:spAutoFit/>
            <a:scene3d>
              <a:camera prst="orthographicFront"/>
              <a:lightRig rig="threePt" dir="t"/>
            </a:scene3d>
            <a:sp3d contourW="12700"/>
          </a:bodyPr>
          <a:lstStyle/>
          <a:p>
            <a:pPr algn="ctr" defTabSz="457200">
              <a:lnSpc>
                <a:spcPct val="150000"/>
              </a:lnSpc>
              <a:defRPr/>
            </a:pPr>
            <a:r>
              <a:rPr lang="en-US" altLang="zh-CN" sz="1000" dirty="0">
                <a:solidFill>
                  <a:schemeClr val="bg1"/>
                </a:solidFill>
                <a:latin typeface="思源黑体 CN Light" panose="020B0300000000000000" pitchFamily="34" charset="-122"/>
                <a:ea typeface="思源黑体 CN Light" panose="020B0300000000000000" pitchFamily="34" charset="-122"/>
              </a:rPr>
              <a:t>COMPANY TRAINING </a:t>
            </a:r>
          </a:p>
          <a:p>
            <a:pPr algn="ctr" defTabSz="457200">
              <a:lnSpc>
                <a:spcPct val="150000"/>
              </a:lnSpc>
              <a:defRPr/>
            </a:pPr>
            <a:r>
              <a:rPr lang="en-US" altLang="zh-CN" sz="1000" dirty="0">
                <a:solidFill>
                  <a:schemeClr val="bg1"/>
                </a:solidFill>
                <a:latin typeface="思源黑体 CN Light" panose="020B0300000000000000" pitchFamily="34" charset="-122"/>
                <a:ea typeface="思源黑体 CN Light" panose="020B0300000000000000" pitchFamily="34" charset="-122"/>
              </a:rPr>
              <a:t>NEW PERSON ENTRY / POST HOLDING / SKILL TRAINING</a:t>
            </a:r>
          </a:p>
        </p:txBody>
      </p:sp>
      <p:sp>
        <p:nvSpPr>
          <p:cNvPr id="16" name="矩形 15"/>
          <p:cNvSpPr/>
          <p:nvPr/>
        </p:nvSpPr>
        <p:spPr bwMode="auto">
          <a:xfrm>
            <a:off x="4161080" y="1497924"/>
            <a:ext cx="3869840" cy="781368"/>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4000" dirty="0">
                <a:solidFill>
                  <a:schemeClr val="bg1"/>
                </a:solidFill>
                <a:latin typeface="思源黑体 CN Light" panose="020B0300000000000000" pitchFamily="34" charset="-122"/>
                <a:ea typeface="思源黑体 CN Light" panose="020B0300000000000000" pitchFamily="34" charset="-122"/>
              </a:rPr>
              <a:t>NEW TRAINING</a:t>
            </a:r>
          </a:p>
        </p:txBody>
      </p:sp>
      <p:grpSp>
        <p:nvGrpSpPr>
          <p:cNvPr id="17" name="组合 16"/>
          <p:cNvGrpSpPr/>
          <p:nvPr/>
        </p:nvGrpSpPr>
        <p:grpSpPr>
          <a:xfrm>
            <a:off x="3737219" y="3661624"/>
            <a:ext cx="4717562" cy="405338"/>
            <a:chOff x="3398520" y="3718561"/>
            <a:chExt cx="5394960" cy="405338"/>
          </a:xfrm>
        </p:grpSpPr>
        <p:sp>
          <p:nvSpPr>
            <p:cNvPr id="18" name="矩形 17"/>
            <p:cNvSpPr/>
            <p:nvPr/>
          </p:nvSpPr>
          <p:spPr>
            <a:xfrm>
              <a:off x="3398520" y="3718561"/>
              <a:ext cx="5394960" cy="405338"/>
            </a:xfrm>
            <a:prstGeom prst="rect">
              <a:avLst/>
            </a:prstGeom>
            <a:noFill/>
            <a:ln w="28575" cap="flat" cmpd="sng" algn="ctr">
              <a:solidFill>
                <a:srgbClr val="99054E"/>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bg1"/>
                </a:solidFill>
                <a:effectLst/>
                <a:uLnTx/>
                <a:uFillTx/>
                <a:latin typeface="Arial" panose="020B0604020202020204"/>
                <a:ea typeface="思源黑体 CN Bold" panose="020B0800000000000000" pitchFamily="34" charset="-122"/>
                <a:cs typeface="+mn-cs"/>
              </a:endParaRPr>
            </a:p>
          </p:txBody>
        </p:sp>
        <p:sp>
          <p:nvSpPr>
            <p:cNvPr id="19" name="文本框 18"/>
            <p:cNvSpPr txBox="1"/>
            <p:nvPr/>
          </p:nvSpPr>
          <p:spPr>
            <a:xfrm>
              <a:off x="3455609" y="3751953"/>
              <a:ext cx="5280782" cy="307777"/>
            </a:xfrm>
            <a:prstGeom prst="rect">
              <a:avLst/>
            </a:prstGeom>
            <a:noFill/>
          </p:spPr>
          <p:txBody>
            <a:bodyPr wrap="square" rtlCol="0">
              <a:spAutoFit/>
              <a:scene3d>
                <a:camera prst="orthographicFront"/>
                <a:lightRig rig="threePt" dir="t"/>
              </a:scene3d>
              <a:sp3d contourW="12700"/>
            </a:bodyPr>
            <a:lstStyle/>
            <a:p>
              <a:pPr algn="dist" defTabSz="457200"/>
              <a:r>
                <a:rPr lang="zh-CN" altLang="en-US" sz="1400" dirty="0">
                  <a:solidFill>
                    <a:schemeClr val="bg1"/>
                  </a:solidFill>
                  <a:latin typeface="思源黑体 CN Light" panose="020B0300000000000000" pitchFamily="34" charset="-122"/>
                  <a:ea typeface="思源黑体 CN Light" panose="020B0300000000000000" pitchFamily="34" charset="-122"/>
                </a:rPr>
                <a:t>新人入职</a:t>
              </a:r>
              <a:r>
                <a:rPr lang="en-US" altLang="zh-CN" sz="1400" dirty="0">
                  <a:solidFill>
                    <a:schemeClr val="bg1"/>
                  </a:solidFill>
                  <a:latin typeface="思源黑体 CN Light" panose="020B0300000000000000" pitchFamily="34" charset="-122"/>
                  <a:ea typeface="思源黑体 CN Light" panose="020B0300000000000000" pitchFamily="34" charset="-122"/>
                </a:rPr>
                <a:t>/</a:t>
              </a:r>
              <a:r>
                <a:rPr lang="zh-CN" altLang="en-US" sz="1400" dirty="0">
                  <a:solidFill>
                    <a:schemeClr val="bg1"/>
                  </a:solidFill>
                  <a:latin typeface="思源黑体 CN Light" panose="020B0300000000000000" pitchFamily="34" charset="-122"/>
                  <a:ea typeface="思源黑体 CN Light" panose="020B0300000000000000" pitchFamily="34" charset="-122"/>
                </a:rPr>
                <a:t>岗位任职</a:t>
              </a:r>
              <a:r>
                <a:rPr lang="en-US" altLang="zh-CN" sz="1400" dirty="0">
                  <a:solidFill>
                    <a:schemeClr val="bg1"/>
                  </a:solidFill>
                  <a:latin typeface="思源黑体 CN Light" panose="020B0300000000000000" pitchFamily="34" charset="-122"/>
                  <a:ea typeface="思源黑体 CN Light" panose="020B0300000000000000" pitchFamily="34" charset="-122"/>
                </a:rPr>
                <a:t>/</a:t>
              </a:r>
              <a:r>
                <a:rPr lang="zh-CN" altLang="en-US" sz="1400" dirty="0">
                  <a:solidFill>
                    <a:schemeClr val="bg1"/>
                  </a:solidFill>
                  <a:latin typeface="思源黑体 CN Light" panose="020B0300000000000000" pitchFamily="34" charset="-122"/>
                  <a:ea typeface="思源黑体 CN Light" panose="020B0300000000000000" pitchFamily="34" charset="-122"/>
                </a:rPr>
                <a:t>技能培训</a:t>
              </a:r>
              <a:endParaRPr lang="en-US" altLang="zh-CN" sz="1400" dirty="0">
                <a:solidFill>
                  <a:schemeClr val="bg1"/>
                </a:solidFill>
                <a:latin typeface="思源黑体 CN Light" panose="020B0300000000000000" pitchFamily="34" charset="-122"/>
                <a:ea typeface="思源黑体 CN Light" panose="020B03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L" panose="00020600040101010101" pitchFamily="18" charset="-122"/>
                <a:ea typeface="阿里巴巴普惠体 L" panose="00020600040101010101" pitchFamily="18" charset="-122"/>
              </a:rPr>
              <a:t>BY YUSHEN</a:t>
            </a:r>
            <a:endParaRPr lang="zh-CN" altLang="en-US" dirty="0">
              <a:no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254000" y="222250"/>
            <a:ext cx="11684000" cy="6413500"/>
          </a:xfrm>
          <a:prstGeom prst="rect">
            <a:avLst/>
          </a:prstGeom>
          <a:solidFill>
            <a:schemeClr val="tx1">
              <a:alpha val="50000"/>
            </a:schemeClr>
          </a:solidFill>
          <a:ln w="38100">
            <a:solidFill>
              <a:srgbClr val="990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19" name="矩形 18"/>
          <p:cNvSpPr/>
          <p:nvPr/>
        </p:nvSpPr>
        <p:spPr bwMode="auto">
          <a:xfrm>
            <a:off x="537778" y="328884"/>
            <a:ext cx="2595349" cy="517065"/>
          </a:xfrm>
          <a:prstGeom prst="rect">
            <a:avLst/>
          </a:prstGeom>
        </p:spPr>
        <p:txBody>
          <a:bodyPr wrap="square">
            <a:spAutoFit/>
            <a:scene3d>
              <a:camera prst="orthographicFront"/>
              <a:lightRig rig="threePt" dir="t"/>
            </a:scene3d>
            <a:sp3d contourW="12700"/>
          </a:bodyPr>
          <a:lstStyle/>
          <a:p>
            <a:pPr defTabSz="457200">
              <a:lnSpc>
                <a:spcPct val="120000"/>
              </a:lnSpc>
              <a:defRPr/>
            </a:pPr>
            <a:r>
              <a:rPr lang="en-US" altLang="zh-CN" sz="24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02 </a:t>
            </a:r>
            <a:r>
              <a:rPr lang="zh-CN" altLang="en-US" sz="24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制度介绍</a:t>
            </a:r>
          </a:p>
        </p:txBody>
      </p:sp>
      <p:grpSp>
        <p:nvGrpSpPr>
          <p:cNvPr id="50" name="组合 49"/>
          <p:cNvGrpSpPr/>
          <p:nvPr/>
        </p:nvGrpSpPr>
        <p:grpSpPr>
          <a:xfrm>
            <a:off x="1408393" y="1806022"/>
            <a:ext cx="4498461" cy="834815"/>
            <a:chOff x="1367579" y="1996834"/>
            <a:chExt cx="4498461" cy="834815"/>
          </a:xfrm>
        </p:grpSpPr>
        <p:grpSp>
          <p:nvGrpSpPr>
            <p:cNvPr id="51" name="组合 50"/>
            <p:cNvGrpSpPr/>
            <p:nvPr/>
          </p:nvGrpSpPr>
          <p:grpSpPr>
            <a:xfrm>
              <a:off x="2123229" y="1996834"/>
              <a:ext cx="3742811" cy="834815"/>
              <a:chOff x="7483989" y="3433235"/>
              <a:chExt cx="3742811" cy="834815"/>
            </a:xfrm>
          </p:grpSpPr>
          <p:sp>
            <p:nvSpPr>
              <p:cNvPr id="55" name="矩形 54"/>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20000"/>
                  </a:lnSpc>
                </a:pPr>
                <a:r>
                  <a:rPr lang="zh-CN" altLang="en-US" sz="1200" dirty="0">
                    <a:solidFill>
                      <a:prstClr val="white"/>
                    </a:solidFill>
                    <a:latin typeface="Century Gothic" panose="020B0502020202020204"/>
                    <a:ea typeface="思源黑体 CN Light" panose="020B0300000000000000" pitchFamily="34" charset="-122"/>
                    <a:cs typeface="阿里巴巴普惠体 L" panose="00020600040101010101" pitchFamily="18" charset="-122"/>
                    <a:sym typeface="+mn-lt"/>
                  </a:rPr>
                  <a:t>单击此处键入文本单击此处键入文本单击此处键入文本单击此处键入文本单击单击此处键入文本单击</a:t>
                </a:r>
              </a:p>
            </p:txBody>
          </p:sp>
          <p:sp>
            <p:nvSpPr>
              <p:cNvPr id="56" name="矩形 55"/>
              <p:cNvSpPr/>
              <p:nvPr/>
            </p:nvSpPr>
            <p:spPr>
              <a:xfrm>
                <a:off x="7483989" y="3433235"/>
                <a:ext cx="2050552" cy="40177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indent="0" fontAlgn="auto">
                  <a:lnSpc>
                    <a:spcPct val="120000"/>
                  </a:lnSpc>
                  <a:spcBef>
                    <a:spcPts val="0"/>
                  </a:spcBef>
                  <a:spcAft>
                    <a:spcPts val="0"/>
                  </a:spcAft>
                  <a:buClrTx/>
                  <a:buSzTx/>
                  <a:buFontTx/>
                  <a:buNone/>
                  <a:defRPr/>
                </a:pPr>
                <a:r>
                  <a:rPr lang="zh-CN" altLang="en-US" kern="0" dirty="0">
                    <a:solidFill>
                      <a:schemeClr val="bg1"/>
                    </a:solidFill>
                    <a:latin typeface="思源黑体 CN Bold" panose="020B0800000000000000" pitchFamily="34" charset="-122"/>
                    <a:ea typeface="思源黑体 CN Bold" panose="020B0800000000000000" pitchFamily="34" charset="-122"/>
                    <a:sym typeface="+mn-lt"/>
                  </a:rPr>
                  <a:t>标题文字添加</a:t>
                </a:r>
              </a:p>
            </p:txBody>
          </p:sp>
        </p:grpSp>
        <p:grpSp>
          <p:nvGrpSpPr>
            <p:cNvPr id="52" name="组合 51"/>
            <p:cNvGrpSpPr/>
            <p:nvPr/>
          </p:nvGrpSpPr>
          <p:grpSpPr>
            <a:xfrm>
              <a:off x="1367579" y="2122141"/>
              <a:ext cx="584200" cy="584200"/>
              <a:chOff x="1028700" y="1853169"/>
              <a:chExt cx="787400" cy="787400"/>
            </a:xfrm>
          </p:grpSpPr>
          <p:sp>
            <p:nvSpPr>
              <p:cNvPr id="53" name="椭圆 52"/>
              <p:cNvSpPr/>
              <p:nvPr/>
            </p:nvSpPr>
            <p:spPr>
              <a:xfrm>
                <a:off x="1028700" y="1853169"/>
                <a:ext cx="787400" cy="787400"/>
              </a:xfrm>
              <a:prstGeom prst="ellipse">
                <a:avLst/>
              </a:prstGeom>
              <a:solidFill>
                <a:srgbClr val="F3403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54" name="椭圆 24"/>
              <p:cNvSpPr/>
              <p:nvPr/>
            </p:nvSpPr>
            <p:spPr>
              <a:xfrm>
                <a:off x="1237694" y="2102876"/>
                <a:ext cx="369412" cy="287986"/>
              </a:xfrm>
              <a:custGeom>
                <a:avLst/>
                <a:gdLst>
                  <a:gd name="connsiteX0" fmla="*/ 257365 w 327025"/>
                  <a:gd name="connsiteY0" fmla="*/ 42273 h 254942"/>
                  <a:gd name="connsiteX1" fmla="*/ 263821 w 327025"/>
                  <a:gd name="connsiteY1" fmla="*/ 43566 h 254942"/>
                  <a:gd name="connsiteX2" fmla="*/ 262530 w 327025"/>
                  <a:gd name="connsiteY2" fmla="*/ 50030 h 254942"/>
                  <a:gd name="connsiteX3" fmla="*/ 81766 w 327025"/>
                  <a:gd name="connsiteY3" fmla="*/ 171554 h 254942"/>
                  <a:gd name="connsiteX4" fmla="*/ 81766 w 327025"/>
                  <a:gd name="connsiteY4" fmla="*/ 237488 h 254942"/>
                  <a:gd name="connsiteX5" fmla="*/ 98552 w 327025"/>
                  <a:gd name="connsiteY5" fmla="*/ 220681 h 254942"/>
                  <a:gd name="connsiteX6" fmla="*/ 106299 w 327025"/>
                  <a:gd name="connsiteY6" fmla="*/ 220681 h 254942"/>
                  <a:gd name="connsiteX7" fmla="*/ 106299 w 327025"/>
                  <a:gd name="connsiteY7" fmla="*/ 228438 h 254942"/>
                  <a:gd name="connsiteX8" fmla="*/ 80475 w 327025"/>
                  <a:gd name="connsiteY8" fmla="*/ 253002 h 254942"/>
                  <a:gd name="connsiteX9" fmla="*/ 72728 w 327025"/>
                  <a:gd name="connsiteY9" fmla="*/ 253002 h 254942"/>
                  <a:gd name="connsiteX10" fmla="*/ 71437 w 327025"/>
                  <a:gd name="connsiteY10" fmla="*/ 249123 h 254942"/>
                  <a:gd name="connsiteX11" fmla="*/ 71437 w 327025"/>
                  <a:gd name="connsiteY11" fmla="*/ 177857 h 254942"/>
                  <a:gd name="connsiteX12" fmla="*/ 71437 w 327025"/>
                  <a:gd name="connsiteY12" fmla="*/ 170454 h 254942"/>
                  <a:gd name="connsiteX13" fmla="*/ 72672 w 327025"/>
                  <a:gd name="connsiteY13" fmla="*/ 171683 h 254942"/>
                  <a:gd name="connsiteX14" fmla="*/ 80459 w 327025"/>
                  <a:gd name="connsiteY14" fmla="*/ 171683 h 254942"/>
                  <a:gd name="connsiteX15" fmla="*/ 80459 w 327025"/>
                  <a:gd name="connsiteY15" fmla="*/ 165229 h 254942"/>
                  <a:gd name="connsiteX16" fmla="*/ 79425 w 327025"/>
                  <a:gd name="connsiteY16" fmla="*/ 164200 h 254942"/>
                  <a:gd name="connsiteX17" fmla="*/ 77020 w 327025"/>
                  <a:gd name="connsiteY17" fmla="*/ 161808 h 254942"/>
                  <a:gd name="connsiteX18" fmla="*/ 134538 w 327025"/>
                  <a:gd name="connsiteY18" fmla="*/ 123685 h 254942"/>
                  <a:gd name="connsiteX19" fmla="*/ 257365 w 327025"/>
                  <a:gd name="connsiteY19" fmla="*/ 42273 h 254942"/>
                  <a:gd name="connsiteX20" fmla="*/ 321834 w 327025"/>
                  <a:gd name="connsiteY20" fmla="*/ 0 h 254942"/>
                  <a:gd name="connsiteX21" fmla="*/ 327025 w 327025"/>
                  <a:gd name="connsiteY21" fmla="*/ 5164 h 254942"/>
                  <a:gd name="connsiteX22" fmla="*/ 327025 w 327025"/>
                  <a:gd name="connsiteY22" fmla="*/ 15490 h 254942"/>
                  <a:gd name="connsiteX23" fmla="*/ 325727 w 327025"/>
                  <a:gd name="connsiteY23" fmla="*/ 18072 h 254942"/>
                  <a:gd name="connsiteX24" fmla="*/ 162215 w 327025"/>
                  <a:gd name="connsiteY24" fmla="*/ 253006 h 254942"/>
                  <a:gd name="connsiteX25" fmla="*/ 154429 w 327025"/>
                  <a:gd name="connsiteY25" fmla="*/ 253006 h 254942"/>
                  <a:gd name="connsiteX26" fmla="*/ 93436 w 327025"/>
                  <a:gd name="connsiteY26" fmla="*/ 192337 h 254942"/>
                  <a:gd name="connsiteX27" fmla="*/ 93436 w 327025"/>
                  <a:gd name="connsiteY27" fmla="*/ 184591 h 254942"/>
                  <a:gd name="connsiteX28" fmla="*/ 101222 w 327025"/>
                  <a:gd name="connsiteY28" fmla="*/ 184591 h 254942"/>
                  <a:gd name="connsiteX29" fmla="*/ 158322 w 327025"/>
                  <a:gd name="connsiteY29" fmla="*/ 241389 h 254942"/>
                  <a:gd name="connsiteX30" fmla="*/ 316643 w 327025"/>
                  <a:gd name="connsiteY30" fmla="*/ 14199 h 254942"/>
                  <a:gd name="connsiteX31" fmla="*/ 316643 w 327025"/>
                  <a:gd name="connsiteY31" fmla="*/ 12909 h 254942"/>
                  <a:gd name="connsiteX32" fmla="*/ 14275 w 327025"/>
                  <a:gd name="connsiteY32" fmla="*/ 99395 h 254942"/>
                  <a:gd name="connsiteX33" fmla="*/ 72186 w 327025"/>
                  <a:gd name="connsiteY33" fmla="*/ 156999 h 254942"/>
                  <a:gd name="connsiteX34" fmla="*/ 77020 w 327025"/>
                  <a:gd name="connsiteY34" fmla="*/ 161808 h 254942"/>
                  <a:gd name="connsiteX35" fmla="*/ 74019 w 327025"/>
                  <a:gd name="connsiteY35" fmla="*/ 163797 h 254942"/>
                  <a:gd name="connsiteX36" fmla="*/ 71437 w 327025"/>
                  <a:gd name="connsiteY36" fmla="*/ 167676 h 254942"/>
                  <a:gd name="connsiteX37" fmla="*/ 71437 w 327025"/>
                  <a:gd name="connsiteY37" fmla="*/ 168948 h 254942"/>
                  <a:gd name="connsiteX38" fmla="*/ 71437 w 327025"/>
                  <a:gd name="connsiteY38" fmla="*/ 170454 h 254942"/>
                  <a:gd name="connsiteX39" fmla="*/ 31409 w 327025"/>
                  <a:gd name="connsiteY39" fmla="*/ 130638 h 254942"/>
                  <a:gd name="connsiteX40" fmla="*/ 1298 w 327025"/>
                  <a:gd name="connsiteY40" fmla="*/ 100686 h 254942"/>
                  <a:gd name="connsiteX41" fmla="*/ 0 w 327025"/>
                  <a:gd name="connsiteY41" fmla="*/ 98105 h 254942"/>
                  <a:gd name="connsiteX42" fmla="*/ 3893 w 327025"/>
                  <a:gd name="connsiteY42" fmla="*/ 92941 h 254942"/>
                  <a:gd name="connsiteX43" fmla="*/ 320537 w 327025"/>
                  <a:gd name="connsiteY43" fmla="*/ 1291 h 254942"/>
                  <a:gd name="connsiteX44" fmla="*/ 321834 w 327025"/>
                  <a:gd name="connsiteY44" fmla="*/ 0 h 25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7025" h="254942">
                    <a:moveTo>
                      <a:pt x="257365" y="42273"/>
                    </a:moveTo>
                    <a:cubicBezTo>
                      <a:pt x="258656" y="39687"/>
                      <a:pt x="262530" y="40980"/>
                      <a:pt x="263821" y="43566"/>
                    </a:cubicBezTo>
                    <a:cubicBezTo>
                      <a:pt x="265112" y="44858"/>
                      <a:pt x="265112" y="48737"/>
                      <a:pt x="262530" y="50030"/>
                    </a:cubicBezTo>
                    <a:cubicBezTo>
                      <a:pt x="81766" y="171554"/>
                      <a:pt x="81766" y="171554"/>
                      <a:pt x="81766" y="171554"/>
                    </a:cubicBezTo>
                    <a:cubicBezTo>
                      <a:pt x="81766" y="237488"/>
                      <a:pt x="81766" y="237488"/>
                      <a:pt x="81766" y="237488"/>
                    </a:cubicBezTo>
                    <a:lnTo>
                      <a:pt x="98552" y="220681"/>
                    </a:lnTo>
                    <a:cubicBezTo>
                      <a:pt x="99843" y="218096"/>
                      <a:pt x="103716" y="218096"/>
                      <a:pt x="106299" y="220681"/>
                    </a:cubicBezTo>
                    <a:cubicBezTo>
                      <a:pt x="107590" y="221974"/>
                      <a:pt x="107590" y="225852"/>
                      <a:pt x="106299" y="228438"/>
                    </a:cubicBezTo>
                    <a:cubicBezTo>
                      <a:pt x="80475" y="253002"/>
                      <a:pt x="80475" y="253002"/>
                      <a:pt x="80475" y="253002"/>
                    </a:cubicBezTo>
                    <a:cubicBezTo>
                      <a:pt x="77893" y="255587"/>
                      <a:pt x="75311" y="255587"/>
                      <a:pt x="72728" y="253002"/>
                    </a:cubicBezTo>
                    <a:cubicBezTo>
                      <a:pt x="72728" y="251709"/>
                      <a:pt x="71437" y="250416"/>
                      <a:pt x="71437" y="249123"/>
                    </a:cubicBezTo>
                    <a:cubicBezTo>
                      <a:pt x="71437" y="208399"/>
                      <a:pt x="71437" y="188037"/>
                      <a:pt x="71437" y="177857"/>
                    </a:cubicBezTo>
                    <a:lnTo>
                      <a:pt x="71437" y="170454"/>
                    </a:lnTo>
                    <a:lnTo>
                      <a:pt x="72672" y="171683"/>
                    </a:lnTo>
                    <a:cubicBezTo>
                      <a:pt x="75268" y="174265"/>
                      <a:pt x="77863" y="174265"/>
                      <a:pt x="80459" y="171683"/>
                    </a:cubicBezTo>
                    <a:cubicBezTo>
                      <a:pt x="81756" y="170392"/>
                      <a:pt x="81756" y="166520"/>
                      <a:pt x="80459" y="165229"/>
                    </a:cubicBezTo>
                    <a:cubicBezTo>
                      <a:pt x="80459" y="165229"/>
                      <a:pt x="80459" y="165229"/>
                      <a:pt x="79425" y="164200"/>
                    </a:cubicBezTo>
                    <a:lnTo>
                      <a:pt x="77020" y="161808"/>
                    </a:lnTo>
                    <a:lnTo>
                      <a:pt x="134538" y="123685"/>
                    </a:lnTo>
                    <a:cubicBezTo>
                      <a:pt x="257365" y="42273"/>
                      <a:pt x="257365" y="42273"/>
                      <a:pt x="257365" y="42273"/>
                    </a:cubicBezTo>
                    <a:close/>
                    <a:moveTo>
                      <a:pt x="321834" y="0"/>
                    </a:moveTo>
                    <a:cubicBezTo>
                      <a:pt x="324430" y="0"/>
                      <a:pt x="327025" y="2582"/>
                      <a:pt x="327025" y="5164"/>
                    </a:cubicBezTo>
                    <a:cubicBezTo>
                      <a:pt x="327025" y="15490"/>
                      <a:pt x="327025" y="15490"/>
                      <a:pt x="327025" y="15490"/>
                    </a:cubicBezTo>
                    <a:cubicBezTo>
                      <a:pt x="327025" y="16781"/>
                      <a:pt x="327025" y="18072"/>
                      <a:pt x="325727" y="18072"/>
                    </a:cubicBezTo>
                    <a:cubicBezTo>
                      <a:pt x="162215" y="253006"/>
                      <a:pt x="162215" y="253006"/>
                      <a:pt x="162215" y="253006"/>
                    </a:cubicBezTo>
                    <a:cubicBezTo>
                      <a:pt x="159619" y="255588"/>
                      <a:pt x="157024" y="255588"/>
                      <a:pt x="154429" y="253006"/>
                    </a:cubicBezTo>
                    <a:lnTo>
                      <a:pt x="93436" y="192337"/>
                    </a:lnTo>
                    <a:cubicBezTo>
                      <a:pt x="92138" y="189755"/>
                      <a:pt x="92138" y="187173"/>
                      <a:pt x="93436" y="184591"/>
                    </a:cubicBezTo>
                    <a:cubicBezTo>
                      <a:pt x="96031" y="183301"/>
                      <a:pt x="98627" y="183301"/>
                      <a:pt x="101222" y="184591"/>
                    </a:cubicBezTo>
                    <a:cubicBezTo>
                      <a:pt x="158322" y="241389"/>
                      <a:pt x="158322" y="241389"/>
                      <a:pt x="158322" y="241389"/>
                    </a:cubicBezTo>
                    <a:cubicBezTo>
                      <a:pt x="316643" y="14199"/>
                      <a:pt x="316643" y="14199"/>
                      <a:pt x="316643" y="14199"/>
                    </a:cubicBezTo>
                    <a:cubicBezTo>
                      <a:pt x="316643" y="12909"/>
                      <a:pt x="316643" y="12909"/>
                      <a:pt x="316643" y="12909"/>
                    </a:cubicBezTo>
                    <a:cubicBezTo>
                      <a:pt x="14275" y="99395"/>
                      <a:pt x="14275" y="99395"/>
                      <a:pt x="14275" y="99395"/>
                    </a:cubicBezTo>
                    <a:cubicBezTo>
                      <a:pt x="47367" y="132312"/>
                      <a:pt x="63913" y="148770"/>
                      <a:pt x="72186" y="156999"/>
                    </a:cubicBezTo>
                    <a:lnTo>
                      <a:pt x="77020" y="161808"/>
                    </a:lnTo>
                    <a:lnTo>
                      <a:pt x="74019" y="163797"/>
                    </a:lnTo>
                    <a:cubicBezTo>
                      <a:pt x="72728" y="165090"/>
                      <a:pt x="71437" y="166383"/>
                      <a:pt x="71437" y="167676"/>
                    </a:cubicBezTo>
                    <a:cubicBezTo>
                      <a:pt x="71437" y="167676"/>
                      <a:pt x="71437" y="167676"/>
                      <a:pt x="71437" y="168948"/>
                    </a:cubicBezTo>
                    <a:lnTo>
                      <a:pt x="71437" y="170454"/>
                    </a:lnTo>
                    <a:lnTo>
                      <a:pt x="31409" y="130638"/>
                    </a:lnTo>
                    <a:cubicBezTo>
                      <a:pt x="1298" y="100686"/>
                      <a:pt x="1298" y="100686"/>
                      <a:pt x="1298" y="100686"/>
                    </a:cubicBezTo>
                    <a:cubicBezTo>
                      <a:pt x="1298" y="100686"/>
                      <a:pt x="0" y="99395"/>
                      <a:pt x="0" y="98105"/>
                    </a:cubicBezTo>
                    <a:cubicBezTo>
                      <a:pt x="0" y="95523"/>
                      <a:pt x="1298" y="92941"/>
                      <a:pt x="3893" y="92941"/>
                    </a:cubicBezTo>
                    <a:cubicBezTo>
                      <a:pt x="320537" y="1291"/>
                      <a:pt x="320537" y="1291"/>
                      <a:pt x="320537" y="1291"/>
                    </a:cubicBezTo>
                    <a:cubicBezTo>
                      <a:pt x="320537" y="1291"/>
                      <a:pt x="321834" y="0"/>
                      <a:pt x="321834"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grpSp>
      </p:grpSp>
      <p:grpSp>
        <p:nvGrpSpPr>
          <p:cNvPr id="57" name="组合 56"/>
          <p:cNvGrpSpPr/>
          <p:nvPr/>
        </p:nvGrpSpPr>
        <p:grpSpPr>
          <a:xfrm>
            <a:off x="1408393" y="3289059"/>
            <a:ext cx="4498461" cy="834815"/>
            <a:chOff x="1367579" y="1996834"/>
            <a:chExt cx="4498461" cy="834815"/>
          </a:xfrm>
        </p:grpSpPr>
        <p:grpSp>
          <p:nvGrpSpPr>
            <p:cNvPr id="58" name="组合 57"/>
            <p:cNvGrpSpPr/>
            <p:nvPr/>
          </p:nvGrpSpPr>
          <p:grpSpPr>
            <a:xfrm>
              <a:off x="2123229" y="1996834"/>
              <a:ext cx="3742811" cy="834815"/>
              <a:chOff x="7483989" y="3433235"/>
              <a:chExt cx="3742811" cy="834815"/>
            </a:xfrm>
          </p:grpSpPr>
          <p:sp>
            <p:nvSpPr>
              <p:cNvPr id="62" name="矩形 61"/>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20000"/>
                  </a:lnSpc>
                </a:pPr>
                <a:r>
                  <a:rPr lang="zh-CN" altLang="en-US" sz="1200" dirty="0">
                    <a:solidFill>
                      <a:prstClr val="white"/>
                    </a:solidFill>
                    <a:latin typeface="Century Gothic" panose="020B0502020202020204"/>
                    <a:ea typeface="思源黑体 CN Light" panose="020B0300000000000000" pitchFamily="34" charset="-122"/>
                    <a:cs typeface="阿里巴巴普惠体 L" panose="00020600040101010101" pitchFamily="18" charset="-122"/>
                    <a:sym typeface="+mn-lt"/>
                  </a:rPr>
                  <a:t>单击此处键入文本单击此处键入文本单击此处键入文本单击此处键入文本单击单击此处键入文本单击</a:t>
                </a:r>
              </a:p>
            </p:txBody>
          </p:sp>
          <p:sp>
            <p:nvSpPr>
              <p:cNvPr id="63" name="矩形 62"/>
              <p:cNvSpPr/>
              <p:nvPr/>
            </p:nvSpPr>
            <p:spPr>
              <a:xfrm>
                <a:off x="7483989" y="3433235"/>
                <a:ext cx="2050552" cy="40177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indent="0" fontAlgn="auto">
                  <a:lnSpc>
                    <a:spcPct val="120000"/>
                  </a:lnSpc>
                  <a:spcBef>
                    <a:spcPts val="0"/>
                  </a:spcBef>
                  <a:spcAft>
                    <a:spcPts val="0"/>
                  </a:spcAft>
                  <a:buClrTx/>
                  <a:buSzTx/>
                  <a:buFontTx/>
                  <a:buNone/>
                  <a:defRPr/>
                </a:pPr>
                <a:r>
                  <a:rPr lang="zh-CN" altLang="en-US" kern="0" dirty="0">
                    <a:solidFill>
                      <a:schemeClr val="bg1"/>
                    </a:solidFill>
                    <a:latin typeface="思源黑体 CN Bold" panose="020B0800000000000000" pitchFamily="34" charset="-122"/>
                    <a:ea typeface="思源黑体 CN Bold" panose="020B0800000000000000" pitchFamily="34" charset="-122"/>
                    <a:sym typeface="+mn-lt"/>
                  </a:rPr>
                  <a:t>标题文字添加</a:t>
                </a:r>
              </a:p>
            </p:txBody>
          </p:sp>
        </p:grpSp>
        <p:grpSp>
          <p:nvGrpSpPr>
            <p:cNvPr id="59" name="组合 58"/>
            <p:cNvGrpSpPr/>
            <p:nvPr/>
          </p:nvGrpSpPr>
          <p:grpSpPr>
            <a:xfrm>
              <a:off x="1367579" y="2122141"/>
              <a:ext cx="584200" cy="584200"/>
              <a:chOff x="1028700" y="1853169"/>
              <a:chExt cx="787400" cy="787400"/>
            </a:xfrm>
          </p:grpSpPr>
          <p:sp>
            <p:nvSpPr>
              <p:cNvPr id="60" name="椭圆 59"/>
              <p:cNvSpPr/>
              <p:nvPr/>
            </p:nvSpPr>
            <p:spPr>
              <a:xfrm>
                <a:off x="1028700" y="1853169"/>
                <a:ext cx="787400" cy="787400"/>
              </a:xfrm>
              <a:prstGeom prst="ellipse">
                <a:avLst/>
              </a:prstGeom>
              <a:solidFill>
                <a:srgbClr val="F3403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61" name="椭圆 31"/>
              <p:cNvSpPr/>
              <p:nvPr/>
            </p:nvSpPr>
            <p:spPr>
              <a:xfrm>
                <a:off x="1280319" y="2062163"/>
                <a:ext cx="284162" cy="369412"/>
              </a:xfrm>
              <a:custGeom>
                <a:avLst/>
                <a:gdLst>
                  <a:gd name="connsiteX0" fmla="*/ 0 w 254000"/>
                  <a:gd name="connsiteY0" fmla="*/ 195263 h 330201"/>
                  <a:gd name="connsiteX1" fmla="*/ 55563 w 254000"/>
                  <a:gd name="connsiteY1" fmla="*/ 195263 h 330201"/>
                  <a:gd name="connsiteX2" fmla="*/ 55563 w 254000"/>
                  <a:gd name="connsiteY2" fmla="*/ 330201 h 330201"/>
                  <a:gd name="connsiteX3" fmla="*/ 0 w 254000"/>
                  <a:gd name="connsiteY3" fmla="*/ 330201 h 330201"/>
                  <a:gd name="connsiteX4" fmla="*/ 98425 w 254000"/>
                  <a:gd name="connsiteY4" fmla="*/ 152400 h 330201"/>
                  <a:gd name="connsiteX5" fmla="*/ 155575 w 254000"/>
                  <a:gd name="connsiteY5" fmla="*/ 152400 h 330201"/>
                  <a:gd name="connsiteX6" fmla="*/ 155575 w 254000"/>
                  <a:gd name="connsiteY6" fmla="*/ 330200 h 330201"/>
                  <a:gd name="connsiteX7" fmla="*/ 98425 w 254000"/>
                  <a:gd name="connsiteY7" fmla="*/ 330200 h 330201"/>
                  <a:gd name="connsiteX8" fmla="*/ 198437 w 254000"/>
                  <a:gd name="connsiteY8" fmla="*/ 109538 h 330201"/>
                  <a:gd name="connsiteX9" fmla="*/ 254000 w 254000"/>
                  <a:gd name="connsiteY9" fmla="*/ 109538 h 330201"/>
                  <a:gd name="connsiteX10" fmla="*/ 254000 w 254000"/>
                  <a:gd name="connsiteY10" fmla="*/ 330201 h 330201"/>
                  <a:gd name="connsiteX11" fmla="*/ 198437 w 254000"/>
                  <a:gd name="connsiteY11" fmla="*/ 330201 h 330201"/>
                  <a:gd name="connsiteX12" fmla="*/ 84304 w 254000"/>
                  <a:gd name="connsiteY12" fmla="*/ 0 h 330201"/>
                  <a:gd name="connsiteX13" fmla="*/ 89492 w 254000"/>
                  <a:gd name="connsiteY13" fmla="*/ 2586 h 330201"/>
                  <a:gd name="connsiteX14" fmla="*/ 95977 w 254000"/>
                  <a:gd name="connsiteY14" fmla="*/ 19390 h 330201"/>
                  <a:gd name="connsiteX15" fmla="*/ 103759 w 254000"/>
                  <a:gd name="connsiteY15" fmla="*/ 23268 h 330201"/>
                  <a:gd name="connsiteX16" fmla="*/ 108947 w 254000"/>
                  <a:gd name="connsiteY16" fmla="*/ 19390 h 330201"/>
                  <a:gd name="connsiteX17" fmla="*/ 115432 w 254000"/>
                  <a:gd name="connsiteY17" fmla="*/ 3878 h 330201"/>
                  <a:gd name="connsiteX18" fmla="*/ 121916 w 254000"/>
                  <a:gd name="connsiteY18" fmla="*/ 1293 h 330201"/>
                  <a:gd name="connsiteX19" fmla="*/ 158232 w 254000"/>
                  <a:gd name="connsiteY19" fmla="*/ 18098 h 330201"/>
                  <a:gd name="connsiteX20" fmla="*/ 160826 w 254000"/>
                  <a:gd name="connsiteY20" fmla="*/ 24561 h 330201"/>
                  <a:gd name="connsiteX21" fmla="*/ 153044 w 254000"/>
                  <a:gd name="connsiteY21" fmla="*/ 40073 h 330201"/>
                  <a:gd name="connsiteX22" fmla="*/ 155638 w 254000"/>
                  <a:gd name="connsiteY22" fmla="*/ 49122 h 330201"/>
                  <a:gd name="connsiteX23" fmla="*/ 160826 w 254000"/>
                  <a:gd name="connsiteY23" fmla="*/ 49122 h 330201"/>
                  <a:gd name="connsiteX24" fmla="*/ 177687 w 254000"/>
                  <a:gd name="connsiteY24" fmla="*/ 43951 h 330201"/>
                  <a:gd name="connsiteX25" fmla="*/ 184171 w 254000"/>
                  <a:gd name="connsiteY25" fmla="*/ 46537 h 330201"/>
                  <a:gd name="connsiteX26" fmla="*/ 197141 w 254000"/>
                  <a:gd name="connsiteY26" fmla="*/ 84024 h 330201"/>
                  <a:gd name="connsiteX27" fmla="*/ 194547 w 254000"/>
                  <a:gd name="connsiteY27" fmla="*/ 89195 h 330201"/>
                  <a:gd name="connsiteX28" fmla="*/ 178984 w 254000"/>
                  <a:gd name="connsiteY28" fmla="*/ 95658 h 330201"/>
                  <a:gd name="connsiteX29" fmla="*/ 173796 w 254000"/>
                  <a:gd name="connsiteY29" fmla="*/ 99536 h 330201"/>
                  <a:gd name="connsiteX30" fmla="*/ 177687 w 254000"/>
                  <a:gd name="connsiteY30" fmla="*/ 108585 h 330201"/>
                  <a:gd name="connsiteX31" fmla="*/ 184171 w 254000"/>
                  <a:gd name="connsiteY31" fmla="*/ 111171 h 330201"/>
                  <a:gd name="connsiteX32" fmla="*/ 184171 w 254000"/>
                  <a:gd name="connsiteY32" fmla="*/ 139610 h 330201"/>
                  <a:gd name="connsiteX33" fmla="*/ 116728 w 254000"/>
                  <a:gd name="connsiteY33" fmla="*/ 139610 h 330201"/>
                  <a:gd name="connsiteX34" fmla="*/ 140074 w 254000"/>
                  <a:gd name="connsiteY34" fmla="*/ 82732 h 330201"/>
                  <a:gd name="connsiteX35" fmla="*/ 83007 w 254000"/>
                  <a:gd name="connsiteY35" fmla="*/ 56878 h 330201"/>
                  <a:gd name="connsiteX36" fmla="*/ 57067 w 254000"/>
                  <a:gd name="connsiteY36" fmla="*/ 113756 h 330201"/>
                  <a:gd name="connsiteX37" fmla="*/ 85601 w 254000"/>
                  <a:gd name="connsiteY37" fmla="*/ 140902 h 330201"/>
                  <a:gd name="connsiteX38" fmla="*/ 85601 w 254000"/>
                  <a:gd name="connsiteY38" fmla="*/ 180975 h 330201"/>
                  <a:gd name="connsiteX39" fmla="*/ 45395 w 254000"/>
                  <a:gd name="connsiteY39" fmla="*/ 180975 h 330201"/>
                  <a:gd name="connsiteX40" fmla="*/ 40207 w 254000"/>
                  <a:gd name="connsiteY40" fmla="*/ 178390 h 330201"/>
                  <a:gd name="connsiteX41" fmla="*/ 37613 w 254000"/>
                  <a:gd name="connsiteY41" fmla="*/ 173219 h 330201"/>
                  <a:gd name="connsiteX42" fmla="*/ 45395 w 254000"/>
                  <a:gd name="connsiteY42" fmla="*/ 156414 h 330201"/>
                  <a:gd name="connsiteX43" fmla="*/ 42801 w 254000"/>
                  <a:gd name="connsiteY43" fmla="*/ 148658 h 330201"/>
                  <a:gd name="connsiteX44" fmla="*/ 36316 w 254000"/>
                  <a:gd name="connsiteY44" fmla="*/ 147366 h 330201"/>
                  <a:gd name="connsiteX45" fmla="*/ 19455 w 254000"/>
                  <a:gd name="connsiteY45" fmla="*/ 153829 h 330201"/>
                  <a:gd name="connsiteX46" fmla="*/ 14267 w 254000"/>
                  <a:gd name="connsiteY46" fmla="*/ 151244 h 330201"/>
                  <a:gd name="connsiteX47" fmla="*/ 0 w 254000"/>
                  <a:gd name="connsiteY47" fmla="*/ 113756 h 330201"/>
                  <a:gd name="connsiteX48" fmla="*/ 2594 w 254000"/>
                  <a:gd name="connsiteY48" fmla="*/ 108585 h 330201"/>
                  <a:gd name="connsiteX49" fmla="*/ 19455 w 254000"/>
                  <a:gd name="connsiteY49" fmla="*/ 102122 h 330201"/>
                  <a:gd name="connsiteX50" fmla="*/ 23346 w 254000"/>
                  <a:gd name="connsiteY50" fmla="*/ 94366 h 330201"/>
                  <a:gd name="connsiteX51" fmla="*/ 19455 w 254000"/>
                  <a:gd name="connsiteY51" fmla="*/ 89195 h 330201"/>
                  <a:gd name="connsiteX52" fmla="*/ 3891 w 254000"/>
                  <a:gd name="connsiteY52" fmla="*/ 81439 h 330201"/>
                  <a:gd name="connsiteX53" fmla="*/ 1297 w 254000"/>
                  <a:gd name="connsiteY53" fmla="*/ 76268 h 330201"/>
                  <a:gd name="connsiteX54" fmla="*/ 18158 w 254000"/>
                  <a:gd name="connsiteY54" fmla="*/ 40073 h 330201"/>
                  <a:gd name="connsiteX55" fmla="*/ 24643 w 254000"/>
                  <a:gd name="connsiteY55" fmla="*/ 37488 h 330201"/>
                  <a:gd name="connsiteX56" fmla="*/ 40207 w 254000"/>
                  <a:gd name="connsiteY56" fmla="*/ 45244 h 330201"/>
                  <a:gd name="connsiteX57" fmla="*/ 49286 w 254000"/>
                  <a:gd name="connsiteY57" fmla="*/ 42659 h 330201"/>
                  <a:gd name="connsiteX58" fmla="*/ 49286 w 254000"/>
                  <a:gd name="connsiteY58" fmla="*/ 36195 h 330201"/>
                  <a:gd name="connsiteX59" fmla="*/ 44098 w 254000"/>
                  <a:gd name="connsiteY59" fmla="*/ 19390 h 330201"/>
                  <a:gd name="connsiteX60" fmla="*/ 46692 w 254000"/>
                  <a:gd name="connsiteY60" fmla="*/ 14220 h 330201"/>
                  <a:gd name="connsiteX61" fmla="*/ 84304 w 254000"/>
                  <a:gd name="connsiteY61"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4000" h="330201">
                    <a:moveTo>
                      <a:pt x="0" y="195263"/>
                    </a:moveTo>
                    <a:lnTo>
                      <a:pt x="55563" y="195263"/>
                    </a:lnTo>
                    <a:lnTo>
                      <a:pt x="55563" y="330201"/>
                    </a:lnTo>
                    <a:lnTo>
                      <a:pt x="0" y="330201"/>
                    </a:lnTo>
                    <a:close/>
                    <a:moveTo>
                      <a:pt x="98425" y="152400"/>
                    </a:moveTo>
                    <a:lnTo>
                      <a:pt x="155575" y="152400"/>
                    </a:lnTo>
                    <a:lnTo>
                      <a:pt x="155575" y="330200"/>
                    </a:lnTo>
                    <a:lnTo>
                      <a:pt x="98425" y="330200"/>
                    </a:lnTo>
                    <a:close/>
                    <a:moveTo>
                      <a:pt x="198437" y="109538"/>
                    </a:moveTo>
                    <a:lnTo>
                      <a:pt x="254000" y="109538"/>
                    </a:lnTo>
                    <a:lnTo>
                      <a:pt x="254000" y="330201"/>
                    </a:lnTo>
                    <a:lnTo>
                      <a:pt x="198437" y="330201"/>
                    </a:lnTo>
                    <a:close/>
                    <a:moveTo>
                      <a:pt x="84304" y="0"/>
                    </a:moveTo>
                    <a:cubicBezTo>
                      <a:pt x="85601" y="0"/>
                      <a:pt x="88195" y="0"/>
                      <a:pt x="89492" y="2586"/>
                    </a:cubicBezTo>
                    <a:cubicBezTo>
                      <a:pt x="89492" y="2586"/>
                      <a:pt x="89492" y="2586"/>
                      <a:pt x="95977" y="19390"/>
                    </a:cubicBezTo>
                    <a:cubicBezTo>
                      <a:pt x="95977" y="21976"/>
                      <a:pt x="101165" y="23268"/>
                      <a:pt x="103759" y="23268"/>
                    </a:cubicBezTo>
                    <a:cubicBezTo>
                      <a:pt x="105056" y="23268"/>
                      <a:pt x="107650" y="21976"/>
                      <a:pt x="108947" y="19390"/>
                    </a:cubicBezTo>
                    <a:cubicBezTo>
                      <a:pt x="108947" y="19390"/>
                      <a:pt x="108947" y="19390"/>
                      <a:pt x="115432" y="3878"/>
                    </a:cubicBezTo>
                    <a:cubicBezTo>
                      <a:pt x="116728" y="1293"/>
                      <a:pt x="119322" y="1293"/>
                      <a:pt x="121916" y="1293"/>
                    </a:cubicBezTo>
                    <a:cubicBezTo>
                      <a:pt x="121916" y="1293"/>
                      <a:pt x="121916" y="1293"/>
                      <a:pt x="158232" y="18098"/>
                    </a:cubicBezTo>
                    <a:cubicBezTo>
                      <a:pt x="160826" y="19390"/>
                      <a:pt x="160826" y="21976"/>
                      <a:pt x="160826" y="24561"/>
                    </a:cubicBezTo>
                    <a:cubicBezTo>
                      <a:pt x="160826" y="24561"/>
                      <a:pt x="160826" y="24561"/>
                      <a:pt x="153044" y="40073"/>
                    </a:cubicBezTo>
                    <a:cubicBezTo>
                      <a:pt x="151747" y="42659"/>
                      <a:pt x="154341" y="47829"/>
                      <a:pt x="155638" y="49122"/>
                    </a:cubicBezTo>
                    <a:cubicBezTo>
                      <a:pt x="156935" y="50415"/>
                      <a:pt x="159529" y="50415"/>
                      <a:pt x="160826" y="49122"/>
                    </a:cubicBezTo>
                    <a:cubicBezTo>
                      <a:pt x="160826" y="49122"/>
                      <a:pt x="160826" y="49122"/>
                      <a:pt x="177687" y="43951"/>
                    </a:cubicBezTo>
                    <a:cubicBezTo>
                      <a:pt x="180281" y="42659"/>
                      <a:pt x="182874" y="43951"/>
                      <a:pt x="184171" y="46537"/>
                    </a:cubicBezTo>
                    <a:cubicBezTo>
                      <a:pt x="184171" y="46537"/>
                      <a:pt x="184171" y="46537"/>
                      <a:pt x="197141" y="84024"/>
                    </a:cubicBezTo>
                    <a:cubicBezTo>
                      <a:pt x="198438" y="85317"/>
                      <a:pt x="197141" y="87902"/>
                      <a:pt x="194547" y="89195"/>
                    </a:cubicBezTo>
                    <a:cubicBezTo>
                      <a:pt x="194547" y="89195"/>
                      <a:pt x="194547" y="89195"/>
                      <a:pt x="178984" y="95658"/>
                    </a:cubicBezTo>
                    <a:cubicBezTo>
                      <a:pt x="176390" y="95658"/>
                      <a:pt x="173796" y="98244"/>
                      <a:pt x="173796" y="99536"/>
                    </a:cubicBezTo>
                    <a:cubicBezTo>
                      <a:pt x="173796" y="102122"/>
                      <a:pt x="175093" y="107293"/>
                      <a:pt x="177687" y="108585"/>
                    </a:cubicBezTo>
                    <a:cubicBezTo>
                      <a:pt x="177687" y="108585"/>
                      <a:pt x="177687" y="108585"/>
                      <a:pt x="184171" y="111171"/>
                    </a:cubicBezTo>
                    <a:cubicBezTo>
                      <a:pt x="184171" y="111171"/>
                      <a:pt x="184171" y="111171"/>
                      <a:pt x="184171" y="139610"/>
                    </a:cubicBezTo>
                    <a:cubicBezTo>
                      <a:pt x="184171" y="139610"/>
                      <a:pt x="184171" y="139610"/>
                      <a:pt x="116728" y="139610"/>
                    </a:cubicBezTo>
                    <a:cubicBezTo>
                      <a:pt x="137480" y="130561"/>
                      <a:pt x="149153" y="106000"/>
                      <a:pt x="140074" y="82732"/>
                    </a:cubicBezTo>
                    <a:cubicBezTo>
                      <a:pt x="132292" y="60756"/>
                      <a:pt x="106353" y="49122"/>
                      <a:pt x="83007" y="56878"/>
                    </a:cubicBezTo>
                    <a:cubicBezTo>
                      <a:pt x="60958" y="65927"/>
                      <a:pt x="49286" y="90488"/>
                      <a:pt x="57067" y="113756"/>
                    </a:cubicBezTo>
                    <a:cubicBezTo>
                      <a:pt x="62255" y="126683"/>
                      <a:pt x="72631" y="137024"/>
                      <a:pt x="85601" y="140902"/>
                    </a:cubicBezTo>
                    <a:cubicBezTo>
                      <a:pt x="85601" y="140902"/>
                      <a:pt x="85601" y="140902"/>
                      <a:pt x="85601" y="180975"/>
                    </a:cubicBezTo>
                    <a:cubicBezTo>
                      <a:pt x="85601" y="180975"/>
                      <a:pt x="85601" y="180975"/>
                      <a:pt x="45395" y="180975"/>
                    </a:cubicBezTo>
                    <a:cubicBezTo>
                      <a:pt x="45395" y="180975"/>
                      <a:pt x="45395" y="180975"/>
                      <a:pt x="40207" y="178390"/>
                    </a:cubicBezTo>
                    <a:cubicBezTo>
                      <a:pt x="37613" y="178390"/>
                      <a:pt x="36316" y="174512"/>
                      <a:pt x="37613" y="173219"/>
                    </a:cubicBezTo>
                    <a:cubicBezTo>
                      <a:pt x="37613" y="173219"/>
                      <a:pt x="37613" y="173219"/>
                      <a:pt x="45395" y="156414"/>
                    </a:cubicBezTo>
                    <a:cubicBezTo>
                      <a:pt x="46692" y="155122"/>
                      <a:pt x="44098" y="149951"/>
                      <a:pt x="42801" y="148658"/>
                    </a:cubicBezTo>
                    <a:cubicBezTo>
                      <a:pt x="41504" y="147366"/>
                      <a:pt x="38910" y="147366"/>
                      <a:pt x="36316" y="147366"/>
                    </a:cubicBezTo>
                    <a:cubicBezTo>
                      <a:pt x="36316" y="147366"/>
                      <a:pt x="36316" y="147366"/>
                      <a:pt x="19455" y="153829"/>
                    </a:cubicBezTo>
                    <a:cubicBezTo>
                      <a:pt x="18158" y="155122"/>
                      <a:pt x="15564" y="153829"/>
                      <a:pt x="14267" y="151244"/>
                    </a:cubicBezTo>
                    <a:cubicBezTo>
                      <a:pt x="14267" y="151244"/>
                      <a:pt x="14267" y="151244"/>
                      <a:pt x="0" y="113756"/>
                    </a:cubicBezTo>
                    <a:cubicBezTo>
                      <a:pt x="0" y="111171"/>
                      <a:pt x="0" y="108585"/>
                      <a:pt x="2594" y="108585"/>
                    </a:cubicBezTo>
                    <a:cubicBezTo>
                      <a:pt x="2594" y="108585"/>
                      <a:pt x="2594" y="108585"/>
                      <a:pt x="19455" y="102122"/>
                    </a:cubicBezTo>
                    <a:cubicBezTo>
                      <a:pt x="22049" y="100829"/>
                      <a:pt x="23346" y="95658"/>
                      <a:pt x="23346" y="94366"/>
                    </a:cubicBezTo>
                    <a:cubicBezTo>
                      <a:pt x="23346" y="93073"/>
                      <a:pt x="22049" y="90488"/>
                      <a:pt x="19455" y="89195"/>
                    </a:cubicBezTo>
                    <a:cubicBezTo>
                      <a:pt x="19455" y="89195"/>
                      <a:pt x="19455" y="89195"/>
                      <a:pt x="3891" y="81439"/>
                    </a:cubicBezTo>
                    <a:cubicBezTo>
                      <a:pt x="1297" y="81439"/>
                      <a:pt x="1297" y="77561"/>
                      <a:pt x="1297" y="76268"/>
                    </a:cubicBezTo>
                    <a:cubicBezTo>
                      <a:pt x="1297" y="76268"/>
                      <a:pt x="1297" y="76268"/>
                      <a:pt x="18158" y="40073"/>
                    </a:cubicBezTo>
                    <a:cubicBezTo>
                      <a:pt x="19455" y="37488"/>
                      <a:pt x="22049" y="36195"/>
                      <a:pt x="24643" y="37488"/>
                    </a:cubicBezTo>
                    <a:cubicBezTo>
                      <a:pt x="24643" y="37488"/>
                      <a:pt x="24643" y="37488"/>
                      <a:pt x="40207" y="45244"/>
                    </a:cubicBezTo>
                    <a:cubicBezTo>
                      <a:pt x="42801" y="46537"/>
                      <a:pt x="47989" y="43951"/>
                      <a:pt x="49286" y="42659"/>
                    </a:cubicBezTo>
                    <a:cubicBezTo>
                      <a:pt x="50582" y="41366"/>
                      <a:pt x="50582" y="38781"/>
                      <a:pt x="49286" y="36195"/>
                    </a:cubicBezTo>
                    <a:cubicBezTo>
                      <a:pt x="49286" y="36195"/>
                      <a:pt x="49286" y="36195"/>
                      <a:pt x="44098" y="19390"/>
                    </a:cubicBezTo>
                    <a:cubicBezTo>
                      <a:pt x="42801" y="18098"/>
                      <a:pt x="44098" y="15512"/>
                      <a:pt x="46692" y="14220"/>
                    </a:cubicBezTo>
                    <a:cubicBezTo>
                      <a:pt x="46692" y="14220"/>
                      <a:pt x="46692" y="14220"/>
                      <a:pt x="84304"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grpSp>
      </p:grpSp>
      <p:grpSp>
        <p:nvGrpSpPr>
          <p:cNvPr id="64" name="组合 63"/>
          <p:cNvGrpSpPr/>
          <p:nvPr/>
        </p:nvGrpSpPr>
        <p:grpSpPr>
          <a:xfrm>
            <a:off x="1408393" y="4789530"/>
            <a:ext cx="4498461" cy="834815"/>
            <a:chOff x="1367579" y="1996834"/>
            <a:chExt cx="4498461" cy="834815"/>
          </a:xfrm>
        </p:grpSpPr>
        <p:grpSp>
          <p:nvGrpSpPr>
            <p:cNvPr id="65" name="组合 64"/>
            <p:cNvGrpSpPr/>
            <p:nvPr/>
          </p:nvGrpSpPr>
          <p:grpSpPr>
            <a:xfrm>
              <a:off x="2123229" y="1996834"/>
              <a:ext cx="3742811" cy="834815"/>
              <a:chOff x="7483989" y="3433235"/>
              <a:chExt cx="3742811" cy="834815"/>
            </a:xfrm>
          </p:grpSpPr>
          <p:sp>
            <p:nvSpPr>
              <p:cNvPr id="69" name="矩形 68"/>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20000"/>
                  </a:lnSpc>
                </a:pPr>
                <a:r>
                  <a:rPr lang="zh-CN" altLang="en-US" sz="1200" dirty="0">
                    <a:solidFill>
                      <a:prstClr val="white"/>
                    </a:solidFill>
                    <a:latin typeface="Century Gothic" panose="020B0502020202020204"/>
                    <a:ea typeface="思源黑体 CN Light" panose="020B0300000000000000" pitchFamily="34" charset="-122"/>
                    <a:cs typeface="阿里巴巴普惠体 L" panose="00020600040101010101" pitchFamily="18" charset="-122"/>
                    <a:sym typeface="+mn-lt"/>
                  </a:rPr>
                  <a:t>单击此处键入文本单击此处键入文本单击此处键入文本单击此处键入文本单击单击此处键入文本单击</a:t>
                </a:r>
              </a:p>
            </p:txBody>
          </p:sp>
          <p:sp>
            <p:nvSpPr>
              <p:cNvPr id="70" name="矩形 69"/>
              <p:cNvSpPr/>
              <p:nvPr/>
            </p:nvSpPr>
            <p:spPr>
              <a:xfrm>
                <a:off x="7483989" y="3433235"/>
                <a:ext cx="2050552" cy="40177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indent="0" fontAlgn="auto">
                  <a:lnSpc>
                    <a:spcPct val="120000"/>
                  </a:lnSpc>
                  <a:spcBef>
                    <a:spcPts val="0"/>
                  </a:spcBef>
                  <a:spcAft>
                    <a:spcPts val="0"/>
                  </a:spcAft>
                  <a:buClrTx/>
                  <a:buSzTx/>
                  <a:buFontTx/>
                  <a:buNone/>
                  <a:defRPr/>
                </a:pPr>
                <a:r>
                  <a:rPr lang="zh-CN" altLang="en-US" kern="0" dirty="0">
                    <a:solidFill>
                      <a:schemeClr val="bg1"/>
                    </a:solidFill>
                    <a:latin typeface="思源黑体 CN Bold" panose="020B0800000000000000" pitchFamily="34" charset="-122"/>
                    <a:ea typeface="思源黑体 CN Bold" panose="020B0800000000000000" pitchFamily="34" charset="-122"/>
                    <a:sym typeface="+mn-lt"/>
                  </a:rPr>
                  <a:t>标题文字添加</a:t>
                </a:r>
              </a:p>
            </p:txBody>
          </p:sp>
        </p:grpSp>
        <p:grpSp>
          <p:nvGrpSpPr>
            <p:cNvPr id="66" name="组合 65"/>
            <p:cNvGrpSpPr/>
            <p:nvPr/>
          </p:nvGrpSpPr>
          <p:grpSpPr>
            <a:xfrm>
              <a:off x="1367579" y="2122141"/>
              <a:ext cx="584200" cy="584200"/>
              <a:chOff x="1028700" y="1853169"/>
              <a:chExt cx="787400" cy="787400"/>
            </a:xfrm>
          </p:grpSpPr>
          <p:sp>
            <p:nvSpPr>
              <p:cNvPr id="67" name="椭圆 66"/>
              <p:cNvSpPr/>
              <p:nvPr/>
            </p:nvSpPr>
            <p:spPr>
              <a:xfrm>
                <a:off x="1028700" y="1853169"/>
                <a:ext cx="787400" cy="787400"/>
              </a:xfrm>
              <a:prstGeom prst="ellipse">
                <a:avLst/>
              </a:prstGeom>
              <a:solidFill>
                <a:srgbClr val="F3403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68" name="椭圆 38"/>
              <p:cNvSpPr/>
              <p:nvPr/>
            </p:nvSpPr>
            <p:spPr>
              <a:xfrm>
                <a:off x="1237694" y="2062358"/>
                <a:ext cx="369412" cy="369021"/>
              </a:xfrm>
              <a:custGeom>
                <a:avLst/>
                <a:gdLst>
                  <a:gd name="connsiteX0" fmla="*/ 260351 w 332139"/>
                  <a:gd name="connsiteY0" fmla="*/ 69850 h 331788"/>
                  <a:gd name="connsiteX1" fmla="*/ 144463 w 332139"/>
                  <a:gd name="connsiteY1" fmla="*/ 209550 h 331788"/>
                  <a:gd name="connsiteX2" fmla="*/ 139700 w 332139"/>
                  <a:gd name="connsiteY2" fmla="*/ 255588 h 331788"/>
                  <a:gd name="connsiteX3" fmla="*/ 182563 w 332139"/>
                  <a:gd name="connsiteY3" fmla="*/ 242888 h 331788"/>
                  <a:gd name="connsiteX4" fmla="*/ 300038 w 332139"/>
                  <a:gd name="connsiteY4" fmla="*/ 104775 h 331788"/>
                  <a:gd name="connsiteX5" fmla="*/ 92075 w 332139"/>
                  <a:gd name="connsiteY5" fmla="*/ 42863 h 331788"/>
                  <a:gd name="connsiteX6" fmla="*/ 41275 w 332139"/>
                  <a:gd name="connsiteY6" fmla="*/ 88901 h 331788"/>
                  <a:gd name="connsiteX7" fmla="*/ 92075 w 332139"/>
                  <a:gd name="connsiteY7" fmla="*/ 90488 h 331788"/>
                  <a:gd name="connsiteX8" fmla="*/ 119062 w 332139"/>
                  <a:gd name="connsiteY8" fmla="*/ 26988 h 331788"/>
                  <a:gd name="connsiteX9" fmla="*/ 119062 w 332139"/>
                  <a:gd name="connsiteY9" fmla="*/ 104880 h 331788"/>
                  <a:gd name="connsiteX10" fmla="*/ 104797 w 332139"/>
                  <a:gd name="connsiteY10" fmla="*/ 117861 h 331788"/>
                  <a:gd name="connsiteX11" fmla="*/ 26987 w 332139"/>
                  <a:gd name="connsiteY11" fmla="*/ 116563 h 331788"/>
                  <a:gd name="connsiteX12" fmla="*/ 26987 w 332139"/>
                  <a:gd name="connsiteY12" fmla="*/ 304801 h 331788"/>
                  <a:gd name="connsiteX13" fmla="*/ 211137 w 332139"/>
                  <a:gd name="connsiteY13" fmla="*/ 304801 h 331788"/>
                  <a:gd name="connsiteX14" fmla="*/ 211137 w 332139"/>
                  <a:gd name="connsiteY14" fmla="*/ 252873 h 331788"/>
                  <a:gd name="connsiteX15" fmla="*/ 200763 w 332139"/>
                  <a:gd name="connsiteY15" fmla="*/ 264557 h 331788"/>
                  <a:gd name="connsiteX16" fmla="*/ 194278 w 332139"/>
                  <a:gd name="connsiteY16" fmla="*/ 269750 h 331788"/>
                  <a:gd name="connsiteX17" fmla="*/ 128140 w 332139"/>
                  <a:gd name="connsiteY17" fmla="*/ 286626 h 331788"/>
                  <a:gd name="connsiteX18" fmla="*/ 111281 w 332139"/>
                  <a:gd name="connsiteY18" fmla="*/ 272346 h 331788"/>
                  <a:gd name="connsiteX19" fmla="*/ 116468 w 332139"/>
                  <a:gd name="connsiteY19" fmla="*/ 202244 h 331788"/>
                  <a:gd name="connsiteX20" fmla="*/ 120359 w 332139"/>
                  <a:gd name="connsiteY20" fmla="*/ 195753 h 331788"/>
                  <a:gd name="connsiteX21" fmla="*/ 211137 w 332139"/>
                  <a:gd name="connsiteY21" fmla="*/ 85407 h 331788"/>
                  <a:gd name="connsiteX22" fmla="*/ 211137 w 332139"/>
                  <a:gd name="connsiteY22" fmla="*/ 26988 h 331788"/>
                  <a:gd name="connsiteX23" fmla="*/ 119062 w 332139"/>
                  <a:gd name="connsiteY23" fmla="*/ 26988 h 331788"/>
                  <a:gd name="connsiteX24" fmla="*/ 102477 w 332139"/>
                  <a:gd name="connsiteY24" fmla="*/ 0 h 331788"/>
                  <a:gd name="connsiteX25" fmla="*/ 225709 w 332139"/>
                  <a:gd name="connsiteY25" fmla="*/ 0 h 331788"/>
                  <a:gd name="connsiteX26" fmla="*/ 238681 w 332139"/>
                  <a:gd name="connsiteY26" fmla="*/ 14256 h 331788"/>
                  <a:gd name="connsiteX27" fmla="*/ 238681 w 332139"/>
                  <a:gd name="connsiteY27" fmla="*/ 51842 h 331788"/>
                  <a:gd name="connsiteX28" fmla="*/ 247761 w 332139"/>
                  <a:gd name="connsiteY28" fmla="*/ 41473 h 331788"/>
                  <a:gd name="connsiteX29" fmla="*/ 267219 w 332139"/>
                  <a:gd name="connsiteY29" fmla="*/ 40177 h 331788"/>
                  <a:gd name="connsiteX30" fmla="*/ 326889 w 332139"/>
                  <a:gd name="connsiteY30" fmla="*/ 92019 h 331788"/>
                  <a:gd name="connsiteX31" fmla="*/ 329484 w 332139"/>
                  <a:gd name="connsiteY31" fmla="*/ 111460 h 331788"/>
                  <a:gd name="connsiteX32" fmla="*/ 238681 w 332139"/>
                  <a:gd name="connsiteY32" fmla="*/ 220328 h 331788"/>
                  <a:gd name="connsiteX33" fmla="*/ 238681 w 332139"/>
                  <a:gd name="connsiteY33" fmla="*/ 317532 h 331788"/>
                  <a:gd name="connsiteX34" fmla="*/ 225709 w 332139"/>
                  <a:gd name="connsiteY34" fmla="*/ 331788 h 331788"/>
                  <a:gd name="connsiteX35" fmla="*/ 14269 w 332139"/>
                  <a:gd name="connsiteY35" fmla="*/ 331788 h 331788"/>
                  <a:gd name="connsiteX36" fmla="*/ 0 w 332139"/>
                  <a:gd name="connsiteY36" fmla="*/ 317532 h 331788"/>
                  <a:gd name="connsiteX37" fmla="*/ 0 w 332139"/>
                  <a:gd name="connsiteY37" fmla="*/ 95908 h 331788"/>
                  <a:gd name="connsiteX38" fmla="*/ 3891 w 332139"/>
                  <a:gd name="connsiteY38" fmla="*/ 85539 h 331788"/>
                  <a:gd name="connsiteX39" fmla="*/ 93397 w 332139"/>
                  <a:gd name="connsiteY39" fmla="*/ 3888 h 331788"/>
                  <a:gd name="connsiteX40" fmla="*/ 102477 w 332139"/>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2139" h="331788">
                    <a:moveTo>
                      <a:pt x="260351" y="69850"/>
                    </a:moveTo>
                    <a:lnTo>
                      <a:pt x="144463" y="209550"/>
                    </a:lnTo>
                    <a:lnTo>
                      <a:pt x="139700" y="255588"/>
                    </a:lnTo>
                    <a:lnTo>
                      <a:pt x="182563" y="242888"/>
                    </a:lnTo>
                    <a:lnTo>
                      <a:pt x="300038" y="104775"/>
                    </a:lnTo>
                    <a:close/>
                    <a:moveTo>
                      <a:pt x="92075" y="42863"/>
                    </a:moveTo>
                    <a:lnTo>
                      <a:pt x="41275" y="88901"/>
                    </a:lnTo>
                    <a:lnTo>
                      <a:pt x="92075" y="90488"/>
                    </a:lnTo>
                    <a:close/>
                    <a:moveTo>
                      <a:pt x="119062" y="26988"/>
                    </a:moveTo>
                    <a:cubicBezTo>
                      <a:pt x="119062" y="26988"/>
                      <a:pt x="119062" y="26988"/>
                      <a:pt x="119062" y="104880"/>
                    </a:cubicBezTo>
                    <a:cubicBezTo>
                      <a:pt x="119062" y="113967"/>
                      <a:pt x="109984" y="117861"/>
                      <a:pt x="104797" y="117861"/>
                    </a:cubicBezTo>
                    <a:cubicBezTo>
                      <a:pt x="104797" y="117861"/>
                      <a:pt x="26987" y="116563"/>
                      <a:pt x="26987" y="116563"/>
                    </a:cubicBezTo>
                    <a:cubicBezTo>
                      <a:pt x="26987" y="116563"/>
                      <a:pt x="26987" y="116563"/>
                      <a:pt x="26987" y="304801"/>
                    </a:cubicBezTo>
                    <a:cubicBezTo>
                      <a:pt x="26987" y="304801"/>
                      <a:pt x="26987" y="304801"/>
                      <a:pt x="211137" y="304801"/>
                    </a:cubicBezTo>
                    <a:cubicBezTo>
                      <a:pt x="211137" y="304801"/>
                      <a:pt x="211137" y="304801"/>
                      <a:pt x="211137" y="252873"/>
                    </a:cubicBezTo>
                    <a:cubicBezTo>
                      <a:pt x="211137" y="252873"/>
                      <a:pt x="211137" y="252873"/>
                      <a:pt x="200763" y="264557"/>
                    </a:cubicBezTo>
                    <a:cubicBezTo>
                      <a:pt x="199466" y="267154"/>
                      <a:pt x="196872" y="268452"/>
                      <a:pt x="194278" y="269750"/>
                    </a:cubicBezTo>
                    <a:cubicBezTo>
                      <a:pt x="194278" y="269750"/>
                      <a:pt x="194278" y="269750"/>
                      <a:pt x="128140" y="286626"/>
                    </a:cubicBezTo>
                    <a:cubicBezTo>
                      <a:pt x="124249" y="289223"/>
                      <a:pt x="109984" y="285328"/>
                      <a:pt x="111281" y="272346"/>
                    </a:cubicBezTo>
                    <a:cubicBezTo>
                      <a:pt x="111281" y="272346"/>
                      <a:pt x="111281" y="272346"/>
                      <a:pt x="116468" y="202244"/>
                    </a:cubicBezTo>
                    <a:cubicBezTo>
                      <a:pt x="117765" y="199648"/>
                      <a:pt x="117765" y="197051"/>
                      <a:pt x="120359" y="195753"/>
                    </a:cubicBezTo>
                    <a:cubicBezTo>
                      <a:pt x="120359" y="195753"/>
                      <a:pt x="120359" y="195753"/>
                      <a:pt x="211137" y="85407"/>
                    </a:cubicBezTo>
                    <a:cubicBezTo>
                      <a:pt x="211137" y="85407"/>
                      <a:pt x="211137" y="85407"/>
                      <a:pt x="211137" y="26988"/>
                    </a:cubicBezTo>
                    <a:cubicBezTo>
                      <a:pt x="211137" y="26988"/>
                      <a:pt x="211137" y="26988"/>
                      <a:pt x="119062" y="26988"/>
                    </a:cubicBezTo>
                    <a:close/>
                    <a:moveTo>
                      <a:pt x="102477" y="0"/>
                    </a:moveTo>
                    <a:cubicBezTo>
                      <a:pt x="102477" y="0"/>
                      <a:pt x="102477" y="0"/>
                      <a:pt x="225709" y="0"/>
                    </a:cubicBezTo>
                    <a:cubicBezTo>
                      <a:pt x="233492" y="0"/>
                      <a:pt x="238681" y="6480"/>
                      <a:pt x="238681" y="14256"/>
                    </a:cubicBezTo>
                    <a:cubicBezTo>
                      <a:pt x="238681" y="14256"/>
                      <a:pt x="238681" y="14256"/>
                      <a:pt x="238681" y="51842"/>
                    </a:cubicBezTo>
                    <a:cubicBezTo>
                      <a:pt x="238681" y="51842"/>
                      <a:pt x="238681" y="51842"/>
                      <a:pt x="247761" y="41473"/>
                    </a:cubicBezTo>
                    <a:cubicBezTo>
                      <a:pt x="254247" y="33697"/>
                      <a:pt x="264625" y="37585"/>
                      <a:pt x="267219" y="40177"/>
                    </a:cubicBezTo>
                    <a:cubicBezTo>
                      <a:pt x="267219" y="40177"/>
                      <a:pt x="267219" y="40177"/>
                      <a:pt x="326889" y="92019"/>
                    </a:cubicBezTo>
                    <a:cubicBezTo>
                      <a:pt x="333375" y="97204"/>
                      <a:pt x="333375" y="106276"/>
                      <a:pt x="329484" y="111460"/>
                    </a:cubicBezTo>
                    <a:cubicBezTo>
                      <a:pt x="329484" y="111460"/>
                      <a:pt x="329484" y="111460"/>
                      <a:pt x="238681" y="220328"/>
                    </a:cubicBezTo>
                    <a:cubicBezTo>
                      <a:pt x="238681" y="220328"/>
                      <a:pt x="238681" y="220328"/>
                      <a:pt x="238681" y="317532"/>
                    </a:cubicBezTo>
                    <a:cubicBezTo>
                      <a:pt x="238681" y="325308"/>
                      <a:pt x="233492" y="331788"/>
                      <a:pt x="225709" y="331788"/>
                    </a:cubicBezTo>
                    <a:cubicBezTo>
                      <a:pt x="225709" y="331788"/>
                      <a:pt x="225709" y="331788"/>
                      <a:pt x="14269" y="331788"/>
                    </a:cubicBezTo>
                    <a:cubicBezTo>
                      <a:pt x="6486" y="331788"/>
                      <a:pt x="0" y="325308"/>
                      <a:pt x="0" y="317532"/>
                    </a:cubicBezTo>
                    <a:cubicBezTo>
                      <a:pt x="0" y="317532"/>
                      <a:pt x="0" y="317532"/>
                      <a:pt x="0" y="95908"/>
                    </a:cubicBezTo>
                    <a:cubicBezTo>
                      <a:pt x="0" y="92019"/>
                      <a:pt x="1297" y="88131"/>
                      <a:pt x="3891" y="85539"/>
                    </a:cubicBezTo>
                    <a:cubicBezTo>
                      <a:pt x="3891" y="85539"/>
                      <a:pt x="3891" y="85539"/>
                      <a:pt x="93397" y="3888"/>
                    </a:cubicBezTo>
                    <a:cubicBezTo>
                      <a:pt x="95991" y="1296"/>
                      <a:pt x="99883" y="0"/>
                      <a:pt x="102477"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grpSp>
      </p:grpSp>
      <p:grpSp>
        <p:nvGrpSpPr>
          <p:cNvPr id="71" name="组合 70"/>
          <p:cNvGrpSpPr/>
          <p:nvPr/>
        </p:nvGrpSpPr>
        <p:grpSpPr>
          <a:xfrm>
            <a:off x="6599517" y="1806022"/>
            <a:ext cx="4498461" cy="814938"/>
            <a:chOff x="1367579" y="1996834"/>
            <a:chExt cx="4498461" cy="814938"/>
          </a:xfrm>
        </p:grpSpPr>
        <p:grpSp>
          <p:nvGrpSpPr>
            <p:cNvPr id="72" name="组合 71"/>
            <p:cNvGrpSpPr/>
            <p:nvPr/>
          </p:nvGrpSpPr>
          <p:grpSpPr>
            <a:xfrm>
              <a:off x="2123229" y="1996834"/>
              <a:ext cx="3742811" cy="814938"/>
              <a:chOff x="7483989" y="3433235"/>
              <a:chExt cx="3742811" cy="814938"/>
            </a:xfrm>
          </p:grpSpPr>
          <p:sp>
            <p:nvSpPr>
              <p:cNvPr id="76" name="矩形 75"/>
              <p:cNvSpPr/>
              <p:nvPr/>
            </p:nvSpPr>
            <p:spPr>
              <a:xfrm>
                <a:off x="7483989" y="3732519"/>
                <a:ext cx="3742811" cy="51565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20000"/>
                  </a:lnSpc>
                </a:pPr>
                <a:r>
                  <a:rPr lang="zh-CN" altLang="en-US" sz="1200" dirty="0">
                    <a:solidFill>
                      <a:prstClr val="white"/>
                    </a:solidFill>
                    <a:latin typeface="Century Gothic" panose="020B0502020202020204"/>
                    <a:ea typeface="思源黑体 CN Light" panose="020B0300000000000000" pitchFamily="34" charset="-122"/>
                    <a:cs typeface="阿里巴巴普惠体 L" panose="00020600040101010101" pitchFamily="18" charset="-122"/>
                    <a:sym typeface="+mn-lt"/>
                  </a:rPr>
                  <a:t>单击此处键入文本单击此处键入文本单击此处键入文本单击此处键入文本单击单击此处键入文本单击</a:t>
                </a:r>
              </a:p>
            </p:txBody>
          </p:sp>
          <p:sp>
            <p:nvSpPr>
              <p:cNvPr id="77" name="矩形 76"/>
              <p:cNvSpPr/>
              <p:nvPr/>
            </p:nvSpPr>
            <p:spPr>
              <a:xfrm>
                <a:off x="7483989" y="3433235"/>
                <a:ext cx="2050552" cy="3693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kern="0" dirty="0">
                    <a:solidFill>
                      <a:schemeClr val="bg1"/>
                    </a:solidFill>
                    <a:latin typeface="思源黑体 CN Bold" panose="020B0800000000000000" pitchFamily="34" charset="-122"/>
                    <a:ea typeface="思源黑体 CN Bold" panose="020B0800000000000000" pitchFamily="34" charset="-122"/>
                  </a:rPr>
                  <a:t>标题文字添加</a:t>
                </a:r>
              </a:p>
            </p:txBody>
          </p:sp>
        </p:grpSp>
        <p:grpSp>
          <p:nvGrpSpPr>
            <p:cNvPr id="73" name="组合 72"/>
            <p:cNvGrpSpPr/>
            <p:nvPr/>
          </p:nvGrpSpPr>
          <p:grpSpPr>
            <a:xfrm>
              <a:off x="1367579" y="2122141"/>
              <a:ext cx="584200" cy="584200"/>
              <a:chOff x="1028700" y="1853169"/>
              <a:chExt cx="787400" cy="787400"/>
            </a:xfrm>
          </p:grpSpPr>
          <p:sp>
            <p:nvSpPr>
              <p:cNvPr id="74" name="椭圆 73"/>
              <p:cNvSpPr/>
              <p:nvPr/>
            </p:nvSpPr>
            <p:spPr>
              <a:xfrm>
                <a:off x="1028700" y="1853169"/>
                <a:ext cx="787400" cy="787400"/>
              </a:xfrm>
              <a:prstGeom prst="ellipse">
                <a:avLst/>
              </a:prstGeom>
              <a:solidFill>
                <a:srgbClr val="F3403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75" name="椭圆 45"/>
              <p:cNvSpPr/>
              <p:nvPr/>
            </p:nvSpPr>
            <p:spPr>
              <a:xfrm>
                <a:off x="1237694" y="2063030"/>
                <a:ext cx="369412" cy="367677"/>
              </a:xfrm>
              <a:custGeom>
                <a:avLst/>
                <a:gdLst>
                  <a:gd name="connsiteX0" fmla="*/ 239712 w 338138"/>
                  <a:gd name="connsiteY0" fmla="*/ 261938 h 336550"/>
                  <a:gd name="connsiteX1" fmla="*/ 179387 w 338138"/>
                  <a:gd name="connsiteY1" fmla="*/ 269796 h 336550"/>
                  <a:gd name="connsiteX2" fmla="*/ 179387 w 338138"/>
                  <a:gd name="connsiteY2" fmla="*/ 314326 h 336550"/>
                  <a:gd name="connsiteX3" fmla="*/ 239712 w 338138"/>
                  <a:gd name="connsiteY3" fmla="*/ 261938 h 336550"/>
                  <a:gd name="connsiteX4" fmla="*/ 100012 w 338138"/>
                  <a:gd name="connsiteY4" fmla="*/ 261938 h 336550"/>
                  <a:gd name="connsiteX5" fmla="*/ 158750 w 338138"/>
                  <a:gd name="connsiteY5" fmla="*/ 314326 h 336550"/>
                  <a:gd name="connsiteX6" fmla="*/ 158750 w 338138"/>
                  <a:gd name="connsiteY6" fmla="*/ 269796 h 336550"/>
                  <a:gd name="connsiteX7" fmla="*/ 100012 w 338138"/>
                  <a:gd name="connsiteY7" fmla="*/ 261938 h 336550"/>
                  <a:gd name="connsiteX8" fmla="*/ 301625 w 338138"/>
                  <a:gd name="connsiteY8" fmla="*/ 231775 h 336550"/>
                  <a:gd name="connsiteX9" fmla="*/ 264741 w 338138"/>
                  <a:gd name="connsiteY9" fmla="*/ 252603 h 336550"/>
                  <a:gd name="connsiteX10" fmla="*/ 239712 w 338138"/>
                  <a:gd name="connsiteY10" fmla="*/ 296863 h 336550"/>
                  <a:gd name="connsiteX11" fmla="*/ 301625 w 338138"/>
                  <a:gd name="connsiteY11" fmla="*/ 231775 h 336550"/>
                  <a:gd name="connsiteX12" fmla="*/ 36512 w 338138"/>
                  <a:gd name="connsiteY12" fmla="*/ 231775 h 336550"/>
                  <a:gd name="connsiteX13" fmla="*/ 98425 w 338138"/>
                  <a:gd name="connsiteY13" fmla="*/ 296863 h 336550"/>
                  <a:gd name="connsiteX14" fmla="*/ 73396 w 338138"/>
                  <a:gd name="connsiteY14" fmla="*/ 252603 h 336550"/>
                  <a:gd name="connsiteX15" fmla="*/ 36512 w 338138"/>
                  <a:gd name="connsiteY15" fmla="*/ 231775 h 336550"/>
                  <a:gd name="connsiteX16" fmla="*/ 279747 w 338138"/>
                  <a:gd name="connsiteY16" fmla="*/ 179388 h 336550"/>
                  <a:gd name="connsiteX17" fmla="*/ 273050 w 338138"/>
                  <a:gd name="connsiteY17" fmla="*/ 225426 h 336550"/>
                  <a:gd name="connsiteX18" fmla="*/ 315913 w 338138"/>
                  <a:gd name="connsiteY18" fmla="*/ 179388 h 336550"/>
                  <a:gd name="connsiteX19" fmla="*/ 279747 w 338138"/>
                  <a:gd name="connsiteY19" fmla="*/ 179388 h 336550"/>
                  <a:gd name="connsiteX20" fmla="*/ 179387 w 338138"/>
                  <a:gd name="connsiteY20" fmla="*/ 179388 h 336550"/>
                  <a:gd name="connsiteX21" fmla="*/ 179387 w 338138"/>
                  <a:gd name="connsiteY21" fmla="*/ 249238 h 336550"/>
                  <a:gd name="connsiteX22" fmla="*/ 249501 w 338138"/>
                  <a:gd name="connsiteY22" fmla="*/ 236059 h 336550"/>
                  <a:gd name="connsiteX23" fmla="*/ 258762 w 338138"/>
                  <a:gd name="connsiteY23" fmla="*/ 179388 h 336550"/>
                  <a:gd name="connsiteX24" fmla="*/ 179387 w 338138"/>
                  <a:gd name="connsiteY24" fmla="*/ 179388 h 336550"/>
                  <a:gd name="connsiteX25" fmla="*/ 273050 w 338138"/>
                  <a:gd name="connsiteY25" fmla="*/ 111125 h 336550"/>
                  <a:gd name="connsiteX26" fmla="*/ 279747 w 338138"/>
                  <a:gd name="connsiteY26" fmla="*/ 157163 h 336550"/>
                  <a:gd name="connsiteX27" fmla="*/ 315913 w 338138"/>
                  <a:gd name="connsiteY27" fmla="*/ 157163 h 336550"/>
                  <a:gd name="connsiteX28" fmla="*/ 273050 w 338138"/>
                  <a:gd name="connsiteY28" fmla="*/ 111125 h 336550"/>
                  <a:gd name="connsiteX29" fmla="*/ 179387 w 338138"/>
                  <a:gd name="connsiteY29" fmla="*/ 87313 h 336550"/>
                  <a:gd name="connsiteX30" fmla="*/ 179387 w 338138"/>
                  <a:gd name="connsiteY30" fmla="*/ 157163 h 336550"/>
                  <a:gd name="connsiteX31" fmla="*/ 258762 w 338138"/>
                  <a:gd name="connsiteY31" fmla="*/ 157163 h 336550"/>
                  <a:gd name="connsiteX32" fmla="*/ 249501 w 338138"/>
                  <a:gd name="connsiteY32" fmla="*/ 100492 h 336550"/>
                  <a:gd name="connsiteX33" fmla="*/ 179387 w 338138"/>
                  <a:gd name="connsiteY33" fmla="*/ 87313 h 336550"/>
                  <a:gd name="connsiteX34" fmla="*/ 239712 w 338138"/>
                  <a:gd name="connsiteY34" fmla="*/ 39688 h 336550"/>
                  <a:gd name="connsiteX35" fmla="*/ 264741 w 338138"/>
                  <a:gd name="connsiteY35" fmla="*/ 83948 h 336550"/>
                  <a:gd name="connsiteX36" fmla="*/ 301625 w 338138"/>
                  <a:gd name="connsiteY36" fmla="*/ 104776 h 336550"/>
                  <a:gd name="connsiteX37" fmla="*/ 239712 w 338138"/>
                  <a:gd name="connsiteY37" fmla="*/ 39688 h 336550"/>
                  <a:gd name="connsiteX38" fmla="*/ 89694 w 338138"/>
                  <a:gd name="connsiteY38" fmla="*/ 31750 h 336550"/>
                  <a:gd name="connsiteX39" fmla="*/ 61912 w 338138"/>
                  <a:gd name="connsiteY39" fmla="*/ 59532 h 336550"/>
                  <a:gd name="connsiteX40" fmla="*/ 89694 w 338138"/>
                  <a:gd name="connsiteY40" fmla="*/ 87314 h 336550"/>
                  <a:gd name="connsiteX41" fmla="*/ 117476 w 338138"/>
                  <a:gd name="connsiteY41" fmla="*/ 59532 h 336550"/>
                  <a:gd name="connsiteX42" fmla="*/ 89694 w 338138"/>
                  <a:gd name="connsiteY42" fmla="*/ 31750 h 336550"/>
                  <a:gd name="connsiteX43" fmla="*/ 179387 w 338138"/>
                  <a:gd name="connsiteY43" fmla="*/ 22225 h 336550"/>
                  <a:gd name="connsiteX44" fmla="*/ 179387 w 338138"/>
                  <a:gd name="connsiteY44" fmla="*/ 66755 h 336550"/>
                  <a:gd name="connsiteX45" fmla="*/ 239712 w 338138"/>
                  <a:gd name="connsiteY45" fmla="*/ 74613 h 336550"/>
                  <a:gd name="connsiteX46" fmla="*/ 179387 w 338138"/>
                  <a:gd name="connsiteY46" fmla="*/ 22225 h 336550"/>
                  <a:gd name="connsiteX47" fmla="*/ 169069 w 338138"/>
                  <a:gd name="connsiteY47" fmla="*/ 0 h 336550"/>
                  <a:gd name="connsiteX48" fmla="*/ 338138 w 338138"/>
                  <a:gd name="connsiteY48" fmla="*/ 157758 h 336550"/>
                  <a:gd name="connsiteX49" fmla="*/ 338138 w 338138"/>
                  <a:gd name="connsiteY49" fmla="*/ 178792 h 336550"/>
                  <a:gd name="connsiteX50" fmla="*/ 169069 w 338138"/>
                  <a:gd name="connsiteY50" fmla="*/ 336550 h 336550"/>
                  <a:gd name="connsiteX51" fmla="*/ 0 w 338138"/>
                  <a:gd name="connsiteY51" fmla="*/ 178792 h 336550"/>
                  <a:gd name="connsiteX52" fmla="*/ 0 w 338138"/>
                  <a:gd name="connsiteY52" fmla="*/ 157758 h 336550"/>
                  <a:gd name="connsiteX53" fmla="*/ 21133 w 338138"/>
                  <a:gd name="connsiteY53" fmla="*/ 86767 h 336550"/>
                  <a:gd name="connsiteX54" fmla="*/ 38305 w 338138"/>
                  <a:gd name="connsiteY54" fmla="*/ 131465 h 336550"/>
                  <a:gd name="connsiteX55" fmla="*/ 22454 w 338138"/>
                  <a:gd name="connsiteY55" fmla="*/ 157758 h 336550"/>
                  <a:gd name="connsiteX56" fmla="*/ 47551 w 338138"/>
                  <a:gd name="connsiteY56" fmla="*/ 157758 h 336550"/>
                  <a:gd name="connsiteX57" fmla="*/ 55476 w 338138"/>
                  <a:gd name="connsiteY57" fmla="*/ 178792 h 336550"/>
                  <a:gd name="connsiteX58" fmla="*/ 22454 w 338138"/>
                  <a:gd name="connsiteY58" fmla="*/ 178792 h 336550"/>
                  <a:gd name="connsiteX59" fmla="*/ 64722 w 338138"/>
                  <a:gd name="connsiteY59" fmla="*/ 224805 h 336550"/>
                  <a:gd name="connsiteX60" fmla="*/ 58117 w 338138"/>
                  <a:gd name="connsiteY60" fmla="*/ 187995 h 336550"/>
                  <a:gd name="connsiteX61" fmla="*/ 73968 w 338138"/>
                  <a:gd name="connsiteY61" fmla="*/ 228749 h 336550"/>
                  <a:gd name="connsiteX62" fmla="*/ 84534 w 338138"/>
                  <a:gd name="connsiteY62" fmla="*/ 257671 h 336550"/>
                  <a:gd name="connsiteX63" fmla="*/ 93780 w 338138"/>
                  <a:gd name="connsiteY63" fmla="*/ 237952 h 336550"/>
                  <a:gd name="connsiteX64" fmla="*/ 158502 w 338138"/>
                  <a:gd name="connsiteY64" fmla="*/ 248469 h 336550"/>
                  <a:gd name="connsiteX65" fmla="*/ 158502 w 338138"/>
                  <a:gd name="connsiteY65" fmla="*/ 178792 h 336550"/>
                  <a:gd name="connsiteX66" fmla="*/ 118877 w 338138"/>
                  <a:gd name="connsiteY66" fmla="*/ 178792 h 336550"/>
                  <a:gd name="connsiteX67" fmla="*/ 128122 w 338138"/>
                  <a:gd name="connsiteY67" fmla="*/ 157758 h 336550"/>
                  <a:gd name="connsiteX68" fmla="*/ 158502 w 338138"/>
                  <a:gd name="connsiteY68" fmla="*/ 157758 h 336550"/>
                  <a:gd name="connsiteX69" fmla="*/ 158502 w 338138"/>
                  <a:gd name="connsiteY69" fmla="*/ 88081 h 336550"/>
                  <a:gd name="connsiteX70" fmla="*/ 157181 w 338138"/>
                  <a:gd name="connsiteY70" fmla="*/ 88081 h 336550"/>
                  <a:gd name="connsiteX71" fmla="*/ 158502 w 338138"/>
                  <a:gd name="connsiteY71" fmla="*/ 85452 h 336550"/>
                  <a:gd name="connsiteX72" fmla="*/ 162465 w 338138"/>
                  <a:gd name="connsiteY72" fmla="*/ 59159 h 336550"/>
                  <a:gd name="connsiteX73" fmla="*/ 158502 w 338138"/>
                  <a:gd name="connsiteY73" fmla="*/ 35495 h 336550"/>
                  <a:gd name="connsiteX74" fmla="*/ 158502 w 338138"/>
                  <a:gd name="connsiteY74" fmla="*/ 22349 h 336550"/>
                  <a:gd name="connsiteX75" fmla="*/ 153219 w 338138"/>
                  <a:gd name="connsiteY75" fmla="*/ 23664 h 336550"/>
                  <a:gd name="connsiteX76" fmla="*/ 136048 w 338138"/>
                  <a:gd name="connsiteY76" fmla="*/ 3944 h 336550"/>
                  <a:gd name="connsiteX77" fmla="*/ 169069 w 338138"/>
                  <a:gd name="connsiteY77" fmla="*/ 0 h 336550"/>
                  <a:gd name="connsiteX78" fmla="*/ 90348 w 338138"/>
                  <a:gd name="connsiteY78" fmla="*/ 0 h 336550"/>
                  <a:gd name="connsiteX79" fmla="*/ 149225 w 338138"/>
                  <a:gd name="connsiteY79" fmla="*/ 59251 h 336550"/>
                  <a:gd name="connsiteX80" fmla="*/ 145300 w 338138"/>
                  <a:gd name="connsiteY80" fmla="*/ 80318 h 336550"/>
                  <a:gd name="connsiteX81" fmla="*/ 86422 w 338138"/>
                  <a:gd name="connsiteY81" fmla="*/ 223838 h 336550"/>
                  <a:gd name="connsiteX82" fmla="*/ 34087 w 338138"/>
                  <a:gd name="connsiteY82" fmla="*/ 79002 h 336550"/>
                  <a:gd name="connsiteX83" fmla="*/ 30162 w 338138"/>
                  <a:gd name="connsiteY83" fmla="*/ 59251 h 336550"/>
                  <a:gd name="connsiteX84" fmla="*/ 90348 w 338138"/>
                  <a:gd name="connsiteY8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336550">
                    <a:moveTo>
                      <a:pt x="239712" y="261938"/>
                    </a:moveTo>
                    <a:cubicBezTo>
                      <a:pt x="220944" y="267177"/>
                      <a:pt x="200836" y="269796"/>
                      <a:pt x="179387" y="269796"/>
                    </a:cubicBezTo>
                    <a:cubicBezTo>
                      <a:pt x="179387" y="269796"/>
                      <a:pt x="179387" y="269796"/>
                      <a:pt x="179387" y="314326"/>
                    </a:cubicBezTo>
                    <a:cubicBezTo>
                      <a:pt x="203517" y="310397"/>
                      <a:pt x="224966" y="290752"/>
                      <a:pt x="239712" y="261938"/>
                    </a:cubicBezTo>
                    <a:close/>
                    <a:moveTo>
                      <a:pt x="100012" y="261938"/>
                    </a:moveTo>
                    <a:cubicBezTo>
                      <a:pt x="114370" y="290752"/>
                      <a:pt x="135255" y="310397"/>
                      <a:pt x="158750" y="314326"/>
                    </a:cubicBezTo>
                    <a:lnTo>
                      <a:pt x="158750" y="269796"/>
                    </a:lnTo>
                    <a:cubicBezTo>
                      <a:pt x="137865" y="269796"/>
                      <a:pt x="118286" y="267177"/>
                      <a:pt x="100012" y="261938"/>
                    </a:cubicBezTo>
                    <a:close/>
                    <a:moveTo>
                      <a:pt x="301625" y="231775"/>
                    </a:moveTo>
                    <a:cubicBezTo>
                      <a:pt x="291087" y="239586"/>
                      <a:pt x="279231" y="247396"/>
                      <a:pt x="264741" y="252603"/>
                    </a:cubicBezTo>
                    <a:cubicBezTo>
                      <a:pt x="258154" y="269526"/>
                      <a:pt x="250250" y="283846"/>
                      <a:pt x="239712" y="296863"/>
                    </a:cubicBezTo>
                    <a:cubicBezTo>
                      <a:pt x="267375" y="281242"/>
                      <a:pt x="288452" y="259112"/>
                      <a:pt x="301625" y="231775"/>
                    </a:cubicBezTo>
                    <a:close/>
                    <a:moveTo>
                      <a:pt x="36512" y="231775"/>
                    </a:moveTo>
                    <a:cubicBezTo>
                      <a:pt x="49685" y="259112"/>
                      <a:pt x="72079" y="281242"/>
                      <a:pt x="98425" y="296863"/>
                    </a:cubicBezTo>
                    <a:cubicBezTo>
                      <a:pt x="87886" y="283846"/>
                      <a:pt x="79983" y="269526"/>
                      <a:pt x="73396" y="252603"/>
                    </a:cubicBezTo>
                    <a:cubicBezTo>
                      <a:pt x="58906" y="247396"/>
                      <a:pt x="47050" y="239586"/>
                      <a:pt x="36512" y="231775"/>
                    </a:cubicBezTo>
                    <a:close/>
                    <a:moveTo>
                      <a:pt x="279747" y="179388"/>
                    </a:moveTo>
                    <a:cubicBezTo>
                      <a:pt x="279747" y="195173"/>
                      <a:pt x="277069" y="210957"/>
                      <a:pt x="273050" y="225426"/>
                    </a:cubicBezTo>
                    <a:cubicBezTo>
                      <a:pt x="295821" y="213588"/>
                      <a:pt x="310555" y="196488"/>
                      <a:pt x="315913" y="179388"/>
                    </a:cubicBezTo>
                    <a:cubicBezTo>
                      <a:pt x="315913" y="179388"/>
                      <a:pt x="315913" y="179388"/>
                      <a:pt x="279747" y="179388"/>
                    </a:cubicBezTo>
                    <a:close/>
                    <a:moveTo>
                      <a:pt x="179387" y="179388"/>
                    </a:moveTo>
                    <a:cubicBezTo>
                      <a:pt x="179387" y="179388"/>
                      <a:pt x="179387" y="179388"/>
                      <a:pt x="179387" y="249238"/>
                    </a:cubicBezTo>
                    <a:cubicBezTo>
                      <a:pt x="204522" y="249238"/>
                      <a:pt x="228335" y="243966"/>
                      <a:pt x="249501" y="236059"/>
                    </a:cubicBezTo>
                    <a:cubicBezTo>
                      <a:pt x="254793" y="218926"/>
                      <a:pt x="257439" y="200475"/>
                      <a:pt x="258762" y="179388"/>
                    </a:cubicBezTo>
                    <a:cubicBezTo>
                      <a:pt x="258762" y="179388"/>
                      <a:pt x="258762" y="179388"/>
                      <a:pt x="179387" y="179388"/>
                    </a:cubicBezTo>
                    <a:close/>
                    <a:moveTo>
                      <a:pt x="273050" y="111125"/>
                    </a:moveTo>
                    <a:cubicBezTo>
                      <a:pt x="277069" y="125594"/>
                      <a:pt x="279747" y="141379"/>
                      <a:pt x="279747" y="157163"/>
                    </a:cubicBezTo>
                    <a:lnTo>
                      <a:pt x="315913" y="157163"/>
                    </a:lnTo>
                    <a:cubicBezTo>
                      <a:pt x="310555" y="140063"/>
                      <a:pt x="295821" y="122963"/>
                      <a:pt x="273050" y="111125"/>
                    </a:cubicBezTo>
                    <a:close/>
                    <a:moveTo>
                      <a:pt x="179387" y="87313"/>
                    </a:moveTo>
                    <a:lnTo>
                      <a:pt x="179387" y="157163"/>
                    </a:lnTo>
                    <a:cubicBezTo>
                      <a:pt x="179387" y="157163"/>
                      <a:pt x="179387" y="157163"/>
                      <a:pt x="258762" y="157163"/>
                    </a:cubicBezTo>
                    <a:cubicBezTo>
                      <a:pt x="257439" y="136076"/>
                      <a:pt x="254793" y="117625"/>
                      <a:pt x="249501" y="100492"/>
                    </a:cubicBezTo>
                    <a:cubicBezTo>
                      <a:pt x="228335" y="92585"/>
                      <a:pt x="204522" y="87313"/>
                      <a:pt x="179387" y="87313"/>
                    </a:cubicBezTo>
                    <a:close/>
                    <a:moveTo>
                      <a:pt x="239712" y="39688"/>
                    </a:moveTo>
                    <a:cubicBezTo>
                      <a:pt x="250250" y="52705"/>
                      <a:pt x="258154" y="67025"/>
                      <a:pt x="264741" y="83948"/>
                    </a:cubicBezTo>
                    <a:cubicBezTo>
                      <a:pt x="279231" y="89155"/>
                      <a:pt x="291087" y="96965"/>
                      <a:pt x="301625" y="104776"/>
                    </a:cubicBezTo>
                    <a:cubicBezTo>
                      <a:pt x="288452" y="77439"/>
                      <a:pt x="267375" y="55309"/>
                      <a:pt x="239712" y="39688"/>
                    </a:cubicBezTo>
                    <a:close/>
                    <a:moveTo>
                      <a:pt x="89694" y="31750"/>
                    </a:moveTo>
                    <a:cubicBezTo>
                      <a:pt x="74350" y="31750"/>
                      <a:pt x="61912" y="44188"/>
                      <a:pt x="61912" y="59532"/>
                    </a:cubicBezTo>
                    <a:cubicBezTo>
                      <a:pt x="61912" y="74876"/>
                      <a:pt x="74350" y="87314"/>
                      <a:pt x="89694" y="87314"/>
                    </a:cubicBezTo>
                    <a:cubicBezTo>
                      <a:pt x="105038" y="87314"/>
                      <a:pt x="117476" y="74876"/>
                      <a:pt x="117476" y="59532"/>
                    </a:cubicBezTo>
                    <a:cubicBezTo>
                      <a:pt x="117476" y="44188"/>
                      <a:pt x="105038" y="31750"/>
                      <a:pt x="89694" y="31750"/>
                    </a:cubicBezTo>
                    <a:close/>
                    <a:moveTo>
                      <a:pt x="179387" y="22225"/>
                    </a:moveTo>
                    <a:lnTo>
                      <a:pt x="179387" y="66755"/>
                    </a:lnTo>
                    <a:cubicBezTo>
                      <a:pt x="200836" y="66755"/>
                      <a:pt x="220944" y="69374"/>
                      <a:pt x="239712" y="74613"/>
                    </a:cubicBezTo>
                    <a:cubicBezTo>
                      <a:pt x="224966" y="45799"/>
                      <a:pt x="203517" y="26154"/>
                      <a:pt x="179387" y="22225"/>
                    </a:cubicBezTo>
                    <a:close/>
                    <a:moveTo>
                      <a:pt x="169069" y="0"/>
                    </a:moveTo>
                    <a:cubicBezTo>
                      <a:pt x="258887" y="0"/>
                      <a:pt x="331534" y="69676"/>
                      <a:pt x="338138" y="157758"/>
                    </a:cubicBezTo>
                    <a:lnTo>
                      <a:pt x="338138" y="178792"/>
                    </a:lnTo>
                    <a:cubicBezTo>
                      <a:pt x="331534" y="266874"/>
                      <a:pt x="258887" y="336550"/>
                      <a:pt x="169069" y="336550"/>
                    </a:cubicBezTo>
                    <a:cubicBezTo>
                      <a:pt x="79251" y="336550"/>
                      <a:pt x="6604" y="266874"/>
                      <a:pt x="0" y="178792"/>
                    </a:cubicBezTo>
                    <a:cubicBezTo>
                      <a:pt x="0" y="178792"/>
                      <a:pt x="0" y="178792"/>
                      <a:pt x="0" y="157758"/>
                    </a:cubicBezTo>
                    <a:cubicBezTo>
                      <a:pt x="2642" y="131465"/>
                      <a:pt x="9246" y="107801"/>
                      <a:pt x="21133" y="86767"/>
                    </a:cubicBezTo>
                    <a:cubicBezTo>
                      <a:pt x="25096" y="95969"/>
                      <a:pt x="30379" y="113060"/>
                      <a:pt x="38305" y="131465"/>
                    </a:cubicBezTo>
                    <a:cubicBezTo>
                      <a:pt x="30379" y="139353"/>
                      <a:pt x="25096" y="148555"/>
                      <a:pt x="22454" y="157758"/>
                    </a:cubicBezTo>
                    <a:cubicBezTo>
                      <a:pt x="22454" y="157758"/>
                      <a:pt x="22454" y="157758"/>
                      <a:pt x="47551" y="157758"/>
                    </a:cubicBezTo>
                    <a:cubicBezTo>
                      <a:pt x="50192" y="164331"/>
                      <a:pt x="52834" y="172219"/>
                      <a:pt x="55476" y="178792"/>
                    </a:cubicBezTo>
                    <a:cubicBezTo>
                      <a:pt x="55476" y="178792"/>
                      <a:pt x="55476" y="178792"/>
                      <a:pt x="22454" y="178792"/>
                    </a:cubicBezTo>
                    <a:cubicBezTo>
                      <a:pt x="27738" y="195883"/>
                      <a:pt x="42267" y="212973"/>
                      <a:pt x="64722" y="224805"/>
                    </a:cubicBezTo>
                    <a:cubicBezTo>
                      <a:pt x="62080" y="212973"/>
                      <a:pt x="59438" y="201141"/>
                      <a:pt x="58117" y="187995"/>
                    </a:cubicBezTo>
                    <a:cubicBezTo>
                      <a:pt x="66042" y="210344"/>
                      <a:pt x="72647" y="226120"/>
                      <a:pt x="73968" y="228749"/>
                    </a:cubicBezTo>
                    <a:cubicBezTo>
                      <a:pt x="73968" y="228749"/>
                      <a:pt x="73968" y="228749"/>
                      <a:pt x="84534" y="257671"/>
                    </a:cubicBezTo>
                    <a:cubicBezTo>
                      <a:pt x="84534" y="257671"/>
                      <a:pt x="84534" y="257671"/>
                      <a:pt x="93780" y="237952"/>
                    </a:cubicBezTo>
                    <a:cubicBezTo>
                      <a:pt x="113593" y="243210"/>
                      <a:pt x="134727" y="248469"/>
                      <a:pt x="158502" y="248469"/>
                    </a:cubicBezTo>
                    <a:cubicBezTo>
                      <a:pt x="158502" y="248469"/>
                      <a:pt x="158502" y="248469"/>
                      <a:pt x="158502" y="178792"/>
                    </a:cubicBezTo>
                    <a:cubicBezTo>
                      <a:pt x="158502" y="178792"/>
                      <a:pt x="158502" y="178792"/>
                      <a:pt x="118877" y="178792"/>
                    </a:cubicBezTo>
                    <a:cubicBezTo>
                      <a:pt x="122839" y="172219"/>
                      <a:pt x="125481" y="164331"/>
                      <a:pt x="128122" y="157758"/>
                    </a:cubicBezTo>
                    <a:cubicBezTo>
                      <a:pt x="128122" y="157758"/>
                      <a:pt x="128122" y="157758"/>
                      <a:pt x="158502" y="157758"/>
                    </a:cubicBezTo>
                    <a:cubicBezTo>
                      <a:pt x="158502" y="157758"/>
                      <a:pt x="158502" y="157758"/>
                      <a:pt x="158502" y="88081"/>
                    </a:cubicBezTo>
                    <a:cubicBezTo>
                      <a:pt x="158502" y="88081"/>
                      <a:pt x="157181" y="88081"/>
                      <a:pt x="157181" y="88081"/>
                    </a:cubicBezTo>
                    <a:cubicBezTo>
                      <a:pt x="157181" y="86767"/>
                      <a:pt x="157181" y="85452"/>
                      <a:pt x="158502" y="85452"/>
                    </a:cubicBezTo>
                    <a:cubicBezTo>
                      <a:pt x="161144" y="77564"/>
                      <a:pt x="162465" y="68362"/>
                      <a:pt x="162465" y="59159"/>
                    </a:cubicBezTo>
                    <a:cubicBezTo>
                      <a:pt x="162465" y="51271"/>
                      <a:pt x="161144" y="43383"/>
                      <a:pt x="158502" y="35495"/>
                    </a:cubicBezTo>
                    <a:cubicBezTo>
                      <a:pt x="158502" y="35495"/>
                      <a:pt x="158502" y="35495"/>
                      <a:pt x="158502" y="22349"/>
                    </a:cubicBezTo>
                    <a:cubicBezTo>
                      <a:pt x="157181" y="22349"/>
                      <a:pt x="154539" y="23664"/>
                      <a:pt x="153219" y="23664"/>
                    </a:cubicBezTo>
                    <a:cubicBezTo>
                      <a:pt x="147935" y="15776"/>
                      <a:pt x="142652" y="9202"/>
                      <a:pt x="136048" y="3944"/>
                    </a:cubicBezTo>
                    <a:cubicBezTo>
                      <a:pt x="146614" y="1315"/>
                      <a:pt x="157181" y="0"/>
                      <a:pt x="169069" y="0"/>
                    </a:cubicBezTo>
                    <a:close/>
                    <a:moveTo>
                      <a:pt x="90348" y="0"/>
                    </a:moveTo>
                    <a:cubicBezTo>
                      <a:pt x="123057" y="0"/>
                      <a:pt x="149225" y="26334"/>
                      <a:pt x="149225" y="59251"/>
                    </a:cubicBezTo>
                    <a:cubicBezTo>
                      <a:pt x="149225" y="67151"/>
                      <a:pt x="147916" y="73735"/>
                      <a:pt x="145300" y="80318"/>
                    </a:cubicBezTo>
                    <a:cubicBezTo>
                      <a:pt x="137449" y="104019"/>
                      <a:pt x="86422" y="223838"/>
                      <a:pt x="86422" y="223838"/>
                    </a:cubicBezTo>
                    <a:cubicBezTo>
                      <a:pt x="86422" y="223838"/>
                      <a:pt x="38012" y="93485"/>
                      <a:pt x="34087" y="79002"/>
                    </a:cubicBezTo>
                    <a:cubicBezTo>
                      <a:pt x="31470" y="72418"/>
                      <a:pt x="30162" y="65835"/>
                      <a:pt x="30162" y="59251"/>
                    </a:cubicBezTo>
                    <a:cubicBezTo>
                      <a:pt x="30162" y="26334"/>
                      <a:pt x="57638" y="0"/>
                      <a:pt x="90348"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grpSp>
      </p:grpSp>
      <p:grpSp>
        <p:nvGrpSpPr>
          <p:cNvPr id="78" name="组合 77"/>
          <p:cNvGrpSpPr/>
          <p:nvPr/>
        </p:nvGrpSpPr>
        <p:grpSpPr>
          <a:xfrm>
            <a:off x="6599517" y="3289059"/>
            <a:ext cx="4498461" cy="834815"/>
            <a:chOff x="1367579" y="1996834"/>
            <a:chExt cx="4498461" cy="834815"/>
          </a:xfrm>
        </p:grpSpPr>
        <p:grpSp>
          <p:nvGrpSpPr>
            <p:cNvPr id="79" name="组合 78"/>
            <p:cNvGrpSpPr/>
            <p:nvPr/>
          </p:nvGrpSpPr>
          <p:grpSpPr>
            <a:xfrm>
              <a:off x="2123229" y="1996834"/>
              <a:ext cx="3742811" cy="834815"/>
              <a:chOff x="7483989" y="3433235"/>
              <a:chExt cx="3742811" cy="834815"/>
            </a:xfrm>
          </p:grpSpPr>
          <p:sp>
            <p:nvSpPr>
              <p:cNvPr id="83" name="矩形 82"/>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20000"/>
                  </a:lnSpc>
                </a:pPr>
                <a:r>
                  <a:rPr lang="zh-CN" altLang="en-US" sz="1200" dirty="0">
                    <a:solidFill>
                      <a:prstClr val="white"/>
                    </a:solidFill>
                    <a:latin typeface="Century Gothic" panose="020B0502020202020204"/>
                    <a:ea typeface="思源黑体 CN Light" panose="020B0300000000000000" pitchFamily="34" charset="-122"/>
                    <a:cs typeface="阿里巴巴普惠体 L" panose="00020600040101010101" pitchFamily="18" charset="-122"/>
                    <a:sym typeface="+mn-lt"/>
                  </a:rPr>
                  <a:t>单击此处键入文本单击此处键入文本单击此处键入文本单击此处键入文本单击单击此处键入文本单击</a:t>
                </a:r>
              </a:p>
            </p:txBody>
          </p:sp>
          <p:sp>
            <p:nvSpPr>
              <p:cNvPr id="84" name="矩形 83"/>
              <p:cNvSpPr/>
              <p:nvPr/>
            </p:nvSpPr>
            <p:spPr>
              <a:xfrm>
                <a:off x="7483989" y="3433235"/>
                <a:ext cx="2050552" cy="40177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indent="0" fontAlgn="auto">
                  <a:lnSpc>
                    <a:spcPct val="120000"/>
                  </a:lnSpc>
                  <a:spcBef>
                    <a:spcPts val="0"/>
                  </a:spcBef>
                  <a:spcAft>
                    <a:spcPts val="0"/>
                  </a:spcAft>
                  <a:buClrTx/>
                  <a:buSzTx/>
                  <a:buFontTx/>
                  <a:buNone/>
                  <a:defRPr/>
                </a:pPr>
                <a:r>
                  <a:rPr lang="zh-CN" altLang="en-US" kern="0" dirty="0">
                    <a:solidFill>
                      <a:schemeClr val="bg1"/>
                    </a:solidFill>
                    <a:latin typeface="思源黑体 CN Bold" panose="020B0800000000000000" pitchFamily="34" charset="-122"/>
                    <a:ea typeface="思源黑体 CN Bold" panose="020B0800000000000000" pitchFamily="34" charset="-122"/>
                    <a:sym typeface="+mn-lt"/>
                  </a:rPr>
                  <a:t>标题文字添加</a:t>
                </a:r>
              </a:p>
            </p:txBody>
          </p:sp>
        </p:grpSp>
        <p:grpSp>
          <p:nvGrpSpPr>
            <p:cNvPr id="80" name="组合 79"/>
            <p:cNvGrpSpPr/>
            <p:nvPr/>
          </p:nvGrpSpPr>
          <p:grpSpPr>
            <a:xfrm>
              <a:off x="1367579" y="2122141"/>
              <a:ext cx="584200" cy="584200"/>
              <a:chOff x="1028700" y="1853169"/>
              <a:chExt cx="787400" cy="787400"/>
            </a:xfrm>
          </p:grpSpPr>
          <p:sp>
            <p:nvSpPr>
              <p:cNvPr id="81" name="椭圆 80"/>
              <p:cNvSpPr/>
              <p:nvPr/>
            </p:nvSpPr>
            <p:spPr>
              <a:xfrm>
                <a:off x="1028700" y="1853169"/>
                <a:ext cx="787400" cy="787400"/>
              </a:xfrm>
              <a:prstGeom prst="ellipse">
                <a:avLst/>
              </a:prstGeom>
              <a:solidFill>
                <a:srgbClr val="F3403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82" name="椭圆 52"/>
              <p:cNvSpPr/>
              <p:nvPr/>
            </p:nvSpPr>
            <p:spPr>
              <a:xfrm>
                <a:off x="1249238" y="2062163"/>
                <a:ext cx="346324" cy="369412"/>
              </a:xfrm>
              <a:custGeom>
                <a:avLst/>
                <a:gdLst>
                  <a:gd name="connsiteX0" fmla="*/ 6350 w 309563"/>
                  <a:gd name="connsiteY0" fmla="*/ 309562 h 330200"/>
                  <a:gd name="connsiteX1" fmla="*/ 303213 w 309563"/>
                  <a:gd name="connsiteY1" fmla="*/ 309562 h 330200"/>
                  <a:gd name="connsiteX2" fmla="*/ 303213 w 309563"/>
                  <a:gd name="connsiteY2" fmla="*/ 330200 h 330200"/>
                  <a:gd name="connsiteX3" fmla="*/ 6350 w 309563"/>
                  <a:gd name="connsiteY3" fmla="*/ 330200 h 330200"/>
                  <a:gd name="connsiteX4" fmla="*/ 157162 w 309563"/>
                  <a:gd name="connsiteY4" fmla="*/ 196850 h 330200"/>
                  <a:gd name="connsiteX5" fmla="*/ 157162 w 309563"/>
                  <a:gd name="connsiteY5" fmla="*/ 228600 h 330200"/>
                  <a:gd name="connsiteX6" fmla="*/ 167322 w 309563"/>
                  <a:gd name="connsiteY6" fmla="*/ 222250 h 330200"/>
                  <a:gd name="connsiteX7" fmla="*/ 169862 w 309563"/>
                  <a:gd name="connsiteY7" fmla="*/ 212090 h 330200"/>
                  <a:gd name="connsiteX8" fmla="*/ 167322 w 309563"/>
                  <a:gd name="connsiteY8" fmla="*/ 203200 h 330200"/>
                  <a:gd name="connsiteX9" fmla="*/ 157162 w 309563"/>
                  <a:gd name="connsiteY9" fmla="*/ 196850 h 330200"/>
                  <a:gd name="connsiteX10" fmla="*/ 146050 w 309563"/>
                  <a:gd name="connsiteY10" fmla="*/ 141287 h 330200"/>
                  <a:gd name="connsiteX11" fmla="*/ 139104 w 309563"/>
                  <a:gd name="connsiteY11" fmla="*/ 146483 h 330200"/>
                  <a:gd name="connsiteX12" fmla="*/ 134937 w 309563"/>
                  <a:gd name="connsiteY12" fmla="*/ 155575 h 330200"/>
                  <a:gd name="connsiteX13" fmla="*/ 137715 w 309563"/>
                  <a:gd name="connsiteY13" fmla="*/ 163368 h 330200"/>
                  <a:gd name="connsiteX14" fmla="*/ 146050 w 309563"/>
                  <a:gd name="connsiteY14" fmla="*/ 169862 h 330200"/>
                  <a:gd name="connsiteX15" fmla="*/ 146050 w 309563"/>
                  <a:gd name="connsiteY15" fmla="*/ 141287 h 330200"/>
                  <a:gd name="connsiteX16" fmla="*/ 244475 w 309563"/>
                  <a:gd name="connsiteY16" fmla="*/ 123825 h 330200"/>
                  <a:gd name="connsiteX17" fmla="*/ 265113 w 309563"/>
                  <a:gd name="connsiteY17" fmla="*/ 123825 h 330200"/>
                  <a:gd name="connsiteX18" fmla="*/ 265113 w 309563"/>
                  <a:gd name="connsiteY18" fmla="*/ 285750 h 330200"/>
                  <a:gd name="connsiteX19" fmla="*/ 244475 w 309563"/>
                  <a:gd name="connsiteY19" fmla="*/ 285750 h 330200"/>
                  <a:gd name="connsiteX20" fmla="*/ 44450 w 309563"/>
                  <a:gd name="connsiteY20" fmla="*/ 123825 h 330200"/>
                  <a:gd name="connsiteX21" fmla="*/ 65088 w 309563"/>
                  <a:gd name="connsiteY21" fmla="*/ 123825 h 330200"/>
                  <a:gd name="connsiteX22" fmla="*/ 65088 w 309563"/>
                  <a:gd name="connsiteY22" fmla="*/ 285750 h 330200"/>
                  <a:gd name="connsiteX23" fmla="*/ 44450 w 309563"/>
                  <a:gd name="connsiteY23" fmla="*/ 285750 h 330200"/>
                  <a:gd name="connsiteX24" fmla="*/ 145673 w 309563"/>
                  <a:gd name="connsiteY24" fmla="*/ 115887 h 330200"/>
                  <a:gd name="connsiteX25" fmla="*/ 157539 w 309563"/>
                  <a:gd name="connsiteY25" fmla="*/ 115887 h 330200"/>
                  <a:gd name="connsiteX26" fmla="*/ 157539 w 309563"/>
                  <a:gd name="connsiteY26" fmla="*/ 123626 h 330200"/>
                  <a:gd name="connsiteX27" fmla="*/ 178634 w 309563"/>
                  <a:gd name="connsiteY27" fmla="*/ 132655 h 330200"/>
                  <a:gd name="connsiteX28" fmla="*/ 187863 w 309563"/>
                  <a:gd name="connsiteY28" fmla="*/ 152003 h 330200"/>
                  <a:gd name="connsiteX29" fmla="*/ 166768 w 309563"/>
                  <a:gd name="connsiteY29" fmla="*/ 154583 h 330200"/>
                  <a:gd name="connsiteX30" fmla="*/ 157539 w 309563"/>
                  <a:gd name="connsiteY30" fmla="*/ 141684 h 330200"/>
                  <a:gd name="connsiteX31" fmla="*/ 157539 w 309563"/>
                  <a:gd name="connsiteY31" fmla="*/ 173930 h 330200"/>
                  <a:gd name="connsiteX32" fmla="*/ 183908 w 309563"/>
                  <a:gd name="connsiteY32" fmla="*/ 186829 h 330200"/>
                  <a:gd name="connsiteX33" fmla="*/ 190500 w 309563"/>
                  <a:gd name="connsiteY33" fmla="*/ 208756 h 330200"/>
                  <a:gd name="connsiteX34" fmla="*/ 182589 w 309563"/>
                  <a:gd name="connsiteY34" fmla="*/ 233263 h 330200"/>
                  <a:gd name="connsiteX35" fmla="*/ 157539 w 309563"/>
                  <a:gd name="connsiteY35" fmla="*/ 246162 h 330200"/>
                  <a:gd name="connsiteX36" fmla="*/ 157539 w 309563"/>
                  <a:gd name="connsiteY36" fmla="*/ 260350 h 330200"/>
                  <a:gd name="connsiteX37" fmla="*/ 145673 w 309563"/>
                  <a:gd name="connsiteY37" fmla="*/ 260350 h 330200"/>
                  <a:gd name="connsiteX38" fmla="*/ 145673 w 309563"/>
                  <a:gd name="connsiteY38" fmla="*/ 246162 h 330200"/>
                  <a:gd name="connsiteX39" fmla="*/ 123260 w 309563"/>
                  <a:gd name="connsiteY39" fmla="*/ 235843 h 330200"/>
                  <a:gd name="connsiteX40" fmla="*/ 112712 w 309563"/>
                  <a:gd name="connsiteY40" fmla="*/ 211336 h 330200"/>
                  <a:gd name="connsiteX41" fmla="*/ 133807 w 309563"/>
                  <a:gd name="connsiteY41" fmla="*/ 208756 h 330200"/>
                  <a:gd name="connsiteX42" fmla="*/ 137762 w 309563"/>
                  <a:gd name="connsiteY42" fmla="*/ 220365 h 330200"/>
                  <a:gd name="connsiteX43" fmla="*/ 145673 w 309563"/>
                  <a:gd name="connsiteY43" fmla="*/ 226814 h 330200"/>
                  <a:gd name="connsiteX44" fmla="*/ 145673 w 309563"/>
                  <a:gd name="connsiteY44" fmla="*/ 193278 h 330200"/>
                  <a:gd name="connsiteX45" fmla="*/ 123260 w 309563"/>
                  <a:gd name="connsiteY45" fmla="*/ 179090 h 330200"/>
                  <a:gd name="connsiteX46" fmla="*/ 115349 w 309563"/>
                  <a:gd name="connsiteY46" fmla="*/ 157162 h 330200"/>
                  <a:gd name="connsiteX47" fmla="*/ 123260 w 309563"/>
                  <a:gd name="connsiteY47" fmla="*/ 133945 h 330200"/>
                  <a:gd name="connsiteX48" fmla="*/ 145673 w 309563"/>
                  <a:gd name="connsiteY48" fmla="*/ 123626 h 330200"/>
                  <a:gd name="connsiteX49" fmla="*/ 145673 w 309563"/>
                  <a:gd name="connsiteY49" fmla="*/ 115887 h 330200"/>
                  <a:gd name="connsiteX50" fmla="*/ 155575 w 309563"/>
                  <a:gd name="connsiteY50" fmla="*/ 0 h 330200"/>
                  <a:gd name="connsiteX51" fmla="*/ 309563 w 309563"/>
                  <a:gd name="connsiteY51" fmla="*/ 96837 h 330200"/>
                  <a:gd name="connsiteX52" fmla="*/ 298450 w 309563"/>
                  <a:gd name="connsiteY52" fmla="*/ 114300 h 330200"/>
                  <a:gd name="connsiteX53" fmla="*/ 155575 w 309563"/>
                  <a:gd name="connsiteY53" fmla="*/ 23812 h 330200"/>
                  <a:gd name="connsiteX54" fmla="*/ 11113 w 309563"/>
                  <a:gd name="connsiteY54" fmla="*/ 114300 h 330200"/>
                  <a:gd name="connsiteX55" fmla="*/ 0 w 309563"/>
                  <a:gd name="connsiteY55" fmla="*/ 96837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9563" h="330200">
                    <a:moveTo>
                      <a:pt x="6350" y="309562"/>
                    </a:moveTo>
                    <a:lnTo>
                      <a:pt x="303213" y="309562"/>
                    </a:lnTo>
                    <a:lnTo>
                      <a:pt x="303213" y="330200"/>
                    </a:lnTo>
                    <a:lnTo>
                      <a:pt x="6350" y="330200"/>
                    </a:lnTo>
                    <a:close/>
                    <a:moveTo>
                      <a:pt x="157162" y="196850"/>
                    </a:moveTo>
                    <a:lnTo>
                      <a:pt x="157162" y="228600"/>
                    </a:lnTo>
                    <a:cubicBezTo>
                      <a:pt x="160972" y="227330"/>
                      <a:pt x="164782" y="226060"/>
                      <a:pt x="167322" y="222250"/>
                    </a:cubicBezTo>
                    <a:cubicBezTo>
                      <a:pt x="168592" y="219710"/>
                      <a:pt x="169862" y="215900"/>
                      <a:pt x="169862" y="212090"/>
                    </a:cubicBezTo>
                    <a:cubicBezTo>
                      <a:pt x="169862" y="208280"/>
                      <a:pt x="169862" y="205740"/>
                      <a:pt x="167322" y="203200"/>
                    </a:cubicBezTo>
                    <a:cubicBezTo>
                      <a:pt x="164782" y="200660"/>
                      <a:pt x="162242" y="198120"/>
                      <a:pt x="157162" y="196850"/>
                    </a:cubicBezTo>
                    <a:close/>
                    <a:moveTo>
                      <a:pt x="146050" y="141287"/>
                    </a:moveTo>
                    <a:cubicBezTo>
                      <a:pt x="143272" y="142586"/>
                      <a:pt x="140494" y="143885"/>
                      <a:pt x="139104" y="146483"/>
                    </a:cubicBezTo>
                    <a:cubicBezTo>
                      <a:pt x="136326" y="149080"/>
                      <a:pt x="134937" y="151678"/>
                      <a:pt x="134937" y="155575"/>
                    </a:cubicBezTo>
                    <a:cubicBezTo>
                      <a:pt x="134937" y="158172"/>
                      <a:pt x="136326" y="160770"/>
                      <a:pt x="137715" y="163368"/>
                    </a:cubicBezTo>
                    <a:cubicBezTo>
                      <a:pt x="140494" y="165966"/>
                      <a:pt x="143272" y="167265"/>
                      <a:pt x="146050" y="169862"/>
                    </a:cubicBezTo>
                    <a:cubicBezTo>
                      <a:pt x="146050" y="169862"/>
                      <a:pt x="146050" y="169862"/>
                      <a:pt x="146050" y="141287"/>
                    </a:cubicBezTo>
                    <a:close/>
                    <a:moveTo>
                      <a:pt x="244475" y="123825"/>
                    </a:moveTo>
                    <a:lnTo>
                      <a:pt x="265113" y="123825"/>
                    </a:lnTo>
                    <a:lnTo>
                      <a:pt x="265113" y="285750"/>
                    </a:lnTo>
                    <a:lnTo>
                      <a:pt x="244475" y="285750"/>
                    </a:lnTo>
                    <a:close/>
                    <a:moveTo>
                      <a:pt x="44450" y="123825"/>
                    </a:moveTo>
                    <a:lnTo>
                      <a:pt x="65088" y="123825"/>
                    </a:lnTo>
                    <a:lnTo>
                      <a:pt x="65088" y="285750"/>
                    </a:lnTo>
                    <a:lnTo>
                      <a:pt x="44450" y="285750"/>
                    </a:lnTo>
                    <a:close/>
                    <a:moveTo>
                      <a:pt x="145673" y="115887"/>
                    </a:moveTo>
                    <a:cubicBezTo>
                      <a:pt x="145673" y="115887"/>
                      <a:pt x="145673" y="115887"/>
                      <a:pt x="157539" y="115887"/>
                    </a:cubicBezTo>
                    <a:cubicBezTo>
                      <a:pt x="157539" y="115887"/>
                      <a:pt x="157539" y="115887"/>
                      <a:pt x="157539" y="123626"/>
                    </a:cubicBezTo>
                    <a:cubicBezTo>
                      <a:pt x="166768" y="124916"/>
                      <a:pt x="173360" y="127495"/>
                      <a:pt x="178634" y="132655"/>
                    </a:cubicBezTo>
                    <a:cubicBezTo>
                      <a:pt x="182589" y="137814"/>
                      <a:pt x="186545" y="144264"/>
                      <a:pt x="187863" y="152003"/>
                    </a:cubicBezTo>
                    <a:cubicBezTo>
                      <a:pt x="187863" y="152003"/>
                      <a:pt x="187863" y="152003"/>
                      <a:pt x="166768" y="154583"/>
                    </a:cubicBezTo>
                    <a:cubicBezTo>
                      <a:pt x="166768" y="148133"/>
                      <a:pt x="162813" y="144264"/>
                      <a:pt x="157539" y="141684"/>
                    </a:cubicBezTo>
                    <a:cubicBezTo>
                      <a:pt x="157539" y="141684"/>
                      <a:pt x="157539" y="141684"/>
                      <a:pt x="157539" y="173930"/>
                    </a:cubicBezTo>
                    <a:cubicBezTo>
                      <a:pt x="170723" y="176510"/>
                      <a:pt x="179952" y="181670"/>
                      <a:pt x="183908" y="186829"/>
                    </a:cubicBezTo>
                    <a:cubicBezTo>
                      <a:pt x="189182" y="193278"/>
                      <a:pt x="190500" y="199727"/>
                      <a:pt x="190500" y="208756"/>
                    </a:cubicBezTo>
                    <a:cubicBezTo>
                      <a:pt x="190500" y="217785"/>
                      <a:pt x="187863" y="226814"/>
                      <a:pt x="182589" y="233263"/>
                    </a:cubicBezTo>
                    <a:cubicBezTo>
                      <a:pt x="175997" y="239713"/>
                      <a:pt x="168087" y="243582"/>
                      <a:pt x="157539" y="246162"/>
                    </a:cubicBezTo>
                    <a:cubicBezTo>
                      <a:pt x="157539" y="246162"/>
                      <a:pt x="157539" y="246162"/>
                      <a:pt x="157539" y="260350"/>
                    </a:cubicBezTo>
                    <a:cubicBezTo>
                      <a:pt x="157539" y="260350"/>
                      <a:pt x="157539" y="260350"/>
                      <a:pt x="145673" y="260350"/>
                    </a:cubicBezTo>
                    <a:cubicBezTo>
                      <a:pt x="145673" y="260350"/>
                      <a:pt x="145673" y="260350"/>
                      <a:pt x="145673" y="246162"/>
                    </a:cubicBezTo>
                    <a:cubicBezTo>
                      <a:pt x="136444" y="244872"/>
                      <a:pt x="129852" y="241003"/>
                      <a:pt x="123260" y="235843"/>
                    </a:cubicBezTo>
                    <a:cubicBezTo>
                      <a:pt x="117986" y="229394"/>
                      <a:pt x="114030" y="221655"/>
                      <a:pt x="112712" y="211336"/>
                    </a:cubicBezTo>
                    <a:cubicBezTo>
                      <a:pt x="112712" y="211336"/>
                      <a:pt x="112712" y="211336"/>
                      <a:pt x="133807" y="208756"/>
                    </a:cubicBezTo>
                    <a:cubicBezTo>
                      <a:pt x="133807" y="212626"/>
                      <a:pt x="136444" y="216495"/>
                      <a:pt x="137762" y="220365"/>
                    </a:cubicBezTo>
                    <a:cubicBezTo>
                      <a:pt x="140399" y="222945"/>
                      <a:pt x="143036" y="225524"/>
                      <a:pt x="145673" y="226814"/>
                    </a:cubicBezTo>
                    <a:cubicBezTo>
                      <a:pt x="145673" y="226814"/>
                      <a:pt x="145673" y="226814"/>
                      <a:pt x="145673" y="193278"/>
                    </a:cubicBezTo>
                    <a:cubicBezTo>
                      <a:pt x="135126" y="189409"/>
                      <a:pt x="127215" y="185539"/>
                      <a:pt x="123260" y="179090"/>
                    </a:cubicBezTo>
                    <a:cubicBezTo>
                      <a:pt x="117986" y="172641"/>
                      <a:pt x="115349" y="164901"/>
                      <a:pt x="115349" y="157162"/>
                    </a:cubicBezTo>
                    <a:cubicBezTo>
                      <a:pt x="115349" y="148133"/>
                      <a:pt x="117986" y="140394"/>
                      <a:pt x="123260" y="133945"/>
                    </a:cubicBezTo>
                    <a:cubicBezTo>
                      <a:pt x="129852" y="128785"/>
                      <a:pt x="136444" y="124916"/>
                      <a:pt x="145673" y="123626"/>
                    </a:cubicBezTo>
                    <a:cubicBezTo>
                      <a:pt x="145673" y="123626"/>
                      <a:pt x="145673" y="123626"/>
                      <a:pt x="145673" y="115887"/>
                    </a:cubicBezTo>
                    <a:close/>
                    <a:moveTo>
                      <a:pt x="155575" y="0"/>
                    </a:moveTo>
                    <a:lnTo>
                      <a:pt x="309563" y="96837"/>
                    </a:lnTo>
                    <a:lnTo>
                      <a:pt x="298450" y="114300"/>
                    </a:lnTo>
                    <a:lnTo>
                      <a:pt x="155575" y="23812"/>
                    </a:lnTo>
                    <a:lnTo>
                      <a:pt x="11113" y="114300"/>
                    </a:lnTo>
                    <a:lnTo>
                      <a:pt x="0" y="96837"/>
                    </a:ln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grpSp>
      </p:grpSp>
      <p:grpSp>
        <p:nvGrpSpPr>
          <p:cNvPr id="85" name="组合 84"/>
          <p:cNvGrpSpPr/>
          <p:nvPr/>
        </p:nvGrpSpPr>
        <p:grpSpPr>
          <a:xfrm>
            <a:off x="6599517" y="4789530"/>
            <a:ext cx="4498461" cy="834815"/>
            <a:chOff x="1367579" y="1996834"/>
            <a:chExt cx="4498461" cy="834815"/>
          </a:xfrm>
        </p:grpSpPr>
        <p:grpSp>
          <p:nvGrpSpPr>
            <p:cNvPr id="86" name="组合 85"/>
            <p:cNvGrpSpPr/>
            <p:nvPr/>
          </p:nvGrpSpPr>
          <p:grpSpPr>
            <a:xfrm>
              <a:off x="2123229" y="1996834"/>
              <a:ext cx="3742811" cy="834815"/>
              <a:chOff x="7483989" y="3433235"/>
              <a:chExt cx="3742811" cy="834815"/>
            </a:xfrm>
          </p:grpSpPr>
          <p:sp>
            <p:nvSpPr>
              <p:cNvPr id="90" name="矩形 89"/>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20000"/>
                  </a:lnSpc>
                </a:pPr>
                <a:r>
                  <a:rPr lang="zh-CN" altLang="en-US" sz="1200" dirty="0">
                    <a:solidFill>
                      <a:prstClr val="white"/>
                    </a:solidFill>
                    <a:latin typeface="Century Gothic" panose="020B0502020202020204"/>
                    <a:ea typeface="思源黑体 CN Light" panose="020B0300000000000000" pitchFamily="34" charset="-122"/>
                    <a:cs typeface="阿里巴巴普惠体 L" panose="00020600040101010101" pitchFamily="18" charset="-122"/>
                    <a:sym typeface="+mn-lt"/>
                  </a:rPr>
                  <a:t>单击此处键入文本单击此处键入文本单击此处键入文本单击此处键入文本单击单击此处键入文本单击</a:t>
                </a:r>
              </a:p>
            </p:txBody>
          </p:sp>
          <p:sp>
            <p:nvSpPr>
              <p:cNvPr id="91" name="矩形 90"/>
              <p:cNvSpPr/>
              <p:nvPr/>
            </p:nvSpPr>
            <p:spPr>
              <a:xfrm>
                <a:off x="7483989" y="3433235"/>
                <a:ext cx="2050552" cy="40177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indent="0" fontAlgn="auto">
                  <a:lnSpc>
                    <a:spcPct val="120000"/>
                  </a:lnSpc>
                  <a:spcBef>
                    <a:spcPts val="0"/>
                  </a:spcBef>
                  <a:spcAft>
                    <a:spcPts val="0"/>
                  </a:spcAft>
                  <a:buClrTx/>
                  <a:buSzTx/>
                  <a:buFontTx/>
                  <a:buNone/>
                  <a:defRPr/>
                </a:pPr>
                <a:r>
                  <a:rPr lang="zh-CN" altLang="en-US" kern="0" dirty="0">
                    <a:solidFill>
                      <a:schemeClr val="bg1"/>
                    </a:solidFill>
                    <a:latin typeface="思源黑体 CN Bold" panose="020B0800000000000000" pitchFamily="34" charset="-122"/>
                    <a:ea typeface="思源黑体 CN Bold" panose="020B0800000000000000" pitchFamily="34" charset="-122"/>
                    <a:sym typeface="+mn-lt"/>
                  </a:rPr>
                  <a:t>标题文字添加</a:t>
                </a:r>
              </a:p>
            </p:txBody>
          </p:sp>
        </p:grpSp>
        <p:grpSp>
          <p:nvGrpSpPr>
            <p:cNvPr id="87" name="组合 86"/>
            <p:cNvGrpSpPr/>
            <p:nvPr/>
          </p:nvGrpSpPr>
          <p:grpSpPr>
            <a:xfrm>
              <a:off x="1367579" y="2122141"/>
              <a:ext cx="584200" cy="584200"/>
              <a:chOff x="1028700" y="1853169"/>
              <a:chExt cx="787400" cy="787400"/>
            </a:xfrm>
          </p:grpSpPr>
          <p:sp>
            <p:nvSpPr>
              <p:cNvPr id="88" name="椭圆 87"/>
              <p:cNvSpPr/>
              <p:nvPr/>
            </p:nvSpPr>
            <p:spPr>
              <a:xfrm>
                <a:off x="1028700" y="1853169"/>
                <a:ext cx="787400" cy="787400"/>
              </a:xfrm>
              <a:prstGeom prst="ellipse">
                <a:avLst/>
              </a:prstGeom>
              <a:solidFill>
                <a:srgbClr val="F3403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89" name="椭圆 59"/>
              <p:cNvSpPr/>
              <p:nvPr/>
            </p:nvSpPr>
            <p:spPr>
              <a:xfrm>
                <a:off x="1237694" y="2062163"/>
                <a:ext cx="369412" cy="369412"/>
              </a:xfrm>
              <a:custGeom>
                <a:avLst/>
                <a:gdLst>
                  <a:gd name="connsiteX0" fmla="*/ 169069 w 338138"/>
                  <a:gd name="connsiteY0" fmla="*/ 120650 h 338138"/>
                  <a:gd name="connsiteX1" fmla="*/ 120650 w 338138"/>
                  <a:gd name="connsiteY1" fmla="*/ 169069 h 338138"/>
                  <a:gd name="connsiteX2" fmla="*/ 169069 w 338138"/>
                  <a:gd name="connsiteY2" fmla="*/ 217488 h 338138"/>
                  <a:gd name="connsiteX3" fmla="*/ 217488 w 338138"/>
                  <a:gd name="connsiteY3" fmla="*/ 169069 h 338138"/>
                  <a:gd name="connsiteX4" fmla="*/ 169069 w 338138"/>
                  <a:gd name="connsiteY4" fmla="*/ 120650 h 338138"/>
                  <a:gd name="connsiteX5" fmla="*/ 169863 w 338138"/>
                  <a:gd name="connsiteY5" fmla="*/ 100013 h 338138"/>
                  <a:gd name="connsiteX6" fmla="*/ 239713 w 338138"/>
                  <a:gd name="connsiteY6" fmla="*/ 169863 h 338138"/>
                  <a:gd name="connsiteX7" fmla="*/ 169863 w 338138"/>
                  <a:gd name="connsiteY7" fmla="*/ 239713 h 338138"/>
                  <a:gd name="connsiteX8" fmla="*/ 100013 w 338138"/>
                  <a:gd name="connsiteY8" fmla="*/ 169863 h 338138"/>
                  <a:gd name="connsiteX9" fmla="*/ 169863 w 338138"/>
                  <a:gd name="connsiteY9" fmla="*/ 100013 h 338138"/>
                  <a:gd name="connsiteX10" fmla="*/ 154044 w 338138"/>
                  <a:gd name="connsiteY10" fmla="*/ 22225 h 338138"/>
                  <a:gd name="connsiteX11" fmla="*/ 152726 w 338138"/>
                  <a:gd name="connsiteY11" fmla="*/ 62869 h 338138"/>
                  <a:gd name="connsiteX12" fmla="*/ 144817 w 338138"/>
                  <a:gd name="connsiteY12" fmla="*/ 64181 h 338138"/>
                  <a:gd name="connsiteX13" fmla="*/ 113180 w 338138"/>
                  <a:gd name="connsiteY13" fmla="*/ 77292 h 338138"/>
                  <a:gd name="connsiteX14" fmla="*/ 106589 w 338138"/>
                  <a:gd name="connsiteY14" fmla="*/ 81225 h 338138"/>
                  <a:gd name="connsiteX15" fmla="*/ 76271 w 338138"/>
                  <a:gd name="connsiteY15" fmla="*/ 55003 h 338138"/>
                  <a:gd name="connsiteX16" fmla="*/ 55180 w 338138"/>
                  <a:gd name="connsiteY16" fmla="*/ 75981 h 338138"/>
                  <a:gd name="connsiteX17" fmla="*/ 81544 w 338138"/>
                  <a:gd name="connsiteY17" fmla="*/ 106136 h 338138"/>
                  <a:gd name="connsiteX18" fmla="*/ 77589 w 338138"/>
                  <a:gd name="connsiteY18" fmla="*/ 112692 h 338138"/>
                  <a:gd name="connsiteX19" fmla="*/ 64407 w 338138"/>
                  <a:gd name="connsiteY19" fmla="*/ 144158 h 338138"/>
                  <a:gd name="connsiteX20" fmla="*/ 63089 w 338138"/>
                  <a:gd name="connsiteY20" fmla="*/ 152025 h 338138"/>
                  <a:gd name="connsiteX21" fmla="*/ 22225 w 338138"/>
                  <a:gd name="connsiteY21" fmla="*/ 153336 h 338138"/>
                  <a:gd name="connsiteX22" fmla="*/ 22225 w 338138"/>
                  <a:gd name="connsiteY22" fmla="*/ 184802 h 338138"/>
                  <a:gd name="connsiteX23" fmla="*/ 63089 w 338138"/>
                  <a:gd name="connsiteY23" fmla="*/ 186114 h 338138"/>
                  <a:gd name="connsiteX24" fmla="*/ 64407 w 338138"/>
                  <a:gd name="connsiteY24" fmla="*/ 193980 h 338138"/>
                  <a:gd name="connsiteX25" fmla="*/ 77589 w 338138"/>
                  <a:gd name="connsiteY25" fmla="*/ 225447 h 338138"/>
                  <a:gd name="connsiteX26" fmla="*/ 81544 w 338138"/>
                  <a:gd name="connsiteY26" fmla="*/ 232002 h 338138"/>
                  <a:gd name="connsiteX27" fmla="*/ 55180 w 338138"/>
                  <a:gd name="connsiteY27" fmla="*/ 262158 h 338138"/>
                  <a:gd name="connsiteX28" fmla="*/ 76271 w 338138"/>
                  <a:gd name="connsiteY28" fmla="*/ 283135 h 338138"/>
                  <a:gd name="connsiteX29" fmla="*/ 106589 w 338138"/>
                  <a:gd name="connsiteY29" fmla="*/ 256913 h 338138"/>
                  <a:gd name="connsiteX30" fmla="*/ 113180 w 338138"/>
                  <a:gd name="connsiteY30" fmla="*/ 260847 h 338138"/>
                  <a:gd name="connsiteX31" fmla="*/ 144817 w 338138"/>
                  <a:gd name="connsiteY31" fmla="*/ 273958 h 338138"/>
                  <a:gd name="connsiteX32" fmla="*/ 152726 w 338138"/>
                  <a:gd name="connsiteY32" fmla="*/ 275269 h 338138"/>
                  <a:gd name="connsiteX33" fmla="*/ 154044 w 338138"/>
                  <a:gd name="connsiteY33" fmla="*/ 315913 h 338138"/>
                  <a:gd name="connsiteX34" fmla="*/ 185681 w 338138"/>
                  <a:gd name="connsiteY34" fmla="*/ 315913 h 338138"/>
                  <a:gd name="connsiteX35" fmla="*/ 186999 w 338138"/>
                  <a:gd name="connsiteY35" fmla="*/ 275269 h 338138"/>
                  <a:gd name="connsiteX36" fmla="*/ 194908 w 338138"/>
                  <a:gd name="connsiteY36" fmla="*/ 273958 h 338138"/>
                  <a:gd name="connsiteX37" fmla="*/ 226545 w 338138"/>
                  <a:gd name="connsiteY37" fmla="*/ 260847 h 338138"/>
                  <a:gd name="connsiteX38" fmla="*/ 233136 w 338138"/>
                  <a:gd name="connsiteY38" fmla="*/ 256913 h 338138"/>
                  <a:gd name="connsiteX39" fmla="*/ 263454 w 338138"/>
                  <a:gd name="connsiteY39" fmla="*/ 283135 h 338138"/>
                  <a:gd name="connsiteX40" fmla="*/ 284545 w 338138"/>
                  <a:gd name="connsiteY40" fmla="*/ 262158 h 338138"/>
                  <a:gd name="connsiteX41" fmla="*/ 258181 w 338138"/>
                  <a:gd name="connsiteY41" fmla="*/ 232002 h 338138"/>
                  <a:gd name="connsiteX42" fmla="*/ 262136 w 338138"/>
                  <a:gd name="connsiteY42" fmla="*/ 225447 h 338138"/>
                  <a:gd name="connsiteX43" fmla="*/ 275318 w 338138"/>
                  <a:gd name="connsiteY43" fmla="*/ 193980 h 338138"/>
                  <a:gd name="connsiteX44" fmla="*/ 276636 w 338138"/>
                  <a:gd name="connsiteY44" fmla="*/ 186114 h 338138"/>
                  <a:gd name="connsiteX45" fmla="*/ 317500 w 338138"/>
                  <a:gd name="connsiteY45" fmla="*/ 184802 h 338138"/>
                  <a:gd name="connsiteX46" fmla="*/ 317500 w 338138"/>
                  <a:gd name="connsiteY46" fmla="*/ 153336 h 338138"/>
                  <a:gd name="connsiteX47" fmla="*/ 276636 w 338138"/>
                  <a:gd name="connsiteY47" fmla="*/ 152025 h 338138"/>
                  <a:gd name="connsiteX48" fmla="*/ 275318 w 338138"/>
                  <a:gd name="connsiteY48" fmla="*/ 144158 h 338138"/>
                  <a:gd name="connsiteX49" fmla="*/ 262136 w 338138"/>
                  <a:gd name="connsiteY49" fmla="*/ 112692 h 338138"/>
                  <a:gd name="connsiteX50" fmla="*/ 258181 w 338138"/>
                  <a:gd name="connsiteY50" fmla="*/ 106136 h 338138"/>
                  <a:gd name="connsiteX51" fmla="*/ 284545 w 338138"/>
                  <a:gd name="connsiteY51" fmla="*/ 75981 h 338138"/>
                  <a:gd name="connsiteX52" fmla="*/ 263454 w 338138"/>
                  <a:gd name="connsiteY52" fmla="*/ 55003 h 338138"/>
                  <a:gd name="connsiteX53" fmla="*/ 233136 w 338138"/>
                  <a:gd name="connsiteY53" fmla="*/ 81225 h 338138"/>
                  <a:gd name="connsiteX54" fmla="*/ 226545 w 338138"/>
                  <a:gd name="connsiteY54" fmla="*/ 77292 h 338138"/>
                  <a:gd name="connsiteX55" fmla="*/ 194908 w 338138"/>
                  <a:gd name="connsiteY55" fmla="*/ 64181 h 338138"/>
                  <a:gd name="connsiteX56" fmla="*/ 186999 w 338138"/>
                  <a:gd name="connsiteY56" fmla="*/ 62869 h 338138"/>
                  <a:gd name="connsiteX57" fmla="*/ 185681 w 338138"/>
                  <a:gd name="connsiteY57" fmla="*/ 22225 h 338138"/>
                  <a:gd name="connsiteX58" fmla="*/ 154044 w 338138"/>
                  <a:gd name="connsiteY58" fmla="*/ 22225 h 338138"/>
                  <a:gd name="connsiteX59" fmla="*/ 149256 w 338138"/>
                  <a:gd name="connsiteY59" fmla="*/ 0 h 338138"/>
                  <a:gd name="connsiteX60" fmla="*/ 188882 w 338138"/>
                  <a:gd name="connsiteY60" fmla="*/ 0 h 338138"/>
                  <a:gd name="connsiteX61" fmla="*/ 204732 w 338138"/>
                  <a:gd name="connsiteY61" fmla="*/ 15850 h 338138"/>
                  <a:gd name="connsiteX62" fmla="*/ 206053 w 338138"/>
                  <a:gd name="connsiteY62" fmla="*/ 44909 h 338138"/>
                  <a:gd name="connsiteX63" fmla="*/ 229828 w 338138"/>
                  <a:gd name="connsiteY63" fmla="*/ 55476 h 338138"/>
                  <a:gd name="connsiteX64" fmla="*/ 252283 w 338138"/>
                  <a:gd name="connsiteY64" fmla="*/ 35663 h 338138"/>
                  <a:gd name="connsiteX65" fmla="*/ 274737 w 338138"/>
                  <a:gd name="connsiteY65" fmla="*/ 35663 h 338138"/>
                  <a:gd name="connsiteX66" fmla="*/ 302475 w 338138"/>
                  <a:gd name="connsiteY66" fmla="*/ 63401 h 338138"/>
                  <a:gd name="connsiteX67" fmla="*/ 302475 w 338138"/>
                  <a:gd name="connsiteY67" fmla="*/ 87176 h 338138"/>
                  <a:gd name="connsiteX68" fmla="*/ 282662 w 338138"/>
                  <a:gd name="connsiteY68" fmla="*/ 108310 h 338138"/>
                  <a:gd name="connsiteX69" fmla="*/ 293229 w 338138"/>
                  <a:gd name="connsiteY69" fmla="*/ 132085 h 338138"/>
                  <a:gd name="connsiteX70" fmla="*/ 322288 w 338138"/>
                  <a:gd name="connsiteY70" fmla="*/ 133406 h 338138"/>
                  <a:gd name="connsiteX71" fmla="*/ 338138 w 338138"/>
                  <a:gd name="connsiteY71" fmla="*/ 149256 h 338138"/>
                  <a:gd name="connsiteX72" fmla="*/ 338138 w 338138"/>
                  <a:gd name="connsiteY72" fmla="*/ 188882 h 338138"/>
                  <a:gd name="connsiteX73" fmla="*/ 322288 w 338138"/>
                  <a:gd name="connsiteY73" fmla="*/ 204732 h 338138"/>
                  <a:gd name="connsiteX74" fmla="*/ 293229 w 338138"/>
                  <a:gd name="connsiteY74" fmla="*/ 206053 h 338138"/>
                  <a:gd name="connsiteX75" fmla="*/ 282662 w 338138"/>
                  <a:gd name="connsiteY75" fmla="*/ 229828 h 338138"/>
                  <a:gd name="connsiteX76" fmla="*/ 302475 w 338138"/>
                  <a:gd name="connsiteY76" fmla="*/ 252283 h 338138"/>
                  <a:gd name="connsiteX77" fmla="*/ 307759 w 338138"/>
                  <a:gd name="connsiteY77" fmla="*/ 262850 h 338138"/>
                  <a:gd name="connsiteX78" fmla="*/ 302475 w 338138"/>
                  <a:gd name="connsiteY78" fmla="*/ 274737 h 338138"/>
                  <a:gd name="connsiteX79" fmla="*/ 274737 w 338138"/>
                  <a:gd name="connsiteY79" fmla="*/ 302475 h 338138"/>
                  <a:gd name="connsiteX80" fmla="*/ 250962 w 338138"/>
                  <a:gd name="connsiteY80" fmla="*/ 302475 h 338138"/>
                  <a:gd name="connsiteX81" fmla="*/ 229828 w 338138"/>
                  <a:gd name="connsiteY81" fmla="*/ 282662 h 338138"/>
                  <a:gd name="connsiteX82" fmla="*/ 206053 w 338138"/>
                  <a:gd name="connsiteY82" fmla="*/ 293229 h 338138"/>
                  <a:gd name="connsiteX83" fmla="*/ 204732 w 338138"/>
                  <a:gd name="connsiteY83" fmla="*/ 322288 h 338138"/>
                  <a:gd name="connsiteX84" fmla="*/ 188882 w 338138"/>
                  <a:gd name="connsiteY84" fmla="*/ 338138 h 338138"/>
                  <a:gd name="connsiteX85" fmla="*/ 149256 w 338138"/>
                  <a:gd name="connsiteY85" fmla="*/ 338138 h 338138"/>
                  <a:gd name="connsiteX86" fmla="*/ 133406 w 338138"/>
                  <a:gd name="connsiteY86" fmla="*/ 322288 h 338138"/>
                  <a:gd name="connsiteX87" fmla="*/ 132085 w 338138"/>
                  <a:gd name="connsiteY87" fmla="*/ 293229 h 338138"/>
                  <a:gd name="connsiteX88" fmla="*/ 108310 w 338138"/>
                  <a:gd name="connsiteY88" fmla="*/ 282662 h 338138"/>
                  <a:gd name="connsiteX89" fmla="*/ 85855 w 338138"/>
                  <a:gd name="connsiteY89" fmla="*/ 302475 h 338138"/>
                  <a:gd name="connsiteX90" fmla="*/ 63401 w 338138"/>
                  <a:gd name="connsiteY90" fmla="*/ 302475 h 338138"/>
                  <a:gd name="connsiteX91" fmla="*/ 35663 w 338138"/>
                  <a:gd name="connsiteY91" fmla="*/ 274737 h 338138"/>
                  <a:gd name="connsiteX92" fmla="*/ 35663 w 338138"/>
                  <a:gd name="connsiteY92" fmla="*/ 250962 h 338138"/>
                  <a:gd name="connsiteX93" fmla="*/ 55476 w 338138"/>
                  <a:gd name="connsiteY93" fmla="*/ 229828 h 338138"/>
                  <a:gd name="connsiteX94" fmla="*/ 44909 w 338138"/>
                  <a:gd name="connsiteY94" fmla="*/ 206053 h 338138"/>
                  <a:gd name="connsiteX95" fmla="*/ 15850 w 338138"/>
                  <a:gd name="connsiteY95" fmla="*/ 204732 h 338138"/>
                  <a:gd name="connsiteX96" fmla="*/ 0 w 338138"/>
                  <a:gd name="connsiteY96" fmla="*/ 188882 h 338138"/>
                  <a:gd name="connsiteX97" fmla="*/ 0 w 338138"/>
                  <a:gd name="connsiteY97" fmla="*/ 149256 h 338138"/>
                  <a:gd name="connsiteX98" fmla="*/ 15850 w 338138"/>
                  <a:gd name="connsiteY98" fmla="*/ 133406 h 338138"/>
                  <a:gd name="connsiteX99" fmla="*/ 44909 w 338138"/>
                  <a:gd name="connsiteY99" fmla="*/ 132085 h 338138"/>
                  <a:gd name="connsiteX100" fmla="*/ 55476 w 338138"/>
                  <a:gd name="connsiteY100" fmla="*/ 108310 h 338138"/>
                  <a:gd name="connsiteX101" fmla="*/ 35663 w 338138"/>
                  <a:gd name="connsiteY101" fmla="*/ 85855 h 338138"/>
                  <a:gd name="connsiteX102" fmla="*/ 30380 w 338138"/>
                  <a:gd name="connsiteY102" fmla="*/ 75289 h 338138"/>
                  <a:gd name="connsiteX103" fmla="*/ 35663 w 338138"/>
                  <a:gd name="connsiteY103" fmla="*/ 63401 h 338138"/>
                  <a:gd name="connsiteX104" fmla="*/ 63401 w 338138"/>
                  <a:gd name="connsiteY104" fmla="*/ 35663 h 338138"/>
                  <a:gd name="connsiteX105" fmla="*/ 87176 w 338138"/>
                  <a:gd name="connsiteY105" fmla="*/ 35663 h 338138"/>
                  <a:gd name="connsiteX106" fmla="*/ 108310 w 338138"/>
                  <a:gd name="connsiteY106" fmla="*/ 55476 h 338138"/>
                  <a:gd name="connsiteX107" fmla="*/ 132085 w 338138"/>
                  <a:gd name="connsiteY107" fmla="*/ 44909 h 338138"/>
                  <a:gd name="connsiteX108" fmla="*/ 133406 w 338138"/>
                  <a:gd name="connsiteY108" fmla="*/ 15850 h 338138"/>
                  <a:gd name="connsiteX109" fmla="*/ 149256 w 338138"/>
                  <a:gd name="connsiteY109"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38138" h="338138">
                    <a:moveTo>
                      <a:pt x="169069" y="120650"/>
                    </a:moveTo>
                    <a:cubicBezTo>
                      <a:pt x="142328" y="120650"/>
                      <a:pt x="120650" y="142328"/>
                      <a:pt x="120650" y="169069"/>
                    </a:cubicBezTo>
                    <a:cubicBezTo>
                      <a:pt x="120650" y="195810"/>
                      <a:pt x="142328" y="217488"/>
                      <a:pt x="169069" y="217488"/>
                    </a:cubicBezTo>
                    <a:cubicBezTo>
                      <a:pt x="195810" y="217488"/>
                      <a:pt x="217488" y="195810"/>
                      <a:pt x="217488" y="169069"/>
                    </a:cubicBezTo>
                    <a:cubicBezTo>
                      <a:pt x="217488" y="142328"/>
                      <a:pt x="195810" y="120650"/>
                      <a:pt x="169069" y="120650"/>
                    </a:cubicBezTo>
                    <a:close/>
                    <a:moveTo>
                      <a:pt x="169863" y="100013"/>
                    </a:moveTo>
                    <a:cubicBezTo>
                      <a:pt x="208440" y="100013"/>
                      <a:pt x="239713" y="131286"/>
                      <a:pt x="239713" y="169863"/>
                    </a:cubicBezTo>
                    <a:cubicBezTo>
                      <a:pt x="239713" y="208440"/>
                      <a:pt x="208440" y="239713"/>
                      <a:pt x="169863" y="239713"/>
                    </a:cubicBezTo>
                    <a:cubicBezTo>
                      <a:pt x="131286" y="239713"/>
                      <a:pt x="100013" y="208440"/>
                      <a:pt x="100013" y="169863"/>
                    </a:cubicBezTo>
                    <a:cubicBezTo>
                      <a:pt x="100013" y="131286"/>
                      <a:pt x="131286" y="100013"/>
                      <a:pt x="169863" y="100013"/>
                    </a:cubicBezTo>
                    <a:close/>
                    <a:moveTo>
                      <a:pt x="154044" y="22225"/>
                    </a:moveTo>
                    <a:cubicBezTo>
                      <a:pt x="152726" y="62869"/>
                      <a:pt x="152726" y="62869"/>
                      <a:pt x="152726" y="62869"/>
                    </a:cubicBezTo>
                    <a:cubicBezTo>
                      <a:pt x="144817" y="64181"/>
                      <a:pt x="144817" y="64181"/>
                      <a:pt x="144817" y="64181"/>
                    </a:cubicBezTo>
                    <a:cubicBezTo>
                      <a:pt x="134271" y="66803"/>
                      <a:pt x="122408" y="72047"/>
                      <a:pt x="113180" y="77292"/>
                    </a:cubicBezTo>
                    <a:cubicBezTo>
                      <a:pt x="106589" y="81225"/>
                      <a:pt x="106589" y="81225"/>
                      <a:pt x="106589" y="81225"/>
                    </a:cubicBezTo>
                    <a:cubicBezTo>
                      <a:pt x="76271" y="55003"/>
                      <a:pt x="76271" y="55003"/>
                      <a:pt x="76271" y="55003"/>
                    </a:cubicBezTo>
                    <a:cubicBezTo>
                      <a:pt x="55180" y="75981"/>
                      <a:pt x="55180" y="75981"/>
                      <a:pt x="55180" y="75981"/>
                    </a:cubicBezTo>
                    <a:cubicBezTo>
                      <a:pt x="81544" y="106136"/>
                      <a:pt x="81544" y="106136"/>
                      <a:pt x="81544" y="106136"/>
                    </a:cubicBezTo>
                    <a:cubicBezTo>
                      <a:pt x="77589" y="112692"/>
                      <a:pt x="77589" y="112692"/>
                      <a:pt x="77589" y="112692"/>
                    </a:cubicBezTo>
                    <a:cubicBezTo>
                      <a:pt x="72316" y="121869"/>
                      <a:pt x="67044" y="133669"/>
                      <a:pt x="64407" y="144158"/>
                    </a:cubicBezTo>
                    <a:cubicBezTo>
                      <a:pt x="63089" y="152025"/>
                      <a:pt x="63089" y="152025"/>
                      <a:pt x="63089" y="152025"/>
                    </a:cubicBezTo>
                    <a:cubicBezTo>
                      <a:pt x="22225" y="153336"/>
                      <a:pt x="22225" y="153336"/>
                      <a:pt x="22225" y="153336"/>
                    </a:cubicBezTo>
                    <a:cubicBezTo>
                      <a:pt x="22225" y="184802"/>
                      <a:pt x="22225" y="184802"/>
                      <a:pt x="22225" y="184802"/>
                    </a:cubicBezTo>
                    <a:cubicBezTo>
                      <a:pt x="63089" y="186114"/>
                      <a:pt x="63089" y="186114"/>
                      <a:pt x="63089" y="186114"/>
                    </a:cubicBezTo>
                    <a:cubicBezTo>
                      <a:pt x="64407" y="193980"/>
                      <a:pt x="64407" y="193980"/>
                      <a:pt x="64407" y="193980"/>
                    </a:cubicBezTo>
                    <a:cubicBezTo>
                      <a:pt x="67044" y="204469"/>
                      <a:pt x="72316" y="216269"/>
                      <a:pt x="77589" y="225447"/>
                    </a:cubicBezTo>
                    <a:cubicBezTo>
                      <a:pt x="81544" y="232002"/>
                      <a:pt x="81544" y="232002"/>
                      <a:pt x="81544" y="232002"/>
                    </a:cubicBezTo>
                    <a:cubicBezTo>
                      <a:pt x="55180" y="262158"/>
                      <a:pt x="55180" y="262158"/>
                      <a:pt x="55180" y="262158"/>
                    </a:cubicBezTo>
                    <a:cubicBezTo>
                      <a:pt x="76271" y="283135"/>
                      <a:pt x="76271" y="283135"/>
                      <a:pt x="76271" y="283135"/>
                    </a:cubicBezTo>
                    <a:cubicBezTo>
                      <a:pt x="106589" y="256913"/>
                      <a:pt x="106589" y="256913"/>
                      <a:pt x="106589" y="256913"/>
                    </a:cubicBezTo>
                    <a:cubicBezTo>
                      <a:pt x="113180" y="260847"/>
                      <a:pt x="113180" y="260847"/>
                      <a:pt x="113180" y="260847"/>
                    </a:cubicBezTo>
                    <a:cubicBezTo>
                      <a:pt x="122408" y="266091"/>
                      <a:pt x="134271" y="271335"/>
                      <a:pt x="144817" y="273958"/>
                    </a:cubicBezTo>
                    <a:cubicBezTo>
                      <a:pt x="152726" y="275269"/>
                      <a:pt x="152726" y="275269"/>
                      <a:pt x="152726" y="275269"/>
                    </a:cubicBezTo>
                    <a:lnTo>
                      <a:pt x="154044" y="315913"/>
                    </a:lnTo>
                    <a:cubicBezTo>
                      <a:pt x="185681" y="315913"/>
                      <a:pt x="185681" y="315913"/>
                      <a:pt x="185681" y="315913"/>
                    </a:cubicBezTo>
                    <a:cubicBezTo>
                      <a:pt x="186999" y="275269"/>
                      <a:pt x="186999" y="275269"/>
                      <a:pt x="186999" y="275269"/>
                    </a:cubicBezTo>
                    <a:cubicBezTo>
                      <a:pt x="194908" y="273958"/>
                      <a:pt x="194908" y="273958"/>
                      <a:pt x="194908" y="273958"/>
                    </a:cubicBezTo>
                    <a:cubicBezTo>
                      <a:pt x="205454" y="271335"/>
                      <a:pt x="217318" y="266091"/>
                      <a:pt x="226545" y="260847"/>
                    </a:cubicBezTo>
                    <a:cubicBezTo>
                      <a:pt x="233136" y="256913"/>
                      <a:pt x="233136" y="256913"/>
                      <a:pt x="233136" y="256913"/>
                    </a:cubicBezTo>
                    <a:cubicBezTo>
                      <a:pt x="263454" y="283135"/>
                      <a:pt x="263454" y="283135"/>
                      <a:pt x="263454" y="283135"/>
                    </a:cubicBezTo>
                    <a:cubicBezTo>
                      <a:pt x="284545" y="262158"/>
                      <a:pt x="284545" y="262158"/>
                      <a:pt x="284545" y="262158"/>
                    </a:cubicBezTo>
                    <a:cubicBezTo>
                      <a:pt x="258181" y="232002"/>
                      <a:pt x="258181" y="232002"/>
                      <a:pt x="258181" y="232002"/>
                    </a:cubicBezTo>
                    <a:cubicBezTo>
                      <a:pt x="262136" y="225447"/>
                      <a:pt x="262136" y="225447"/>
                      <a:pt x="262136" y="225447"/>
                    </a:cubicBezTo>
                    <a:cubicBezTo>
                      <a:pt x="267409" y="216269"/>
                      <a:pt x="272682" y="204469"/>
                      <a:pt x="275318" y="193980"/>
                    </a:cubicBezTo>
                    <a:cubicBezTo>
                      <a:pt x="276636" y="186114"/>
                      <a:pt x="276636" y="186114"/>
                      <a:pt x="276636" y="186114"/>
                    </a:cubicBezTo>
                    <a:cubicBezTo>
                      <a:pt x="317500" y="184802"/>
                      <a:pt x="317500" y="184802"/>
                      <a:pt x="317500" y="184802"/>
                    </a:cubicBezTo>
                    <a:cubicBezTo>
                      <a:pt x="317500" y="153336"/>
                      <a:pt x="317500" y="153336"/>
                      <a:pt x="317500" y="153336"/>
                    </a:cubicBezTo>
                    <a:cubicBezTo>
                      <a:pt x="276636" y="152025"/>
                      <a:pt x="276636" y="152025"/>
                      <a:pt x="276636" y="152025"/>
                    </a:cubicBezTo>
                    <a:cubicBezTo>
                      <a:pt x="275318" y="144158"/>
                      <a:pt x="275318" y="144158"/>
                      <a:pt x="275318" y="144158"/>
                    </a:cubicBezTo>
                    <a:cubicBezTo>
                      <a:pt x="272682" y="133669"/>
                      <a:pt x="267409" y="121869"/>
                      <a:pt x="262136" y="112692"/>
                    </a:cubicBezTo>
                    <a:cubicBezTo>
                      <a:pt x="258181" y="106136"/>
                      <a:pt x="258181" y="106136"/>
                      <a:pt x="258181" y="106136"/>
                    </a:cubicBezTo>
                    <a:cubicBezTo>
                      <a:pt x="284545" y="75981"/>
                      <a:pt x="284545" y="75981"/>
                      <a:pt x="284545" y="75981"/>
                    </a:cubicBezTo>
                    <a:cubicBezTo>
                      <a:pt x="263454" y="55003"/>
                      <a:pt x="263454" y="55003"/>
                      <a:pt x="263454" y="55003"/>
                    </a:cubicBezTo>
                    <a:cubicBezTo>
                      <a:pt x="233136" y="81225"/>
                      <a:pt x="233136" y="81225"/>
                      <a:pt x="233136" y="81225"/>
                    </a:cubicBezTo>
                    <a:cubicBezTo>
                      <a:pt x="226545" y="77292"/>
                      <a:pt x="226545" y="77292"/>
                      <a:pt x="226545" y="77292"/>
                    </a:cubicBezTo>
                    <a:cubicBezTo>
                      <a:pt x="217318" y="72047"/>
                      <a:pt x="205454" y="66803"/>
                      <a:pt x="194908" y="64181"/>
                    </a:cubicBezTo>
                    <a:cubicBezTo>
                      <a:pt x="186999" y="62869"/>
                      <a:pt x="186999" y="62869"/>
                      <a:pt x="186999" y="62869"/>
                    </a:cubicBezTo>
                    <a:cubicBezTo>
                      <a:pt x="185681" y="22225"/>
                      <a:pt x="185681" y="22225"/>
                      <a:pt x="185681" y="22225"/>
                    </a:cubicBezTo>
                    <a:cubicBezTo>
                      <a:pt x="154044" y="22225"/>
                      <a:pt x="154044" y="22225"/>
                      <a:pt x="154044" y="22225"/>
                    </a:cubicBezTo>
                    <a:close/>
                    <a:moveTo>
                      <a:pt x="149256" y="0"/>
                    </a:moveTo>
                    <a:cubicBezTo>
                      <a:pt x="188882" y="0"/>
                      <a:pt x="188882" y="0"/>
                      <a:pt x="188882" y="0"/>
                    </a:cubicBezTo>
                    <a:cubicBezTo>
                      <a:pt x="198128" y="0"/>
                      <a:pt x="204732" y="7925"/>
                      <a:pt x="204732" y="15850"/>
                    </a:cubicBezTo>
                    <a:cubicBezTo>
                      <a:pt x="206053" y="44909"/>
                      <a:pt x="206053" y="44909"/>
                      <a:pt x="206053" y="44909"/>
                    </a:cubicBezTo>
                    <a:cubicBezTo>
                      <a:pt x="215299" y="47551"/>
                      <a:pt x="223224" y="51513"/>
                      <a:pt x="229828" y="55476"/>
                    </a:cubicBezTo>
                    <a:cubicBezTo>
                      <a:pt x="252283" y="35663"/>
                      <a:pt x="252283" y="35663"/>
                      <a:pt x="252283" y="35663"/>
                    </a:cubicBezTo>
                    <a:cubicBezTo>
                      <a:pt x="257566" y="29059"/>
                      <a:pt x="268133" y="29059"/>
                      <a:pt x="274737" y="35663"/>
                    </a:cubicBezTo>
                    <a:cubicBezTo>
                      <a:pt x="302475" y="63401"/>
                      <a:pt x="302475" y="63401"/>
                      <a:pt x="302475" y="63401"/>
                    </a:cubicBezTo>
                    <a:cubicBezTo>
                      <a:pt x="309079" y="70005"/>
                      <a:pt x="309079" y="80572"/>
                      <a:pt x="302475" y="87176"/>
                    </a:cubicBezTo>
                    <a:cubicBezTo>
                      <a:pt x="282662" y="108310"/>
                      <a:pt x="282662" y="108310"/>
                      <a:pt x="282662" y="108310"/>
                    </a:cubicBezTo>
                    <a:cubicBezTo>
                      <a:pt x="286625" y="114914"/>
                      <a:pt x="290587" y="122839"/>
                      <a:pt x="293229" y="132085"/>
                    </a:cubicBezTo>
                    <a:cubicBezTo>
                      <a:pt x="322288" y="133406"/>
                      <a:pt x="322288" y="133406"/>
                      <a:pt x="322288" y="133406"/>
                    </a:cubicBezTo>
                    <a:cubicBezTo>
                      <a:pt x="330213" y="133406"/>
                      <a:pt x="338138" y="140010"/>
                      <a:pt x="338138" y="149256"/>
                    </a:cubicBezTo>
                    <a:cubicBezTo>
                      <a:pt x="338138" y="188882"/>
                      <a:pt x="338138" y="188882"/>
                      <a:pt x="338138" y="188882"/>
                    </a:cubicBezTo>
                    <a:cubicBezTo>
                      <a:pt x="338138" y="198128"/>
                      <a:pt x="330213" y="204732"/>
                      <a:pt x="322288" y="204732"/>
                    </a:cubicBezTo>
                    <a:cubicBezTo>
                      <a:pt x="293229" y="206053"/>
                      <a:pt x="293229" y="206053"/>
                      <a:pt x="293229" y="206053"/>
                    </a:cubicBezTo>
                    <a:cubicBezTo>
                      <a:pt x="290587" y="215299"/>
                      <a:pt x="286625" y="223224"/>
                      <a:pt x="282662" y="229828"/>
                    </a:cubicBezTo>
                    <a:cubicBezTo>
                      <a:pt x="302475" y="252283"/>
                      <a:pt x="302475" y="252283"/>
                      <a:pt x="302475" y="252283"/>
                    </a:cubicBezTo>
                    <a:cubicBezTo>
                      <a:pt x="305117" y="254924"/>
                      <a:pt x="307759" y="258887"/>
                      <a:pt x="307759" y="262850"/>
                    </a:cubicBezTo>
                    <a:cubicBezTo>
                      <a:pt x="307759" y="266812"/>
                      <a:pt x="305117" y="272096"/>
                      <a:pt x="302475" y="274737"/>
                    </a:cubicBezTo>
                    <a:cubicBezTo>
                      <a:pt x="274737" y="302475"/>
                      <a:pt x="274737" y="302475"/>
                      <a:pt x="274737" y="302475"/>
                    </a:cubicBezTo>
                    <a:cubicBezTo>
                      <a:pt x="268133" y="309079"/>
                      <a:pt x="257566" y="309079"/>
                      <a:pt x="250962" y="302475"/>
                    </a:cubicBezTo>
                    <a:cubicBezTo>
                      <a:pt x="229828" y="282662"/>
                      <a:pt x="229828" y="282662"/>
                      <a:pt x="229828" y="282662"/>
                    </a:cubicBezTo>
                    <a:cubicBezTo>
                      <a:pt x="223224" y="286625"/>
                      <a:pt x="215299" y="290587"/>
                      <a:pt x="206053" y="293229"/>
                    </a:cubicBezTo>
                    <a:cubicBezTo>
                      <a:pt x="204732" y="322288"/>
                      <a:pt x="204732" y="322288"/>
                      <a:pt x="204732" y="322288"/>
                    </a:cubicBezTo>
                    <a:cubicBezTo>
                      <a:pt x="204732" y="330213"/>
                      <a:pt x="198128" y="338138"/>
                      <a:pt x="188882" y="338138"/>
                    </a:cubicBezTo>
                    <a:cubicBezTo>
                      <a:pt x="149256" y="338138"/>
                      <a:pt x="149256" y="338138"/>
                      <a:pt x="149256" y="338138"/>
                    </a:cubicBezTo>
                    <a:cubicBezTo>
                      <a:pt x="140010" y="338138"/>
                      <a:pt x="133406" y="330213"/>
                      <a:pt x="133406" y="322288"/>
                    </a:cubicBezTo>
                    <a:cubicBezTo>
                      <a:pt x="132085" y="293229"/>
                      <a:pt x="132085" y="293229"/>
                      <a:pt x="132085" y="293229"/>
                    </a:cubicBezTo>
                    <a:cubicBezTo>
                      <a:pt x="122839" y="290587"/>
                      <a:pt x="114914" y="286625"/>
                      <a:pt x="108310" y="282662"/>
                    </a:cubicBezTo>
                    <a:cubicBezTo>
                      <a:pt x="85855" y="302475"/>
                      <a:pt x="85855" y="302475"/>
                      <a:pt x="85855" y="302475"/>
                    </a:cubicBezTo>
                    <a:cubicBezTo>
                      <a:pt x="80572" y="309079"/>
                      <a:pt x="70005" y="309079"/>
                      <a:pt x="63401" y="302475"/>
                    </a:cubicBezTo>
                    <a:cubicBezTo>
                      <a:pt x="35663" y="274737"/>
                      <a:pt x="35663" y="274737"/>
                      <a:pt x="35663" y="274737"/>
                    </a:cubicBezTo>
                    <a:cubicBezTo>
                      <a:pt x="29059" y="268133"/>
                      <a:pt x="29059" y="257566"/>
                      <a:pt x="35663" y="250962"/>
                    </a:cubicBezTo>
                    <a:cubicBezTo>
                      <a:pt x="55476" y="229828"/>
                      <a:pt x="55476" y="229828"/>
                      <a:pt x="55476" y="229828"/>
                    </a:cubicBezTo>
                    <a:cubicBezTo>
                      <a:pt x="51513" y="223224"/>
                      <a:pt x="47551" y="215299"/>
                      <a:pt x="44909" y="206053"/>
                    </a:cubicBezTo>
                    <a:cubicBezTo>
                      <a:pt x="15850" y="204732"/>
                      <a:pt x="15850" y="204732"/>
                      <a:pt x="15850" y="204732"/>
                    </a:cubicBezTo>
                    <a:cubicBezTo>
                      <a:pt x="7925" y="204732"/>
                      <a:pt x="0" y="198128"/>
                      <a:pt x="0" y="188882"/>
                    </a:cubicBezTo>
                    <a:cubicBezTo>
                      <a:pt x="0" y="149256"/>
                      <a:pt x="0" y="149256"/>
                      <a:pt x="0" y="149256"/>
                    </a:cubicBezTo>
                    <a:cubicBezTo>
                      <a:pt x="0" y="140010"/>
                      <a:pt x="7925" y="133406"/>
                      <a:pt x="15850" y="133406"/>
                    </a:cubicBezTo>
                    <a:cubicBezTo>
                      <a:pt x="44909" y="132085"/>
                      <a:pt x="44909" y="132085"/>
                      <a:pt x="44909" y="132085"/>
                    </a:cubicBezTo>
                    <a:cubicBezTo>
                      <a:pt x="47551" y="122839"/>
                      <a:pt x="51513" y="114914"/>
                      <a:pt x="55476" y="108310"/>
                    </a:cubicBezTo>
                    <a:cubicBezTo>
                      <a:pt x="35663" y="85855"/>
                      <a:pt x="35663" y="85855"/>
                      <a:pt x="35663" y="85855"/>
                    </a:cubicBezTo>
                    <a:cubicBezTo>
                      <a:pt x="33021" y="83214"/>
                      <a:pt x="30380" y="79251"/>
                      <a:pt x="30380" y="75289"/>
                    </a:cubicBezTo>
                    <a:cubicBezTo>
                      <a:pt x="30380" y="71326"/>
                      <a:pt x="33021" y="66043"/>
                      <a:pt x="35663" y="63401"/>
                    </a:cubicBezTo>
                    <a:cubicBezTo>
                      <a:pt x="63401" y="35663"/>
                      <a:pt x="63401" y="35663"/>
                      <a:pt x="63401" y="35663"/>
                    </a:cubicBezTo>
                    <a:cubicBezTo>
                      <a:pt x="70005" y="29059"/>
                      <a:pt x="80572" y="29059"/>
                      <a:pt x="87176" y="35663"/>
                    </a:cubicBezTo>
                    <a:cubicBezTo>
                      <a:pt x="108310" y="55476"/>
                      <a:pt x="108310" y="55476"/>
                      <a:pt x="108310" y="55476"/>
                    </a:cubicBezTo>
                    <a:cubicBezTo>
                      <a:pt x="114914" y="51513"/>
                      <a:pt x="122839" y="47551"/>
                      <a:pt x="132085" y="44909"/>
                    </a:cubicBezTo>
                    <a:cubicBezTo>
                      <a:pt x="133406" y="15850"/>
                      <a:pt x="133406" y="15850"/>
                      <a:pt x="133406" y="15850"/>
                    </a:cubicBezTo>
                    <a:cubicBezTo>
                      <a:pt x="133406" y="7925"/>
                      <a:pt x="140010" y="0"/>
                      <a:pt x="149256"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anim calcmode="lin" valueType="num">
                                      <p:cBhvr>
                                        <p:cTn id="8" dur="500" fill="hold"/>
                                        <p:tgtEl>
                                          <p:spTgt spid="50"/>
                                        </p:tgtEl>
                                        <p:attrNameLst>
                                          <p:attrName>ppt_x</p:attrName>
                                        </p:attrNameLst>
                                      </p:cBhvr>
                                      <p:tavLst>
                                        <p:tav tm="0">
                                          <p:val>
                                            <p:strVal val="#ppt_x"/>
                                          </p:val>
                                        </p:tav>
                                        <p:tav tm="100000">
                                          <p:val>
                                            <p:strVal val="#ppt_x"/>
                                          </p:val>
                                        </p:tav>
                                      </p:tavLst>
                                    </p:anim>
                                    <p:anim calcmode="lin" valueType="num">
                                      <p:cBhvr>
                                        <p:cTn id="9" dur="5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anim calcmode="lin" valueType="num">
                                      <p:cBhvr>
                                        <p:cTn id="14" dur="500" fill="hold"/>
                                        <p:tgtEl>
                                          <p:spTgt spid="71"/>
                                        </p:tgtEl>
                                        <p:attrNameLst>
                                          <p:attrName>ppt_x</p:attrName>
                                        </p:attrNameLst>
                                      </p:cBhvr>
                                      <p:tavLst>
                                        <p:tav tm="0">
                                          <p:val>
                                            <p:strVal val="#ppt_x"/>
                                          </p:val>
                                        </p:tav>
                                        <p:tav tm="100000">
                                          <p:val>
                                            <p:strVal val="#ppt_x"/>
                                          </p:val>
                                        </p:tav>
                                      </p:tavLst>
                                    </p:anim>
                                    <p:anim calcmode="lin" valueType="num">
                                      <p:cBhvr>
                                        <p:cTn id="15" dur="500" fill="hold"/>
                                        <p:tgtEl>
                                          <p:spTgt spid="7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anim calcmode="lin" valueType="num">
                                      <p:cBhvr>
                                        <p:cTn id="20" dur="500" fill="hold"/>
                                        <p:tgtEl>
                                          <p:spTgt spid="57"/>
                                        </p:tgtEl>
                                        <p:attrNameLst>
                                          <p:attrName>ppt_x</p:attrName>
                                        </p:attrNameLst>
                                      </p:cBhvr>
                                      <p:tavLst>
                                        <p:tav tm="0">
                                          <p:val>
                                            <p:strVal val="#ppt_x"/>
                                          </p:val>
                                        </p:tav>
                                        <p:tav tm="100000">
                                          <p:val>
                                            <p:strVal val="#ppt_x"/>
                                          </p:val>
                                        </p:tav>
                                      </p:tavLst>
                                    </p:anim>
                                    <p:anim calcmode="lin" valueType="num">
                                      <p:cBhvr>
                                        <p:cTn id="21" dur="500" fill="hold"/>
                                        <p:tgtEl>
                                          <p:spTgt spid="5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anim calcmode="lin" valueType="num">
                                      <p:cBhvr>
                                        <p:cTn id="26" dur="500" fill="hold"/>
                                        <p:tgtEl>
                                          <p:spTgt spid="78"/>
                                        </p:tgtEl>
                                        <p:attrNameLst>
                                          <p:attrName>ppt_x</p:attrName>
                                        </p:attrNameLst>
                                      </p:cBhvr>
                                      <p:tavLst>
                                        <p:tav tm="0">
                                          <p:val>
                                            <p:strVal val="#ppt_x"/>
                                          </p:val>
                                        </p:tav>
                                        <p:tav tm="100000">
                                          <p:val>
                                            <p:strVal val="#ppt_x"/>
                                          </p:val>
                                        </p:tav>
                                      </p:tavLst>
                                    </p:anim>
                                    <p:anim calcmode="lin" valueType="num">
                                      <p:cBhvr>
                                        <p:cTn id="27" dur="500" fill="hold"/>
                                        <p:tgtEl>
                                          <p:spTgt spid="7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anim calcmode="lin" valueType="num">
                                      <p:cBhvr>
                                        <p:cTn id="32" dur="500" fill="hold"/>
                                        <p:tgtEl>
                                          <p:spTgt spid="64"/>
                                        </p:tgtEl>
                                        <p:attrNameLst>
                                          <p:attrName>ppt_x</p:attrName>
                                        </p:attrNameLst>
                                      </p:cBhvr>
                                      <p:tavLst>
                                        <p:tav tm="0">
                                          <p:val>
                                            <p:strVal val="#ppt_x"/>
                                          </p:val>
                                        </p:tav>
                                        <p:tav tm="100000">
                                          <p:val>
                                            <p:strVal val="#ppt_x"/>
                                          </p:val>
                                        </p:tav>
                                      </p:tavLst>
                                    </p:anim>
                                    <p:anim calcmode="lin" valueType="num">
                                      <p:cBhvr>
                                        <p:cTn id="33" dur="500" fill="hold"/>
                                        <p:tgtEl>
                                          <p:spTgt spid="6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anim calcmode="lin" valueType="num">
                                      <p:cBhvr>
                                        <p:cTn id="38" dur="500" fill="hold"/>
                                        <p:tgtEl>
                                          <p:spTgt spid="85"/>
                                        </p:tgtEl>
                                        <p:attrNameLst>
                                          <p:attrName>ppt_x</p:attrName>
                                        </p:attrNameLst>
                                      </p:cBhvr>
                                      <p:tavLst>
                                        <p:tav tm="0">
                                          <p:val>
                                            <p:strVal val="#ppt_x"/>
                                          </p:val>
                                        </p:tav>
                                        <p:tav tm="100000">
                                          <p:val>
                                            <p:strVal val="#ppt_x"/>
                                          </p:val>
                                        </p:tav>
                                      </p:tavLst>
                                    </p:anim>
                                    <p:anim calcmode="lin" valueType="num">
                                      <p:cBhvr>
                                        <p:cTn id="39" dur="5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L" panose="00020600040101010101" pitchFamily="18" charset="-122"/>
                <a:ea typeface="阿里巴巴普惠体 L" panose="00020600040101010101" pitchFamily="18" charset="-122"/>
              </a:rPr>
              <a:t>BY YUSHEN</a:t>
            </a:r>
            <a:endParaRPr lang="zh-CN" altLang="en-US" dirty="0">
              <a:no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7" name="组合 36"/>
          <p:cNvGrpSpPr/>
          <p:nvPr/>
        </p:nvGrpSpPr>
        <p:grpSpPr>
          <a:xfrm>
            <a:off x="2933700" y="266701"/>
            <a:ext cx="6324600" cy="6324598"/>
            <a:chOff x="-1487064" y="419101"/>
            <a:chExt cx="6324600" cy="6324598"/>
          </a:xfrm>
        </p:grpSpPr>
        <p:sp>
          <p:nvSpPr>
            <p:cNvPr id="35" name="椭圆 34"/>
            <p:cNvSpPr/>
            <p:nvPr/>
          </p:nvSpPr>
          <p:spPr>
            <a:xfrm>
              <a:off x="-979463" y="926701"/>
              <a:ext cx="5309399" cy="5309399"/>
            </a:xfrm>
            <a:prstGeom prst="ellipse">
              <a:avLst/>
            </a:prstGeom>
            <a:gradFill flip="none" rotWithShape="1">
              <a:gsLst>
                <a:gs pos="0">
                  <a:srgbClr val="061C47"/>
                </a:gs>
                <a:gs pos="100000">
                  <a:srgbClr val="030F2E"/>
                </a:gs>
              </a:gsLst>
              <a:lin ang="2700000" scaled="1"/>
              <a:tileRect/>
            </a:gradFill>
            <a:ln>
              <a:noFill/>
            </a:ln>
            <a:effectLst>
              <a:outerShdw blurRad="1016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36" name="椭圆 35"/>
            <p:cNvSpPr/>
            <p:nvPr/>
          </p:nvSpPr>
          <p:spPr>
            <a:xfrm>
              <a:off x="-1487064" y="419101"/>
              <a:ext cx="6324600" cy="6324598"/>
            </a:xfrm>
            <a:prstGeom prst="ellipse">
              <a:avLst/>
            </a:prstGeom>
            <a:noFill/>
            <a:ln w="38100">
              <a:solidFill>
                <a:srgbClr val="990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sp>
        <p:nvSpPr>
          <p:cNvPr id="44" name="文本框 43"/>
          <p:cNvSpPr txBox="1"/>
          <p:nvPr/>
        </p:nvSpPr>
        <p:spPr>
          <a:xfrm>
            <a:off x="3883243" y="2958639"/>
            <a:ext cx="4425514" cy="1200329"/>
          </a:xfrm>
          <a:prstGeom prst="rect">
            <a:avLst/>
          </a:prstGeom>
          <a:noFill/>
        </p:spPr>
        <p:txBody>
          <a:bodyPr wrap="square" rtlCol="0">
            <a:spAutoFit/>
            <a:scene3d>
              <a:camera prst="orthographicFront"/>
              <a:lightRig rig="threePt" dir="t"/>
            </a:scene3d>
            <a:sp3d contourW="12700"/>
          </a:bodyPr>
          <a:lstStyle/>
          <a:p>
            <a:pPr algn="dist"/>
            <a:r>
              <a:rPr lang="zh-CN" altLang="en-US" sz="7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产品介绍</a:t>
            </a:r>
          </a:p>
        </p:txBody>
      </p:sp>
      <p:sp>
        <p:nvSpPr>
          <p:cNvPr id="45" name="矩形 44"/>
          <p:cNvSpPr/>
          <p:nvPr/>
        </p:nvSpPr>
        <p:spPr bwMode="auto">
          <a:xfrm>
            <a:off x="4114800" y="4249544"/>
            <a:ext cx="3962400" cy="573811"/>
          </a:xfrm>
          <a:prstGeom prst="rect">
            <a:avLst/>
          </a:prstGeom>
        </p:spPr>
        <p:txBody>
          <a:bodyPr wrap="square">
            <a:spAutoFit/>
            <a:scene3d>
              <a:camera prst="orthographicFront"/>
              <a:lightRig rig="threePt" dir="t"/>
            </a:scene3d>
            <a:sp3d contourW="12700"/>
          </a:bodyPr>
          <a:lstStyle/>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COMPANY TRAINING </a:t>
            </a:r>
          </a:p>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NEW PERSON ENTRY / POST HOLDING / SKILL TRAINING</a:t>
            </a:r>
          </a:p>
        </p:txBody>
      </p:sp>
      <p:sp>
        <p:nvSpPr>
          <p:cNvPr id="46" name="矩形 45"/>
          <p:cNvSpPr/>
          <p:nvPr/>
        </p:nvSpPr>
        <p:spPr bwMode="auto">
          <a:xfrm>
            <a:off x="3883243" y="1872437"/>
            <a:ext cx="4425514" cy="1125886"/>
          </a:xfrm>
          <a:prstGeom prst="rect">
            <a:avLst/>
          </a:prstGeom>
        </p:spPr>
        <p:txBody>
          <a:bodyPr wrap="square">
            <a:spAutoFit/>
            <a:scene3d>
              <a:camera prst="orthographicFront"/>
              <a:lightRig rig="threePt" dir="t"/>
            </a:scene3d>
            <a:sp3d contourW="12700"/>
          </a:bodyPr>
          <a:lstStyle/>
          <a:p>
            <a:pPr algn="ctr">
              <a:lnSpc>
                <a:spcPct val="120000"/>
              </a:lnSpc>
              <a:defRPr/>
            </a:pPr>
            <a:r>
              <a:rPr lang="en-US" altLang="zh-CN" sz="6000" dirty="0">
                <a:solidFill>
                  <a:schemeClr val="bg1"/>
                </a:solidFill>
                <a:latin typeface="思源黑体 CN Light" panose="020B0300000000000000" pitchFamily="34" charset="-122"/>
                <a:ea typeface="思源黑体 CN Light" panose="020B0300000000000000" pitchFamily="34" charset="-122"/>
              </a:rPr>
              <a:t>PART 03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L" panose="00020600040101010101" pitchFamily="18" charset="-122"/>
                <a:ea typeface="阿里巴巴普惠体 L" panose="00020600040101010101" pitchFamily="18" charset="-122"/>
              </a:rPr>
              <a:t>BY YUSHEN</a:t>
            </a:r>
            <a:endParaRPr lang="zh-CN" altLang="en-US" dirty="0">
              <a:no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254000" y="222250"/>
            <a:ext cx="11684000" cy="6413500"/>
          </a:xfrm>
          <a:prstGeom prst="rect">
            <a:avLst/>
          </a:prstGeom>
          <a:solidFill>
            <a:schemeClr val="tx1">
              <a:alpha val="50000"/>
            </a:schemeClr>
          </a:solidFill>
          <a:ln w="38100">
            <a:solidFill>
              <a:srgbClr val="990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19" name="矩形 18"/>
          <p:cNvSpPr/>
          <p:nvPr/>
        </p:nvSpPr>
        <p:spPr bwMode="auto">
          <a:xfrm>
            <a:off x="537778" y="328884"/>
            <a:ext cx="2595349" cy="517065"/>
          </a:xfrm>
          <a:prstGeom prst="rect">
            <a:avLst/>
          </a:prstGeom>
        </p:spPr>
        <p:txBody>
          <a:bodyPr wrap="square">
            <a:spAutoFit/>
            <a:scene3d>
              <a:camera prst="orthographicFront"/>
              <a:lightRig rig="threePt" dir="t"/>
            </a:scene3d>
            <a:sp3d contourW="12700"/>
          </a:bodyPr>
          <a:lstStyle/>
          <a:p>
            <a:pPr defTabSz="457200">
              <a:lnSpc>
                <a:spcPct val="120000"/>
              </a:lnSpc>
              <a:defRPr/>
            </a:pPr>
            <a:r>
              <a:rPr lang="en-US" altLang="zh-CN" sz="24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03 </a:t>
            </a:r>
            <a:r>
              <a:rPr lang="zh-CN" altLang="en-US" sz="24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产品介绍</a:t>
            </a:r>
          </a:p>
        </p:txBody>
      </p:sp>
      <p:grpSp>
        <p:nvGrpSpPr>
          <p:cNvPr id="6" name="组合 5"/>
          <p:cNvGrpSpPr/>
          <p:nvPr/>
        </p:nvGrpSpPr>
        <p:grpSpPr>
          <a:xfrm rot="20004047">
            <a:off x="2320926" y="2035175"/>
            <a:ext cx="7938065" cy="3340100"/>
            <a:chOff x="2320926" y="2035175"/>
            <a:chExt cx="7938065" cy="3340100"/>
          </a:xfrm>
        </p:grpSpPr>
        <p:sp>
          <p:nvSpPr>
            <p:cNvPr id="7" name="箭头: 左 4"/>
            <p:cNvSpPr/>
            <p:nvPr/>
          </p:nvSpPr>
          <p:spPr>
            <a:xfrm>
              <a:off x="2320926" y="2035175"/>
              <a:ext cx="4632890" cy="1803400"/>
            </a:xfrm>
            <a:custGeom>
              <a:avLst/>
              <a:gdLst>
                <a:gd name="connsiteX0" fmla="*/ 0 w 4254500"/>
                <a:gd name="connsiteY0" fmla="*/ 730250 h 1460500"/>
                <a:gd name="connsiteX1" fmla="*/ 730250 w 4254500"/>
                <a:gd name="connsiteY1" fmla="*/ 0 h 1460500"/>
                <a:gd name="connsiteX2" fmla="*/ 730250 w 4254500"/>
                <a:gd name="connsiteY2" fmla="*/ 365125 h 1460500"/>
                <a:gd name="connsiteX3" fmla="*/ 4254500 w 4254500"/>
                <a:gd name="connsiteY3" fmla="*/ 365125 h 1460500"/>
                <a:gd name="connsiteX4" fmla="*/ 4254500 w 4254500"/>
                <a:gd name="connsiteY4" fmla="*/ 1095375 h 1460500"/>
                <a:gd name="connsiteX5" fmla="*/ 730250 w 4254500"/>
                <a:gd name="connsiteY5" fmla="*/ 1095375 h 1460500"/>
                <a:gd name="connsiteX6" fmla="*/ 730250 w 4254500"/>
                <a:gd name="connsiteY6" fmla="*/ 1460500 h 1460500"/>
                <a:gd name="connsiteX7" fmla="*/ 0 w 4254500"/>
                <a:gd name="connsiteY7" fmla="*/ 730250 h 1460500"/>
                <a:gd name="connsiteX0-1" fmla="*/ 0 w 4254500"/>
                <a:gd name="connsiteY0-2" fmla="*/ 730250 h 1460500"/>
                <a:gd name="connsiteX1-3" fmla="*/ 730250 w 4254500"/>
                <a:gd name="connsiteY1-4" fmla="*/ 0 h 1460500"/>
                <a:gd name="connsiteX2-5" fmla="*/ 730250 w 4254500"/>
                <a:gd name="connsiteY2-6" fmla="*/ 365125 h 1460500"/>
                <a:gd name="connsiteX3-7" fmla="*/ 3390900 w 4254500"/>
                <a:gd name="connsiteY3-8" fmla="*/ 355600 h 1460500"/>
                <a:gd name="connsiteX4-9" fmla="*/ 4254500 w 4254500"/>
                <a:gd name="connsiteY4-10" fmla="*/ 365125 h 1460500"/>
                <a:gd name="connsiteX5-11" fmla="*/ 4254500 w 4254500"/>
                <a:gd name="connsiteY5-12" fmla="*/ 1095375 h 1460500"/>
                <a:gd name="connsiteX6-13" fmla="*/ 730250 w 4254500"/>
                <a:gd name="connsiteY6-14" fmla="*/ 1095375 h 1460500"/>
                <a:gd name="connsiteX7-15" fmla="*/ 730250 w 4254500"/>
                <a:gd name="connsiteY7-16" fmla="*/ 1460500 h 1460500"/>
                <a:gd name="connsiteX8" fmla="*/ 0 w 4254500"/>
                <a:gd name="connsiteY8" fmla="*/ 730250 h 1460500"/>
                <a:gd name="connsiteX0-17" fmla="*/ 0 w 4254500"/>
                <a:gd name="connsiteY0-18" fmla="*/ 730250 h 1460500"/>
                <a:gd name="connsiteX1-19" fmla="*/ 730250 w 4254500"/>
                <a:gd name="connsiteY1-20" fmla="*/ 0 h 1460500"/>
                <a:gd name="connsiteX2-21" fmla="*/ 730250 w 4254500"/>
                <a:gd name="connsiteY2-22" fmla="*/ 365125 h 1460500"/>
                <a:gd name="connsiteX3-23" fmla="*/ 3390900 w 4254500"/>
                <a:gd name="connsiteY3-24" fmla="*/ 355600 h 1460500"/>
                <a:gd name="connsiteX4-25" fmla="*/ 4254500 w 4254500"/>
                <a:gd name="connsiteY4-26" fmla="*/ 365125 h 1460500"/>
                <a:gd name="connsiteX5-27" fmla="*/ 4254500 w 4254500"/>
                <a:gd name="connsiteY5-28" fmla="*/ 1095375 h 1460500"/>
                <a:gd name="connsiteX6-29" fmla="*/ 3708400 w 4254500"/>
                <a:gd name="connsiteY6-30" fmla="*/ 1079500 h 1460500"/>
                <a:gd name="connsiteX7-31" fmla="*/ 730250 w 4254500"/>
                <a:gd name="connsiteY7-32" fmla="*/ 1095375 h 1460500"/>
                <a:gd name="connsiteX8-33" fmla="*/ 730250 w 4254500"/>
                <a:gd name="connsiteY8-34" fmla="*/ 1460500 h 1460500"/>
                <a:gd name="connsiteX9" fmla="*/ 0 w 4254500"/>
                <a:gd name="connsiteY9" fmla="*/ 730250 h 1460500"/>
                <a:gd name="connsiteX0-35" fmla="*/ 0 w 4419600"/>
                <a:gd name="connsiteY0-36" fmla="*/ 730250 h 1460500"/>
                <a:gd name="connsiteX1-37" fmla="*/ 730250 w 4419600"/>
                <a:gd name="connsiteY1-38" fmla="*/ 0 h 1460500"/>
                <a:gd name="connsiteX2-39" fmla="*/ 730250 w 4419600"/>
                <a:gd name="connsiteY2-40" fmla="*/ 365125 h 1460500"/>
                <a:gd name="connsiteX3-41" fmla="*/ 3390900 w 4419600"/>
                <a:gd name="connsiteY3-42" fmla="*/ 355600 h 1460500"/>
                <a:gd name="connsiteX4-43" fmla="*/ 4254500 w 4419600"/>
                <a:gd name="connsiteY4-44" fmla="*/ 365125 h 1460500"/>
                <a:gd name="connsiteX5-45" fmla="*/ 4419600 w 4419600"/>
                <a:gd name="connsiteY5-46" fmla="*/ 1336675 h 1460500"/>
                <a:gd name="connsiteX6-47" fmla="*/ 3708400 w 4419600"/>
                <a:gd name="connsiteY6-48" fmla="*/ 1079500 h 1460500"/>
                <a:gd name="connsiteX7-49" fmla="*/ 730250 w 4419600"/>
                <a:gd name="connsiteY7-50" fmla="*/ 1095375 h 1460500"/>
                <a:gd name="connsiteX8-51" fmla="*/ 730250 w 4419600"/>
                <a:gd name="connsiteY8-52" fmla="*/ 1460500 h 1460500"/>
                <a:gd name="connsiteX9-53" fmla="*/ 0 w 4419600"/>
                <a:gd name="connsiteY9-54" fmla="*/ 730250 h 1460500"/>
                <a:gd name="connsiteX0-55" fmla="*/ 0 w 4449994"/>
                <a:gd name="connsiteY0-56" fmla="*/ 730250 h 1460500"/>
                <a:gd name="connsiteX1-57" fmla="*/ 730250 w 4449994"/>
                <a:gd name="connsiteY1-58" fmla="*/ 0 h 1460500"/>
                <a:gd name="connsiteX2-59" fmla="*/ 730250 w 4449994"/>
                <a:gd name="connsiteY2-60" fmla="*/ 365125 h 1460500"/>
                <a:gd name="connsiteX3-61" fmla="*/ 3390900 w 4449994"/>
                <a:gd name="connsiteY3-62" fmla="*/ 355600 h 1460500"/>
                <a:gd name="connsiteX4-63" fmla="*/ 4254500 w 4449994"/>
                <a:gd name="connsiteY4-64" fmla="*/ 365125 h 1460500"/>
                <a:gd name="connsiteX5-65" fmla="*/ 4419600 w 4449994"/>
                <a:gd name="connsiteY5-66" fmla="*/ 1336675 h 1460500"/>
                <a:gd name="connsiteX6-67" fmla="*/ 3708400 w 4449994"/>
                <a:gd name="connsiteY6-68" fmla="*/ 1079500 h 1460500"/>
                <a:gd name="connsiteX7-69" fmla="*/ 730250 w 4449994"/>
                <a:gd name="connsiteY7-70" fmla="*/ 1095375 h 1460500"/>
                <a:gd name="connsiteX8-71" fmla="*/ 730250 w 4449994"/>
                <a:gd name="connsiteY8-72" fmla="*/ 1460500 h 1460500"/>
                <a:gd name="connsiteX9-73" fmla="*/ 0 w 4449994"/>
                <a:gd name="connsiteY9-74" fmla="*/ 730250 h 1460500"/>
                <a:gd name="connsiteX0-75" fmla="*/ 0 w 4449994"/>
                <a:gd name="connsiteY0-76" fmla="*/ 730250 h 1460500"/>
                <a:gd name="connsiteX1-77" fmla="*/ 730250 w 4449994"/>
                <a:gd name="connsiteY1-78" fmla="*/ 0 h 1460500"/>
                <a:gd name="connsiteX2-79" fmla="*/ 730250 w 4449994"/>
                <a:gd name="connsiteY2-80" fmla="*/ 365125 h 1460500"/>
                <a:gd name="connsiteX3-81" fmla="*/ 3390900 w 4449994"/>
                <a:gd name="connsiteY3-82" fmla="*/ 355600 h 1460500"/>
                <a:gd name="connsiteX4-83" fmla="*/ 4254500 w 4449994"/>
                <a:gd name="connsiteY4-84" fmla="*/ 365125 h 1460500"/>
                <a:gd name="connsiteX5-85" fmla="*/ 4419600 w 4449994"/>
                <a:gd name="connsiteY5-86" fmla="*/ 1336675 h 1460500"/>
                <a:gd name="connsiteX6-87" fmla="*/ 3708400 w 4449994"/>
                <a:gd name="connsiteY6-88" fmla="*/ 1079500 h 1460500"/>
                <a:gd name="connsiteX7-89" fmla="*/ 730250 w 4449994"/>
                <a:gd name="connsiteY7-90" fmla="*/ 1095375 h 1460500"/>
                <a:gd name="connsiteX8-91" fmla="*/ 730250 w 4449994"/>
                <a:gd name="connsiteY8-92" fmla="*/ 1460500 h 1460500"/>
                <a:gd name="connsiteX9-93" fmla="*/ 0 w 4449994"/>
                <a:gd name="connsiteY9-94" fmla="*/ 730250 h 1460500"/>
                <a:gd name="connsiteX0-95" fmla="*/ 0 w 4474633"/>
                <a:gd name="connsiteY0-96" fmla="*/ 730250 h 1460500"/>
                <a:gd name="connsiteX1-97" fmla="*/ 730250 w 4474633"/>
                <a:gd name="connsiteY1-98" fmla="*/ 0 h 1460500"/>
                <a:gd name="connsiteX2-99" fmla="*/ 730250 w 4474633"/>
                <a:gd name="connsiteY2-100" fmla="*/ 365125 h 1460500"/>
                <a:gd name="connsiteX3-101" fmla="*/ 3390900 w 4474633"/>
                <a:gd name="connsiteY3-102" fmla="*/ 355600 h 1460500"/>
                <a:gd name="connsiteX4-103" fmla="*/ 4254500 w 4474633"/>
                <a:gd name="connsiteY4-104" fmla="*/ 365125 h 1460500"/>
                <a:gd name="connsiteX5-105" fmla="*/ 4419600 w 4474633"/>
                <a:gd name="connsiteY5-106" fmla="*/ 1336675 h 1460500"/>
                <a:gd name="connsiteX6-107" fmla="*/ 3708400 w 4474633"/>
                <a:gd name="connsiteY6-108" fmla="*/ 1079500 h 1460500"/>
                <a:gd name="connsiteX7-109" fmla="*/ 730250 w 4474633"/>
                <a:gd name="connsiteY7-110" fmla="*/ 1095375 h 1460500"/>
                <a:gd name="connsiteX8-111" fmla="*/ 730250 w 4474633"/>
                <a:gd name="connsiteY8-112" fmla="*/ 1460500 h 1460500"/>
                <a:gd name="connsiteX9-113" fmla="*/ 0 w 4474633"/>
                <a:gd name="connsiteY9-114" fmla="*/ 730250 h 1460500"/>
                <a:gd name="connsiteX0-115" fmla="*/ 0 w 4471481"/>
                <a:gd name="connsiteY0-116" fmla="*/ 730250 h 1460500"/>
                <a:gd name="connsiteX1-117" fmla="*/ 730250 w 4471481"/>
                <a:gd name="connsiteY1-118" fmla="*/ 0 h 1460500"/>
                <a:gd name="connsiteX2-119" fmla="*/ 730250 w 4471481"/>
                <a:gd name="connsiteY2-120" fmla="*/ 365125 h 1460500"/>
                <a:gd name="connsiteX3-121" fmla="*/ 3390900 w 4471481"/>
                <a:gd name="connsiteY3-122" fmla="*/ 355600 h 1460500"/>
                <a:gd name="connsiteX4-123" fmla="*/ 4241800 w 4471481"/>
                <a:gd name="connsiteY4-124" fmla="*/ 504825 h 1460500"/>
                <a:gd name="connsiteX5-125" fmla="*/ 4419600 w 4471481"/>
                <a:gd name="connsiteY5-126" fmla="*/ 1336675 h 1460500"/>
                <a:gd name="connsiteX6-127" fmla="*/ 3708400 w 4471481"/>
                <a:gd name="connsiteY6-128" fmla="*/ 1079500 h 1460500"/>
                <a:gd name="connsiteX7-129" fmla="*/ 730250 w 4471481"/>
                <a:gd name="connsiteY7-130" fmla="*/ 1095375 h 1460500"/>
                <a:gd name="connsiteX8-131" fmla="*/ 730250 w 4471481"/>
                <a:gd name="connsiteY8-132" fmla="*/ 1460500 h 1460500"/>
                <a:gd name="connsiteX9-133" fmla="*/ 0 w 4471481"/>
                <a:gd name="connsiteY9-134" fmla="*/ 730250 h 1460500"/>
                <a:gd name="connsiteX0-135" fmla="*/ 0 w 4443347"/>
                <a:gd name="connsiteY0-136" fmla="*/ 730250 h 1460500"/>
                <a:gd name="connsiteX1-137" fmla="*/ 730250 w 4443347"/>
                <a:gd name="connsiteY1-138" fmla="*/ 0 h 1460500"/>
                <a:gd name="connsiteX2-139" fmla="*/ 730250 w 4443347"/>
                <a:gd name="connsiteY2-140" fmla="*/ 365125 h 1460500"/>
                <a:gd name="connsiteX3-141" fmla="*/ 3390900 w 4443347"/>
                <a:gd name="connsiteY3-142" fmla="*/ 355600 h 1460500"/>
                <a:gd name="connsiteX4-143" fmla="*/ 4241800 w 4443347"/>
                <a:gd name="connsiteY4-144" fmla="*/ 504825 h 1460500"/>
                <a:gd name="connsiteX5-145" fmla="*/ 4419600 w 4443347"/>
                <a:gd name="connsiteY5-146" fmla="*/ 1336675 h 1460500"/>
                <a:gd name="connsiteX6-147" fmla="*/ 3708400 w 4443347"/>
                <a:gd name="connsiteY6-148" fmla="*/ 1079500 h 1460500"/>
                <a:gd name="connsiteX7-149" fmla="*/ 730250 w 4443347"/>
                <a:gd name="connsiteY7-150" fmla="*/ 1095375 h 1460500"/>
                <a:gd name="connsiteX8-151" fmla="*/ 730250 w 4443347"/>
                <a:gd name="connsiteY8-152" fmla="*/ 1460500 h 1460500"/>
                <a:gd name="connsiteX9-153" fmla="*/ 0 w 4443347"/>
                <a:gd name="connsiteY9-154" fmla="*/ 730250 h 1460500"/>
                <a:gd name="connsiteX0-155" fmla="*/ 0 w 4443347"/>
                <a:gd name="connsiteY0-156" fmla="*/ 730250 h 1460500"/>
                <a:gd name="connsiteX1-157" fmla="*/ 730250 w 4443347"/>
                <a:gd name="connsiteY1-158" fmla="*/ 0 h 1460500"/>
                <a:gd name="connsiteX2-159" fmla="*/ 730250 w 4443347"/>
                <a:gd name="connsiteY2-160" fmla="*/ 365125 h 1460500"/>
                <a:gd name="connsiteX3-161" fmla="*/ 3390900 w 4443347"/>
                <a:gd name="connsiteY3-162" fmla="*/ 355600 h 1460500"/>
                <a:gd name="connsiteX4-163" fmla="*/ 4241800 w 4443347"/>
                <a:gd name="connsiteY4-164" fmla="*/ 504825 h 1460500"/>
                <a:gd name="connsiteX5-165" fmla="*/ 4419600 w 4443347"/>
                <a:gd name="connsiteY5-166" fmla="*/ 1336675 h 1460500"/>
                <a:gd name="connsiteX6-167" fmla="*/ 3708400 w 4443347"/>
                <a:gd name="connsiteY6-168" fmla="*/ 1079500 h 1460500"/>
                <a:gd name="connsiteX7-169" fmla="*/ 730250 w 4443347"/>
                <a:gd name="connsiteY7-170" fmla="*/ 1095375 h 1460500"/>
                <a:gd name="connsiteX8-171" fmla="*/ 730250 w 4443347"/>
                <a:gd name="connsiteY8-172" fmla="*/ 1460500 h 1460500"/>
                <a:gd name="connsiteX9-173" fmla="*/ 0 w 4443347"/>
                <a:gd name="connsiteY9-174" fmla="*/ 730250 h 1460500"/>
                <a:gd name="connsiteX0-175" fmla="*/ 0 w 4443347"/>
                <a:gd name="connsiteY0-176" fmla="*/ 730250 h 1460500"/>
                <a:gd name="connsiteX1-177" fmla="*/ 730250 w 4443347"/>
                <a:gd name="connsiteY1-178" fmla="*/ 0 h 1460500"/>
                <a:gd name="connsiteX2-179" fmla="*/ 730250 w 4443347"/>
                <a:gd name="connsiteY2-180" fmla="*/ 365125 h 1460500"/>
                <a:gd name="connsiteX3-181" fmla="*/ 3390900 w 4443347"/>
                <a:gd name="connsiteY3-182" fmla="*/ 355600 h 1460500"/>
                <a:gd name="connsiteX4-183" fmla="*/ 4241800 w 4443347"/>
                <a:gd name="connsiteY4-184" fmla="*/ 504825 h 1460500"/>
                <a:gd name="connsiteX5-185" fmla="*/ 4419600 w 4443347"/>
                <a:gd name="connsiteY5-186" fmla="*/ 1336675 h 1460500"/>
                <a:gd name="connsiteX6-187" fmla="*/ 3708400 w 4443347"/>
                <a:gd name="connsiteY6-188" fmla="*/ 1079500 h 1460500"/>
                <a:gd name="connsiteX7-189" fmla="*/ 730250 w 4443347"/>
                <a:gd name="connsiteY7-190" fmla="*/ 1095375 h 1460500"/>
                <a:gd name="connsiteX8-191" fmla="*/ 730250 w 4443347"/>
                <a:gd name="connsiteY8-192" fmla="*/ 1460500 h 1460500"/>
                <a:gd name="connsiteX9-193" fmla="*/ 0 w 4443347"/>
                <a:gd name="connsiteY9-194" fmla="*/ 730250 h 1460500"/>
                <a:gd name="connsiteX0-195" fmla="*/ 0 w 4443347"/>
                <a:gd name="connsiteY0-196" fmla="*/ 730250 h 1460500"/>
                <a:gd name="connsiteX1-197" fmla="*/ 730250 w 4443347"/>
                <a:gd name="connsiteY1-198" fmla="*/ 0 h 1460500"/>
                <a:gd name="connsiteX2-199" fmla="*/ 730250 w 4443347"/>
                <a:gd name="connsiteY2-200" fmla="*/ 365125 h 1460500"/>
                <a:gd name="connsiteX3-201" fmla="*/ 3390900 w 4443347"/>
                <a:gd name="connsiteY3-202" fmla="*/ 355600 h 1460500"/>
                <a:gd name="connsiteX4-203" fmla="*/ 4241800 w 4443347"/>
                <a:gd name="connsiteY4-204" fmla="*/ 504825 h 1460500"/>
                <a:gd name="connsiteX5-205" fmla="*/ 4419600 w 4443347"/>
                <a:gd name="connsiteY5-206" fmla="*/ 1336675 h 1460500"/>
                <a:gd name="connsiteX6-207" fmla="*/ 3708400 w 4443347"/>
                <a:gd name="connsiteY6-208" fmla="*/ 1079500 h 1460500"/>
                <a:gd name="connsiteX7-209" fmla="*/ 730250 w 4443347"/>
                <a:gd name="connsiteY7-210" fmla="*/ 1095375 h 1460500"/>
                <a:gd name="connsiteX8-211" fmla="*/ 730250 w 4443347"/>
                <a:gd name="connsiteY8-212" fmla="*/ 1460500 h 1460500"/>
                <a:gd name="connsiteX9-213" fmla="*/ 0 w 4443347"/>
                <a:gd name="connsiteY9-214" fmla="*/ 730250 h 1460500"/>
                <a:gd name="connsiteX0-215" fmla="*/ 0 w 4443347"/>
                <a:gd name="connsiteY0-216" fmla="*/ 730250 h 1460500"/>
                <a:gd name="connsiteX1-217" fmla="*/ 730250 w 4443347"/>
                <a:gd name="connsiteY1-218" fmla="*/ 0 h 1460500"/>
                <a:gd name="connsiteX2-219" fmla="*/ 730250 w 4443347"/>
                <a:gd name="connsiteY2-220" fmla="*/ 365125 h 1460500"/>
                <a:gd name="connsiteX3-221" fmla="*/ 3390900 w 4443347"/>
                <a:gd name="connsiteY3-222" fmla="*/ 355600 h 1460500"/>
                <a:gd name="connsiteX4-223" fmla="*/ 4241800 w 4443347"/>
                <a:gd name="connsiteY4-224" fmla="*/ 504825 h 1460500"/>
                <a:gd name="connsiteX5-225" fmla="*/ 4419600 w 4443347"/>
                <a:gd name="connsiteY5-226" fmla="*/ 1336675 h 1460500"/>
                <a:gd name="connsiteX6-227" fmla="*/ 3708400 w 4443347"/>
                <a:gd name="connsiteY6-228" fmla="*/ 1079500 h 1460500"/>
                <a:gd name="connsiteX7-229" fmla="*/ 730250 w 4443347"/>
                <a:gd name="connsiteY7-230" fmla="*/ 1095375 h 1460500"/>
                <a:gd name="connsiteX8-231" fmla="*/ 730250 w 4443347"/>
                <a:gd name="connsiteY8-232" fmla="*/ 1460500 h 1460500"/>
                <a:gd name="connsiteX9-233" fmla="*/ 0 w 4443347"/>
                <a:gd name="connsiteY9-234" fmla="*/ 730250 h 1460500"/>
                <a:gd name="connsiteX0-235" fmla="*/ 0 w 4439310"/>
                <a:gd name="connsiteY0-236" fmla="*/ 730250 h 1460500"/>
                <a:gd name="connsiteX1-237" fmla="*/ 730250 w 4439310"/>
                <a:gd name="connsiteY1-238" fmla="*/ 0 h 1460500"/>
                <a:gd name="connsiteX2-239" fmla="*/ 730250 w 4439310"/>
                <a:gd name="connsiteY2-240" fmla="*/ 365125 h 1460500"/>
                <a:gd name="connsiteX3-241" fmla="*/ 3390900 w 4439310"/>
                <a:gd name="connsiteY3-242" fmla="*/ 355600 h 1460500"/>
                <a:gd name="connsiteX4-243" fmla="*/ 4241800 w 4439310"/>
                <a:gd name="connsiteY4-244" fmla="*/ 504825 h 1460500"/>
                <a:gd name="connsiteX5-245" fmla="*/ 4419600 w 4439310"/>
                <a:gd name="connsiteY5-246" fmla="*/ 1336675 h 1460500"/>
                <a:gd name="connsiteX6-247" fmla="*/ 3708400 w 4439310"/>
                <a:gd name="connsiteY6-248" fmla="*/ 1079500 h 1460500"/>
                <a:gd name="connsiteX7-249" fmla="*/ 730250 w 4439310"/>
                <a:gd name="connsiteY7-250" fmla="*/ 1095375 h 1460500"/>
                <a:gd name="connsiteX8-251" fmla="*/ 730250 w 4439310"/>
                <a:gd name="connsiteY8-252" fmla="*/ 1460500 h 1460500"/>
                <a:gd name="connsiteX9-253" fmla="*/ 0 w 4439310"/>
                <a:gd name="connsiteY9-254" fmla="*/ 730250 h 1460500"/>
                <a:gd name="connsiteX0-255" fmla="*/ 0 w 4439310"/>
                <a:gd name="connsiteY0-256" fmla="*/ 730250 h 1460500"/>
                <a:gd name="connsiteX1-257" fmla="*/ 730250 w 4439310"/>
                <a:gd name="connsiteY1-258" fmla="*/ 0 h 1460500"/>
                <a:gd name="connsiteX2-259" fmla="*/ 730250 w 4439310"/>
                <a:gd name="connsiteY2-260" fmla="*/ 365125 h 1460500"/>
                <a:gd name="connsiteX3-261" fmla="*/ 3390900 w 4439310"/>
                <a:gd name="connsiteY3-262" fmla="*/ 355600 h 1460500"/>
                <a:gd name="connsiteX4-263" fmla="*/ 4241800 w 4439310"/>
                <a:gd name="connsiteY4-264" fmla="*/ 504825 h 1460500"/>
                <a:gd name="connsiteX5-265" fmla="*/ 4419600 w 4439310"/>
                <a:gd name="connsiteY5-266" fmla="*/ 1336675 h 1460500"/>
                <a:gd name="connsiteX6-267" fmla="*/ 3708400 w 4439310"/>
                <a:gd name="connsiteY6-268" fmla="*/ 1079500 h 1460500"/>
                <a:gd name="connsiteX7-269" fmla="*/ 730250 w 4439310"/>
                <a:gd name="connsiteY7-270" fmla="*/ 1095375 h 1460500"/>
                <a:gd name="connsiteX8-271" fmla="*/ 730250 w 4439310"/>
                <a:gd name="connsiteY8-272" fmla="*/ 1460500 h 1460500"/>
                <a:gd name="connsiteX9-273" fmla="*/ 0 w 4439310"/>
                <a:gd name="connsiteY9-274" fmla="*/ 730250 h 1460500"/>
                <a:gd name="connsiteX0-275" fmla="*/ 0 w 4579439"/>
                <a:gd name="connsiteY0-276" fmla="*/ 730250 h 1803400"/>
                <a:gd name="connsiteX1-277" fmla="*/ 730250 w 4579439"/>
                <a:gd name="connsiteY1-278" fmla="*/ 0 h 1803400"/>
                <a:gd name="connsiteX2-279" fmla="*/ 730250 w 4579439"/>
                <a:gd name="connsiteY2-280" fmla="*/ 365125 h 1803400"/>
                <a:gd name="connsiteX3-281" fmla="*/ 3390900 w 4579439"/>
                <a:gd name="connsiteY3-282" fmla="*/ 355600 h 1803400"/>
                <a:gd name="connsiteX4-283" fmla="*/ 4241800 w 4579439"/>
                <a:gd name="connsiteY4-284" fmla="*/ 504825 h 1803400"/>
                <a:gd name="connsiteX5-285" fmla="*/ 4572000 w 4579439"/>
                <a:gd name="connsiteY5-286" fmla="*/ 1803400 h 1803400"/>
                <a:gd name="connsiteX6-287" fmla="*/ 3708400 w 4579439"/>
                <a:gd name="connsiteY6-288" fmla="*/ 1079500 h 1803400"/>
                <a:gd name="connsiteX7-289" fmla="*/ 730250 w 4579439"/>
                <a:gd name="connsiteY7-290" fmla="*/ 1095375 h 1803400"/>
                <a:gd name="connsiteX8-291" fmla="*/ 730250 w 4579439"/>
                <a:gd name="connsiteY8-292" fmla="*/ 1460500 h 1803400"/>
                <a:gd name="connsiteX9-293" fmla="*/ 0 w 4579439"/>
                <a:gd name="connsiteY9-294" fmla="*/ 730250 h 1803400"/>
                <a:gd name="connsiteX0-295" fmla="*/ 0 w 4579439"/>
                <a:gd name="connsiteY0-296" fmla="*/ 730250 h 1803400"/>
                <a:gd name="connsiteX1-297" fmla="*/ 730250 w 4579439"/>
                <a:gd name="connsiteY1-298" fmla="*/ 0 h 1803400"/>
                <a:gd name="connsiteX2-299" fmla="*/ 730250 w 4579439"/>
                <a:gd name="connsiteY2-300" fmla="*/ 365125 h 1803400"/>
                <a:gd name="connsiteX3-301" fmla="*/ 3390900 w 4579439"/>
                <a:gd name="connsiteY3-302" fmla="*/ 355600 h 1803400"/>
                <a:gd name="connsiteX4-303" fmla="*/ 4241800 w 4579439"/>
                <a:gd name="connsiteY4-304" fmla="*/ 504825 h 1803400"/>
                <a:gd name="connsiteX5-305" fmla="*/ 4572000 w 4579439"/>
                <a:gd name="connsiteY5-306" fmla="*/ 1803400 h 1803400"/>
                <a:gd name="connsiteX6-307" fmla="*/ 3708400 w 4579439"/>
                <a:gd name="connsiteY6-308" fmla="*/ 1079500 h 1803400"/>
                <a:gd name="connsiteX7-309" fmla="*/ 730250 w 4579439"/>
                <a:gd name="connsiteY7-310" fmla="*/ 1095375 h 1803400"/>
                <a:gd name="connsiteX8-311" fmla="*/ 730250 w 4579439"/>
                <a:gd name="connsiteY8-312" fmla="*/ 1460500 h 1803400"/>
                <a:gd name="connsiteX9-313" fmla="*/ 0 w 4579439"/>
                <a:gd name="connsiteY9-314" fmla="*/ 730250 h 1803400"/>
                <a:gd name="connsiteX0-315" fmla="*/ 0 w 4579439"/>
                <a:gd name="connsiteY0-316" fmla="*/ 730250 h 1803400"/>
                <a:gd name="connsiteX1-317" fmla="*/ 730250 w 4579439"/>
                <a:gd name="connsiteY1-318" fmla="*/ 0 h 1803400"/>
                <a:gd name="connsiteX2-319" fmla="*/ 730250 w 4579439"/>
                <a:gd name="connsiteY2-320" fmla="*/ 365125 h 1803400"/>
                <a:gd name="connsiteX3-321" fmla="*/ 3390900 w 4579439"/>
                <a:gd name="connsiteY3-322" fmla="*/ 355600 h 1803400"/>
                <a:gd name="connsiteX4-323" fmla="*/ 4241800 w 4579439"/>
                <a:gd name="connsiteY4-324" fmla="*/ 504825 h 1803400"/>
                <a:gd name="connsiteX5-325" fmla="*/ 4572000 w 4579439"/>
                <a:gd name="connsiteY5-326" fmla="*/ 1803400 h 1803400"/>
                <a:gd name="connsiteX6-327" fmla="*/ 3708400 w 4579439"/>
                <a:gd name="connsiteY6-328" fmla="*/ 1079500 h 1803400"/>
                <a:gd name="connsiteX7-329" fmla="*/ 730250 w 4579439"/>
                <a:gd name="connsiteY7-330" fmla="*/ 1095375 h 1803400"/>
                <a:gd name="connsiteX8-331" fmla="*/ 730250 w 4579439"/>
                <a:gd name="connsiteY8-332" fmla="*/ 1460500 h 1803400"/>
                <a:gd name="connsiteX9-333" fmla="*/ 0 w 4579439"/>
                <a:gd name="connsiteY9-334" fmla="*/ 730250 h 1803400"/>
                <a:gd name="connsiteX0-335" fmla="*/ 0 w 4579439"/>
                <a:gd name="connsiteY0-336" fmla="*/ 730250 h 1803400"/>
                <a:gd name="connsiteX1-337" fmla="*/ 730250 w 4579439"/>
                <a:gd name="connsiteY1-338" fmla="*/ 0 h 1803400"/>
                <a:gd name="connsiteX2-339" fmla="*/ 730250 w 4579439"/>
                <a:gd name="connsiteY2-340" fmla="*/ 365125 h 1803400"/>
                <a:gd name="connsiteX3-341" fmla="*/ 3390900 w 4579439"/>
                <a:gd name="connsiteY3-342" fmla="*/ 355600 h 1803400"/>
                <a:gd name="connsiteX4-343" fmla="*/ 4241800 w 4579439"/>
                <a:gd name="connsiteY4-344" fmla="*/ 504825 h 1803400"/>
                <a:gd name="connsiteX5-345" fmla="*/ 4572000 w 4579439"/>
                <a:gd name="connsiteY5-346" fmla="*/ 1803400 h 1803400"/>
                <a:gd name="connsiteX6-347" fmla="*/ 3708400 w 4579439"/>
                <a:gd name="connsiteY6-348" fmla="*/ 1079500 h 1803400"/>
                <a:gd name="connsiteX7-349" fmla="*/ 730250 w 4579439"/>
                <a:gd name="connsiteY7-350" fmla="*/ 1095375 h 1803400"/>
                <a:gd name="connsiteX8-351" fmla="*/ 730250 w 4579439"/>
                <a:gd name="connsiteY8-352" fmla="*/ 1460500 h 1803400"/>
                <a:gd name="connsiteX9-353" fmla="*/ 0 w 4579439"/>
                <a:gd name="connsiteY9-354" fmla="*/ 730250 h 1803400"/>
                <a:gd name="connsiteX0-355" fmla="*/ 0 w 4614721"/>
                <a:gd name="connsiteY0-356" fmla="*/ 730250 h 1803400"/>
                <a:gd name="connsiteX1-357" fmla="*/ 730250 w 4614721"/>
                <a:gd name="connsiteY1-358" fmla="*/ 0 h 1803400"/>
                <a:gd name="connsiteX2-359" fmla="*/ 730250 w 4614721"/>
                <a:gd name="connsiteY2-360" fmla="*/ 365125 h 1803400"/>
                <a:gd name="connsiteX3-361" fmla="*/ 3390900 w 4614721"/>
                <a:gd name="connsiteY3-362" fmla="*/ 355600 h 1803400"/>
                <a:gd name="connsiteX4-363" fmla="*/ 4241800 w 4614721"/>
                <a:gd name="connsiteY4-364" fmla="*/ 504825 h 1803400"/>
                <a:gd name="connsiteX5-365" fmla="*/ 4572000 w 4614721"/>
                <a:gd name="connsiteY5-366" fmla="*/ 1803400 h 1803400"/>
                <a:gd name="connsiteX6-367" fmla="*/ 3708400 w 4614721"/>
                <a:gd name="connsiteY6-368" fmla="*/ 1079500 h 1803400"/>
                <a:gd name="connsiteX7-369" fmla="*/ 730250 w 4614721"/>
                <a:gd name="connsiteY7-370" fmla="*/ 1095375 h 1803400"/>
                <a:gd name="connsiteX8-371" fmla="*/ 730250 w 4614721"/>
                <a:gd name="connsiteY8-372" fmla="*/ 1460500 h 1803400"/>
                <a:gd name="connsiteX9-373" fmla="*/ 0 w 4614721"/>
                <a:gd name="connsiteY9-374" fmla="*/ 730250 h 1803400"/>
                <a:gd name="connsiteX0-375" fmla="*/ 0 w 4621335"/>
                <a:gd name="connsiteY0-376" fmla="*/ 730250 h 1803400"/>
                <a:gd name="connsiteX1-377" fmla="*/ 730250 w 4621335"/>
                <a:gd name="connsiteY1-378" fmla="*/ 0 h 1803400"/>
                <a:gd name="connsiteX2-379" fmla="*/ 730250 w 4621335"/>
                <a:gd name="connsiteY2-380" fmla="*/ 365125 h 1803400"/>
                <a:gd name="connsiteX3-381" fmla="*/ 3390900 w 4621335"/>
                <a:gd name="connsiteY3-382" fmla="*/ 355600 h 1803400"/>
                <a:gd name="connsiteX4-383" fmla="*/ 4298950 w 4621335"/>
                <a:gd name="connsiteY4-384" fmla="*/ 485775 h 1803400"/>
                <a:gd name="connsiteX5-385" fmla="*/ 4572000 w 4621335"/>
                <a:gd name="connsiteY5-386" fmla="*/ 1803400 h 1803400"/>
                <a:gd name="connsiteX6-387" fmla="*/ 3708400 w 4621335"/>
                <a:gd name="connsiteY6-388" fmla="*/ 1079500 h 1803400"/>
                <a:gd name="connsiteX7-389" fmla="*/ 730250 w 4621335"/>
                <a:gd name="connsiteY7-390" fmla="*/ 1095375 h 1803400"/>
                <a:gd name="connsiteX8-391" fmla="*/ 730250 w 4621335"/>
                <a:gd name="connsiteY8-392" fmla="*/ 1460500 h 1803400"/>
                <a:gd name="connsiteX9-393" fmla="*/ 0 w 4621335"/>
                <a:gd name="connsiteY9-394" fmla="*/ 730250 h 1803400"/>
                <a:gd name="connsiteX0-395" fmla="*/ 0 w 4621335"/>
                <a:gd name="connsiteY0-396" fmla="*/ 730250 h 1803400"/>
                <a:gd name="connsiteX1-397" fmla="*/ 730250 w 4621335"/>
                <a:gd name="connsiteY1-398" fmla="*/ 0 h 1803400"/>
                <a:gd name="connsiteX2-399" fmla="*/ 730250 w 4621335"/>
                <a:gd name="connsiteY2-400" fmla="*/ 365125 h 1803400"/>
                <a:gd name="connsiteX3-401" fmla="*/ 3390900 w 4621335"/>
                <a:gd name="connsiteY3-402" fmla="*/ 355600 h 1803400"/>
                <a:gd name="connsiteX4-403" fmla="*/ 4298950 w 4621335"/>
                <a:gd name="connsiteY4-404" fmla="*/ 485775 h 1803400"/>
                <a:gd name="connsiteX5-405" fmla="*/ 4572000 w 4621335"/>
                <a:gd name="connsiteY5-406" fmla="*/ 1803400 h 1803400"/>
                <a:gd name="connsiteX6-407" fmla="*/ 3708400 w 4621335"/>
                <a:gd name="connsiteY6-408" fmla="*/ 1079500 h 1803400"/>
                <a:gd name="connsiteX7-409" fmla="*/ 730250 w 4621335"/>
                <a:gd name="connsiteY7-410" fmla="*/ 1095375 h 1803400"/>
                <a:gd name="connsiteX8-411" fmla="*/ 730250 w 4621335"/>
                <a:gd name="connsiteY8-412" fmla="*/ 1460500 h 1803400"/>
                <a:gd name="connsiteX9-413" fmla="*/ 0 w 4621335"/>
                <a:gd name="connsiteY9-414" fmla="*/ 730250 h 1803400"/>
                <a:gd name="connsiteX0-415" fmla="*/ 0 w 4622503"/>
                <a:gd name="connsiteY0-416" fmla="*/ 730250 h 1803400"/>
                <a:gd name="connsiteX1-417" fmla="*/ 730250 w 4622503"/>
                <a:gd name="connsiteY1-418" fmla="*/ 0 h 1803400"/>
                <a:gd name="connsiteX2-419" fmla="*/ 730250 w 4622503"/>
                <a:gd name="connsiteY2-420" fmla="*/ 365125 h 1803400"/>
                <a:gd name="connsiteX3-421" fmla="*/ 3390900 w 4622503"/>
                <a:gd name="connsiteY3-422" fmla="*/ 355600 h 1803400"/>
                <a:gd name="connsiteX4-423" fmla="*/ 4298950 w 4622503"/>
                <a:gd name="connsiteY4-424" fmla="*/ 485775 h 1803400"/>
                <a:gd name="connsiteX5-425" fmla="*/ 4572000 w 4622503"/>
                <a:gd name="connsiteY5-426" fmla="*/ 1803400 h 1803400"/>
                <a:gd name="connsiteX6-427" fmla="*/ 3708400 w 4622503"/>
                <a:gd name="connsiteY6-428" fmla="*/ 1079500 h 1803400"/>
                <a:gd name="connsiteX7-429" fmla="*/ 730250 w 4622503"/>
                <a:gd name="connsiteY7-430" fmla="*/ 1095375 h 1803400"/>
                <a:gd name="connsiteX8-431" fmla="*/ 730250 w 4622503"/>
                <a:gd name="connsiteY8-432" fmla="*/ 1460500 h 1803400"/>
                <a:gd name="connsiteX9-433" fmla="*/ 0 w 4622503"/>
                <a:gd name="connsiteY9-434" fmla="*/ 730250 h 1803400"/>
                <a:gd name="connsiteX0-435" fmla="*/ 0 w 4635356"/>
                <a:gd name="connsiteY0-436" fmla="*/ 730250 h 1803400"/>
                <a:gd name="connsiteX1-437" fmla="*/ 730250 w 4635356"/>
                <a:gd name="connsiteY1-438" fmla="*/ 0 h 1803400"/>
                <a:gd name="connsiteX2-439" fmla="*/ 730250 w 4635356"/>
                <a:gd name="connsiteY2-440" fmla="*/ 365125 h 1803400"/>
                <a:gd name="connsiteX3-441" fmla="*/ 3390900 w 4635356"/>
                <a:gd name="connsiteY3-442" fmla="*/ 355600 h 1803400"/>
                <a:gd name="connsiteX4-443" fmla="*/ 4375150 w 4635356"/>
                <a:gd name="connsiteY4-444" fmla="*/ 514350 h 1803400"/>
                <a:gd name="connsiteX5-445" fmla="*/ 4572000 w 4635356"/>
                <a:gd name="connsiteY5-446" fmla="*/ 1803400 h 1803400"/>
                <a:gd name="connsiteX6-447" fmla="*/ 3708400 w 4635356"/>
                <a:gd name="connsiteY6-448" fmla="*/ 1079500 h 1803400"/>
                <a:gd name="connsiteX7-449" fmla="*/ 730250 w 4635356"/>
                <a:gd name="connsiteY7-450" fmla="*/ 1095375 h 1803400"/>
                <a:gd name="connsiteX8-451" fmla="*/ 730250 w 4635356"/>
                <a:gd name="connsiteY8-452" fmla="*/ 1460500 h 1803400"/>
                <a:gd name="connsiteX9-453" fmla="*/ 0 w 4635356"/>
                <a:gd name="connsiteY9-454" fmla="*/ 730250 h 1803400"/>
                <a:gd name="connsiteX0-455" fmla="*/ 0 w 4631640"/>
                <a:gd name="connsiteY0-456" fmla="*/ 730250 h 1803400"/>
                <a:gd name="connsiteX1-457" fmla="*/ 730250 w 4631640"/>
                <a:gd name="connsiteY1-458" fmla="*/ 0 h 1803400"/>
                <a:gd name="connsiteX2-459" fmla="*/ 730250 w 4631640"/>
                <a:gd name="connsiteY2-460" fmla="*/ 365125 h 1803400"/>
                <a:gd name="connsiteX3-461" fmla="*/ 3390900 w 4631640"/>
                <a:gd name="connsiteY3-462" fmla="*/ 355600 h 1803400"/>
                <a:gd name="connsiteX4-463" fmla="*/ 4356100 w 4631640"/>
                <a:gd name="connsiteY4-464" fmla="*/ 590550 h 1803400"/>
                <a:gd name="connsiteX5-465" fmla="*/ 4572000 w 4631640"/>
                <a:gd name="connsiteY5-466" fmla="*/ 1803400 h 1803400"/>
                <a:gd name="connsiteX6-467" fmla="*/ 3708400 w 4631640"/>
                <a:gd name="connsiteY6-468" fmla="*/ 1079500 h 1803400"/>
                <a:gd name="connsiteX7-469" fmla="*/ 730250 w 4631640"/>
                <a:gd name="connsiteY7-470" fmla="*/ 1095375 h 1803400"/>
                <a:gd name="connsiteX8-471" fmla="*/ 730250 w 4631640"/>
                <a:gd name="connsiteY8-472" fmla="*/ 1460500 h 1803400"/>
                <a:gd name="connsiteX9-473" fmla="*/ 0 w 4631640"/>
                <a:gd name="connsiteY9-474" fmla="*/ 730250 h 1803400"/>
                <a:gd name="connsiteX0-475" fmla="*/ 0 w 4631640"/>
                <a:gd name="connsiteY0-476" fmla="*/ 730250 h 1803400"/>
                <a:gd name="connsiteX1-477" fmla="*/ 730250 w 4631640"/>
                <a:gd name="connsiteY1-478" fmla="*/ 0 h 1803400"/>
                <a:gd name="connsiteX2-479" fmla="*/ 730250 w 4631640"/>
                <a:gd name="connsiteY2-480" fmla="*/ 365125 h 1803400"/>
                <a:gd name="connsiteX3-481" fmla="*/ 3390900 w 4631640"/>
                <a:gd name="connsiteY3-482" fmla="*/ 355600 h 1803400"/>
                <a:gd name="connsiteX4-483" fmla="*/ 4356100 w 4631640"/>
                <a:gd name="connsiteY4-484" fmla="*/ 590550 h 1803400"/>
                <a:gd name="connsiteX5-485" fmla="*/ 4572000 w 4631640"/>
                <a:gd name="connsiteY5-486" fmla="*/ 1803400 h 1803400"/>
                <a:gd name="connsiteX6-487" fmla="*/ 3708400 w 4631640"/>
                <a:gd name="connsiteY6-488" fmla="*/ 1079500 h 1803400"/>
                <a:gd name="connsiteX7-489" fmla="*/ 730250 w 4631640"/>
                <a:gd name="connsiteY7-490" fmla="*/ 1095375 h 1803400"/>
                <a:gd name="connsiteX8-491" fmla="*/ 730250 w 4631640"/>
                <a:gd name="connsiteY8-492" fmla="*/ 1460500 h 1803400"/>
                <a:gd name="connsiteX9-493" fmla="*/ 0 w 4631640"/>
                <a:gd name="connsiteY9-494" fmla="*/ 730250 h 1803400"/>
                <a:gd name="connsiteX0-495" fmla="*/ 0 w 4631640"/>
                <a:gd name="connsiteY0-496" fmla="*/ 730250 h 1803400"/>
                <a:gd name="connsiteX1-497" fmla="*/ 730250 w 4631640"/>
                <a:gd name="connsiteY1-498" fmla="*/ 0 h 1803400"/>
                <a:gd name="connsiteX2-499" fmla="*/ 730250 w 4631640"/>
                <a:gd name="connsiteY2-500" fmla="*/ 365125 h 1803400"/>
                <a:gd name="connsiteX3-501" fmla="*/ 3390900 w 4631640"/>
                <a:gd name="connsiteY3-502" fmla="*/ 355600 h 1803400"/>
                <a:gd name="connsiteX4-503" fmla="*/ 4356100 w 4631640"/>
                <a:gd name="connsiteY4-504" fmla="*/ 590550 h 1803400"/>
                <a:gd name="connsiteX5-505" fmla="*/ 4572000 w 4631640"/>
                <a:gd name="connsiteY5-506" fmla="*/ 1803400 h 1803400"/>
                <a:gd name="connsiteX6-507" fmla="*/ 3708400 w 4631640"/>
                <a:gd name="connsiteY6-508" fmla="*/ 1079500 h 1803400"/>
                <a:gd name="connsiteX7-509" fmla="*/ 730250 w 4631640"/>
                <a:gd name="connsiteY7-510" fmla="*/ 1095375 h 1803400"/>
                <a:gd name="connsiteX8-511" fmla="*/ 730250 w 4631640"/>
                <a:gd name="connsiteY8-512" fmla="*/ 1460500 h 1803400"/>
                <a:gd name="connsiteX9-513" fmla="*/ 0 w 4631640"/>
                <a:gd name="connsiteY9-514" fmla="*/ 730250 h 1803400"/>
                <a:gd name="connsiteX0-515" fmla="*/ 0 w 4644070"/>
                <a:gd name="connsiteY0-516" fmla="*/ 730250 h 1803400"/>
                <a:gd name="connsiteX1-517" fmla="*/ 730250 w 4644070"/>
                <a:gd name="connsiteY1-518" fmla="*/ 0 h 1803400"/>
                <a:gd name="connsiteX2-519" fmla="*/ 730250 w 4644070"/>
                <a:gd name="connsiteY2-520" fmla="*/ 365125 h 1803400"/>
                <a:gd name="connsiteX3-521" fmla="*/ 3390900 w 4644070"/>
                <a:gd name="connsiteY3-522" fmla="*/ 355600 h 1803400"/>
                <a:gd name="connsiteX4-523" fmla="*/ 4413250 w 4644070"/>
                <a:gd name="connsiteY4-524" fmla="*/ 685800 h 1803400"/>
                <a:gd name="connsiteX5-525" fmla="*/ 4572000 w 4644070"/>
                <a:gd name="connsiteY5-526" fmla="*/ 1803400 h 1803400"/>
                <a:gd name="connsiteX6-527" fmla="*/ 3708400 w 4644070"/>
                <a:gd name="connsiteY6-528" fmla="*/ 1079500 h 1803400"/>
                <a:gd name="connsiteX7-529" fmla="*/ 730250 w 4644070"/>
                <a:gd name="connsiteY7-530" fmla="*/ 1095375 h 1803400"/>
                <a:gd name="connsiteX8-531" fmla="*/ 730250 w 4644070"/>
                <a:gd name="connsiteY8-532" fmla="*/ 1460500 h 1803400"/>
                <a:gd name="connsiteX9-533" fmla="*/ 0 w 4644070"/>
                <a:gd name="connsiteY9-534" fmla="*/ 730250 h 1803400"/>
                <a:gd name="connsiteX0-535" fmla="*/ 0 w 4644070"/>
                <a:gd name="connsiteY0-536" fmla="*/ 730250 h 1803400"/>
                <a:gd name="connsiteX1-537" fmla="*/ 730250 w 4644070"/>
                <a:gd name="connsiteY1-538" fmla="*/ 0 h 1803400"/>
                <a:gd name="connsiteX2-539" fmla="*/ 730250 w 4644070"/>
                <a:gd name="connsiteY2-540" fmla="*/ 365125 h 1803400"/>
                <a:gd name="connsiteX3-541" fmla="*/ 3390900 w 4644070"/>
                <a:gd name="connsiteY3-542" fmla="*/ 355600 h 1803400"/>
                <a:gd name="connsiteX4-543" fmla="*/ 4413250 w 4644070"/>
                <a:gd name="connsiteY4-544" fmla="*/ 685800 h 1803400"/>
                <a:gd name="connsiteX5-545" fmla="*/ 4572000 w 4644070"/>
                <a:gd name="connsiteY5-546" fmla="*/ 1803400 h 1803400"/>
                <a:gd name="connsiteX6-547" fmla="*/ 3708400 w 4644070"/>
                <a:gd name="connsiteY6-548" fmla="*/ 1079500 h 1803400"/>
                <a:gd name="connsiteX7-549" fmla="*/ 730250 w 4644070"/>
                <a:gd name="connsiteY7-550" fmla="*/ 1095375 h 1803400"/>
                <a:gd name="connsiteX8-551" fmla="*/ 730250 w 4644070"/>
                <a:gd name="connsiteY8-552" fmla="*/ 1460500 h 1803400"/>
                <a:gd name="connsiteX9-553" fmla="*/ 0 w 4644070"/>
                <a:gd name="connsiteY9-554" fmla="*/ 730250 h 1803400"/>
                <a:gd name="connsiteX0-555" fmla="*/ 0 w 4644070"/>
                <a:gd name="connsiteY0-556" fmla="*/ 730250 h 1803400"/>
                <a:gd name="connsiteX1-557" fmla="*/ 730250 w 4644070"/>
                <a:gd name="connsiteY1-558" fmla="*/ 0 h 1803400"/>
                <a:gd name="connsiteX2-559" fmla="*/ 730250 w 4644070"/>
                <a:gd name="connsiteY2-560" fmla="*/ 365125 h 1803400"/>
                <a:gd name="connsiteX3-561" fmla="*/ 3390900 w 4644070"/>
                <a:gd name="connsiteY3-562" fmla="*/ 355600 h 1803400"/>
                <a:gd name="connsiteX4-563" fmla="*/ 4413250 w 4644070"/>
                <a:gd name="connsiteY4-564" fmla="*/ 685800 h 1803400"/>
                <a:gd name="connsiteX5-565" fmla="*/ 4572000 w 4644070"/>
                <a:gd name="connsiteY5-566" fmla="*/ 1803400 h 1803400"/>
                <a:gd name="connsiteX6-567" fmla="*/ 3708400 w 4644070"/>
                <a:gd name="connsiteY6-568" fmla="*/ 1079500 h 1803400"/>
                <a:gd name="connsiteX7-569" fmla="*/ 730250 w 4644070"/>
                <a:gd name="connsiteY7-570" fmla="*/ 1095375 h 1803400"/>
                <a:gd name="connsiteX8-571" fmla="*/ 730250 w 4644070"/>
                <a:gd name="connsiteY8-572" fmla="*/ 1460500 h 1803400"/>
                <a:gd name="connsiteX9-573" fmla="*/ 0 w 4644070"/>
                <a:gd name="connsiteY9-574" fmla="*/ 730250 h 1803400"/>
                <a:gd name="connsiteX0-575" fmla="*/ 0 w 4632890"/>
                <a:gd name="connsiteY0-576" fmla="*/ 730250 h 1803400"/>
                <a:gd name="connsiteX1-577" fmla="*/ 730250 w 4632890"/>
                <a:gd name="connsiteY1-578" fmla="*/ 0 h 1803400"/>
                <a:gd name="connsiteX2-579" fmla="*/ 730250 w 4632890"/>
                <a:gd name="connsiteY2-580" fmla="*/ 365125 h 1803400"/>
                <a:gd name="connsiteX3-581" fmla="*/ 3390900 w 4632890"/>
                <a:gd name="connsiteY3-582" fmla="*/ 355600 h 1803400"/>
                <a:gd name="connsiteX4-583" fmla="*/ 4413250 w 4632890"/>
                <a:gd name="connsiteY4-584" fmla="*/ 685800 h 1803400"/>
                <a:gd name="connsiteX5-585" fmla="*/ 4572000 w 4632890"/>
                <a:gd name="connsiteY5-586" fmla="*/ 1803400 h 1803400"/>
                <a:gd name="connsiteX6-587" fmla="*/ 3708400 w 4632890"/>
                <a:gd name="connsiteY6-588" fmla="*/ 1079500 h 1803400"/>
                <a:gd name="connsiteX7-589" fmla="*/ 730250 w 4632890"/>
                <a:gd name="connsiteY7-590" fmla="*/ 1095375 h 1803400"/>
                <a:gd name="connsiteX8-591" fmla="*/ 730250 w 4632890"/>
                <a:gd name="connsiteY8-592" fmla="*/ 1460500 h 1803400"/>
                <a:gd name="connsiteX9-593" fmla="*/ 0 w 4632890"/>
                <a:gd name="connsiteY9-594" fmla="*/ 730250 h 1803400"/>
                <a:gd name="connsiteX0-595" fmla="*/ 0 w 4632890"/>
                <a:gd name="connsiteY0-596" fmla="*/ 730250 h 1803400"/>
                <a:gd name="connsiteX1-597" fmla="*/ 730250 w 4632890"/>
                <a:gd name="connsiteY1-598" fmla="*/ 0 h 1803400"/>
                <a:gd name="connsiteX2-599" fmla="*/ 730250 w 4632890"/>
                <a:gd name="connsiteY2-600" fmla="*/ 365125 h 1803400"/>
                <a:gd name="connsiteX3-601" fmla="*/ 3390900 w 4632890"/>
                <a:gd name="connsiteY3-602" fmla="*/ 355600 h 1803400"/>
                <a:gd name="connsiteX4-603" fmla="*/ 4413250 w 4632890"/>
                <a:gd name="connsiteY4-604" fmla="*/ 685800 h 1803400"/>
                <a:gd name="connsiteX5-605" fmla="*/ 4572000 w 4632890"/>
                <a:gd name="connsiteY5-606" fmla="*/ 1803400 h 1803400"/>
                <a:gd name="connsiteX6-607" fmla="*/ 3708400 w 4632890"/>
                <a:gd name="connsiteY6-608" fmla="*/ 1079500 h 1803400"/>
                <a:gd name="connsiteX7-609" fmla="*/ 730250 w 4632890"/>
                <a:gd name="connsiteY7-610" fmla="*/ 1095375 h 1803400"/>
                <a:gd name="connsiteX8-611" fmla="*/ 730250 w 4632890"/>
                <a:gd name="connsiteY8-612" fmla="*/ 1460500 h 1803400"/>
                <a:gd name="connsiteX9-613" fmla="*/ 0 w 4632890"/>
                <a:gd name="connsiteY9-614" fmla="*/ 730250 h 180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Lst>
              <a:rect l="l" t="t" r="r" b="b"/>
              <a:pathLst>
                <a:path w="4632890" h="1803400">
                  <a:moveTo>
                    <a:pt x="0" y="730250"/>
                  </a:moveTo>
                  <a:lnTo>
                    <a:pt x="730250" y="0"/>
                  </a:lnTo>
                  <a:lnTo>
                    <a:pt x="730250" y="365125"/>
                  </a:lnTo>
                  <a:lnTo>
                    <a:pt x="3390900" y="355600"/>
                  </a:lnTo>
                  <a:cubicBezTo>
                    <a:pt x="3842173" y="344382"/>
                    <a:pt x="4226772" y="443653"/>
                    <a:pt x="4413250" y="685800"/>
                  </a:cubicBezTo>
                  <a:cubicBezTo>
                    <a:pt x="4562898" y="864870"/>
                    <a:pt x="4723342" y="1130300"/>
                    <a:pt x="4572000" y="1803400"/>
                  </a:cubicBezTo>
                  <a:cubicBezTo>
                    <a:pt x="4559300" y="1157817"/>
                    <a:pt x="4152900" y="1032933"/>
                    <a:pt x="3708400" y="1079500"/>
                  </a:cubicBezTo>
                  <a:lnTo>
                    <a:pt x="730250" y="1095375"/>
                  </a:lnTo>
                  <a:lnTo>
                    <a:pt x="730250" y="1460500"/>
                  </a:lnTo>
                  <a:lnTo>
                    <a:pt x="0" y="730250"/>
                  </a:lnTo>
                  <a:close/>
                </a:path>
              </a:pathLst>
            </a:custGeom>
            <a:solidFill>
              <a:srgbClr val="F34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L" panose="00020600040101010101" pitchFamily="18" charset="-122"/>
                <a:ea typeface="阿里巴巴普惠体 L" panose="00020600040101010101" pitchFamily="18" charset="-122"/>
                <a:cs typeface="+mn-cs"/>
              </a:endParaRPr>
            </a:p>
          </p:txBody>
        </p:sp>
        <p:sp>
          <p:nvSpPr>
            <p:cNvPr id="8" name="流程图: 接点 7"/>
            <p:cNvSpPr/>
            <p:nvPr/>
          </p:nvSpPr>
          <p:spPr>
            <a:xfrm>
              <a:off x="5667375" y="3086100"/>
              <a:ext cx="1238250" cy="1238250"/>
            </a:xfrm>
            <a:prstGeom prst="flowChartConnector">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L" panose="00020600040101010101" pitchFamily="18" charset="-122"/>
                <a:ea typeface="阿里巴巴普惠体 L" panose="00020600040101010101" pitchFamily="18" charset="-122"/>
                <a:cs typeface="+mn-cs"/>
              </a:endParaRPr>
            </a:p>
          </p:txBody>
        </p:sp>
        <p:sp>
          <p:nvSpPr>
            <p:cNvPr id="9" name="箭头: 左 4"/>
            <p:cNvSpPr/>
            <p:nvPr/>
          </p:nvSpPr>
          <p:spPr>
            <a:xfrm flipH="1" flipV="1">
              <a:off x="5626101" y="3571875"/>
              <a:ext cx="4632890" cy="1803400"/>
            </a:xfrm>
            <a:custGeom>
              <a:avLst/>
              <a:gdLst>
                <a:gd name="connsiteX0" fmla="*/ 0 w 4254500"/>
                <a:gd name="connsiteY0" fmla="*/ 730250 h 1460500"/>
                <a:gd name="connsiteX1" fmla="*/ 730250 w 4254500"/>
                <a:gd name="connsiteY1" fmla="*/ 0 h 1460500"/>
                <a:gd name="connsiteX2" fmla="*/ 730250 w 4254500"/>
                <a:gd name="connsiteY2" fmla="*/ 365125 h 1460500"/>
                <a:gd name="connsiteX3" fmla="*/ 4254500 w 4254500"/>
                <a:gd name="connsiteY3" fmla="*/ 365125 h 1460500"/>
                <a:gd name="connsiteX4" fmla="*/ 4254500 w 4254500"/>
                <a:gd name="connsiteY4" fmla="*/ 1095375 h 1460500"/>
                <a:gd name="connsiteX5" fmla="*/ 730250 w 4254500"/>
                <a:gd name="connsiteY5" fmla="*/ 1095375 h 1460500"/>
                <a:gd name="connsiteX6" fmla="*/ 730250 w 4254500"/>
                <a:gd name="connsiteY6" fmla="*/ 1460500 h 1460500"/>
                <a:gd name="connsiteX7" fmla="*/ 0 w 4254500"/>
                <a:gd name="connsiteY7" fmla="*/ 730250 h 1460500"/>
                <a:gd name="connsiteX0-1" fmla="*/ 0 w 4254500"/>
                <a:gd name="connsiteY0-2" fmla="*/ 730250 h 1460500"/>
                <a:gd name="connsiteX1-3" fmla="*/ 730250 w 4254500"/>
                <a:gd name="connsiteY1-4" fmla="*/ 0 h 1460500"/>
                <a:gd name="connsiteX2-5" fmla="*/ 730250 w 4254500"/>
                <a:gd name="connsiteY2-6" fmla="*/ 365125 h 1460500"/>
                <a:gd name="connsiteX3-7" fmla="*/ 3390900 w 4254500"/>
                <a:gd name="connsiteY3-8" fmla="*/ 355600 h 1460500"/>
                <a:gd name="connsiteX4-9" fmla="*/ 4254500 w 4254500"/>
                <a:gd name="connsiteY4-10" fmla="*/ 365125 h 1460500"/>
                <a:gd name="connsiteX5-11" fmla="*/ 4254500 w 4254500"/>
                <a:gd name="connsiteY5-12" fmla="*/ 1095375 h 1460500"/>
                <a:gd name="connsiteX6-13" fmla="*/ 730250 w 4254500"/>
                <a:gd name="connsiteY6-14" fmla="*/ 1095375 h 1460500"/>
                <a:gd name="connsiteX7-15" fmla="*/ 730250 w 4254500"/>
                <a:gd name="connsiteY7-16" fmla="*/ 1460500 h 1460500"/>
                <a:gd name="connsiteX8" fmla="*/ 0 w 4254500"/>
                <a:gd name="connsiteY8" fmla="*/ 730250 h 1460500"/>
                <a:gd name="connsiteX0-17" fmla="*/ 0 w 4254500"/>
                <a:gd name="connsiteY0-18" fmla="*/ 730250 h 1460500"/>
                <a:gd name="connsiteX1-19" fmla="*/ 730250 w 4254500"/>
                <a:gd name="connsiteY1-20" fmla="*/ 0 h 1460500"/>
                <a:gd name="connsiteX2-21" fmla="*/ 730250 w 4254500"/>
                <a:gd name="connsiteY2-22" fmla="*/ 365125 h 1460500"/>
                <a:gd name="connsiteX3-23" fmla="*/ 3390900 w 4254500"/>
                <a:gd name="connsiteY3-24" fmla="*/ 355600 h 1460500"/>
                <a:gd name="connsiteX4-25" fmla="*/ 4254500 w 4254500"/>
                <a:gd name="connsiteY4-26" fmla="*/ 365125 h 1460500"/>
                <a:gd name="connsiteX5-27" fmla="*/ 4254500 w 4254500"/>
                <a:gd name="connsiteY5-28" fmla="*/ 1095375 h 1460500"/>
                <a:gd name="connsiteX6-29" fmla="*/ 3708400 w 4254500"/>
                <a:gd name="connsiteY6-30" fmla="*/ 1079500 h 1460500"/>
                <a:gd name="connsiteX7-31" fmla="*/ 730250 w 4254500"/>
                <a:gd name="connsiteY7-32" fmla="*/ 1095375 h 1460500"/>
                <a:gd name="connsiteX8-33" fmla="*/ 730250 w 4254500"/>
                <a:gd name="connsiteY8-34" fmla="*/ 1460500 h 1460500"/>
                <a:gd name="connsiteX9" fmla="*/ 0 w 4254500"/>
                <a:gd name="connsiteY9" fmla="*/ 730250 h 1460500"/>
                <a:gd name="connsiteX0-35" fmla="*/ 0 w 4419600"/>
                <a:gd name="connsiteY0-36" fmla="*/ 730250 h 1460500"/>
                <a:gd name="connsiteX1-37" fmla="*/ 730250 w 4419600"/>
                <a:gd name="connsiteY1-38" fmla="*/ 0 h 1460500"/>
                <a:gd name="connsiteX2-39" fmla="*/ 730250 w 4419600"/>
                <a:gd name="connsiteY2-40" fmla="*/ 365125 h 1460500"/>
                <a:gd name="connsiteX3-41" fmla="*/ 3390900 w 4419600"/>
                <a:gd name="connsiteY3-42" fmla="*/ 355600 h 1460500"/>
                <a:gd name="connsiteX4-43" fmla="*/ 4254500 w 4419600"/>
                <a:gd name="connsiteY4-44" fmla="*/ 365125 h 1460500"/>
                <a:gd name="connsiteX5-45" fmla="*/ 4419600 w 4419600"/>
                <a:gd name="connsiteY5-46" fmla="*/ 1336675 h 1460500"/>
                <a:gd name="connsiteX6-47" fmla="*/ 3708400 w 4419600"/>
                <a:gd name="connsiteY6-48" fmla="*/ 1079500 h 1460500"/>
                <a:gd name="connsiteX7-49" fmla="*/ 730250 w 4419600"/>
                <a:gd name="connsiteY7-50" fmla="*/ 1095375 h 1460500"/>
                <a:gd name="connsiteX8-51" fmla="*/ 730250 w 4419600"/>
                <a:gd name="connsiteY8-52" fmla="*/ 1460500 h 1460500"/>
                <a:gd name="connsiteX9-53" fmla="*/ 0 w 4419600"/>
                <a:gd name="connsiteY9-54" fmla="*/ 730250 h 1460500"/>
                <a:gd name="connsiteX0-55" fmla="*/ 0 w 4449994"/>
                <a:gd name="connsiteY0-56" fmla="*/ 730250 h 1460500"/>
                <a:gd name="connsiteX1-57" fmla="*/ 730250 w 4449994"/>
                <a:gd name="connsiteY1-58" fmla="*/ 0 h 1460500"/>
                <a:gd name="connsiteX2-59" fmla="*/ 730250 w 4449994"/>
                <a:gd name="connsiteY2-60" fmla="*/ 365125 h 1460500"/>
                <a:gd name="connsiteX3-61" fmla="*/ 3390900 w 4449994"/>
                <a:gd name="connsiteY3-62" fmla="*/ 355600 h 1460500"/>
                <a:gd name="connsiteX4-63" fmla="*/ 4254500 w 4449994"/>
                <a:gd name="connsiteY4-64" fmla="*/ 365125 h 1460500"/>
                <a:gd name="connsiteX5-65" fmla="*/ 4419600 w 4449994"/>
                <a:gd name="connsiteY5-66" fmla="*/ 1336675 h 1460500"/>
                <a:gd name="connsiteX6-67" fmla="*/ 3708400 w 4449994"/>
                <a:gd name="connsiteY6-68" fmla="*/ 1079500 h 1460500"/>
                <a:gd name="connsiteX7-69" fmla="*/ 730250 w 4449994"/>
                <a:gd name="connsiteY7-70" fmla="*/ 1095375 h 1460500"/>
                <a:gd name="connsiteX8-71" fmla="*/ 730250 w 4449994"/>
                <a:gd name="connsiteY8-72" fmla="*/ 1460500 h 1460500"/>
                <a:gd name="connsiteX9-73" fmla="*/ 0 w 4449994"/>
                <a:gd name="connsiteY9-74" fmla="*/ 730250 h 1460500"/>
                <a:gd name="connsiteX0-75" fmla="*/ 0 w 4449994"/>
                <a:gd name="connsiteY0-76" fmla="*/ 730250 h 1460500"/>
                <a:gd name="connsiteX1-77" fmla="*/ 730250 w 4449994"/>
                <a:gd name="connsiteY1-78" fmla="*/ 0 h 1460500"/>
                <a:gd name="connsiteX2-79" fmla="*/ 730250 w 4449994"/>
                <a:gd name="connsiteY2-80" fmla="*/ 365125 h 1460500"/>
                <a:gd name="connsiteX3-81" fmla="*/ 3390900 w 4449994"/>
                <a:gd name="connsiteY3-82" fmla="*/ 355600 h 1460500"/>
                <a:gd name="connsiteX4-83" fmla="*/ 4254500 w 4449994"/>
                <a:gd name="connsiteY4-84" fmla="*/ 365125 h 1460500"/>
                <a:gd name="connsiteX5-85" fmla="*/ 4419600 w 4449994"/>
                <a:gd name="connsiteY5-86" fmla="*/ 1336675 h 1460500"/>
                <a:gd name="connsiteX6-87" fmla="*/ 3708400 w 4449994"/>
                <a:gd name="connsiteY6-88" fmla="*/ 1079500 h 1460500"/>
                <a:gd name="connsiteX7-89" fmla="*/ 730250 w 4449994"/>
                <a:gd name="connsiteY7-90" fmla="*/ 1095375 h 1460500"/>
                <a:gd name="connsiteX8-91" fmla="*/ 730250 w 4449994"/>
                <a:gd name="connsiteY8-92" fmla="*/ 1460500 h 1460500"/>
                <a:gd name="connsiteX9-93" fmla="*/ 0 w 4449994"/>
                <a:gd name="connsiteY9-94" fmla="*/ 730250 h 1460500"/>
                <a:gd name="connsiteX0-95" fmla="*/ 0 w 4474633"/>
                <a:gd name="connsiteY0-96" fmla="*/ 730250 h 1460500"/>
                <a:gd name="connsiteX1-97" fmla="*/ 730250 w 4474633"/>
                <a:gd name="connsiteY1-98" fmla="*/ 0 h 1460500"/>
                <a:gd name="connsiteX2-99" fmla="*/ 730250 w 4474633"/>
                <a:gd name="connsiteY2-100" fmla="*/ 365125 h 1460500"/>
                <a:gd name="connsiteX3-101" fmla="*/ 3390900 w 4474633"/>
                <a:gd name="connsiteY3-102" fmla="*/ 355600 h 1460500"/>
                <a:gd name="connsiteX4-103" fmla="*/ 4254500 w 4474633"/>
                <a:gd name="connsiteY4-104" fmla="*/ 365125 h 1460500"/>
                <a:gd name="connsiteX5-105" fmla="*/ 4419600 w 4474633"/>
                <a:gd name="connsiteY5-106" fmla="*/ 1336675 h 1460500"/>
                <a:gd name="connsiteX6-107" fmla="*/ 3708400 w 4474633"/>
                <a:gd name="connsiteY6-108" fmla="*/ 1079500 h 1460500"/>
                <a:gd name="connsiteX7-109" fmla="*/ 730250 w 4474633"/>
                <a:gd name="connsiteY7-110" fmla="*/ 1095375 h 1460500"/>
                <a:gd name="connsiteX8-111" fmla="*/ 730250 w 4474633"/>
                <a:gd name="connsiteY8-112" fmla="*/ 1460500 h 1460500"/>
                <a:gd name="connsiteX9-113" fmla="*/ 0 w 4474633"/>
                <a:gd name="connsiteY9-114" fmla="*/ 730250 h 1460500"/>
                <a:gd name="connsiteX0-115" fmla="*/ 0 w 4471481"/>
                <a:gd name="connsiteY0-116" fmla="*/ 730250 h 1460500"/>
                <a:gd name="connsiteX1-117" fmla="*/ 730250 w 4471481"/>
                <a:gd name="connsiteY1-118" fmla="*/ 0 h 1460500"/>
                <a:gd name="connsiteX2-119" fmla="*/ 730250 w 4471481"/>
                <a:gd name="connsiteY2-120" fmla="*/ 365125 h 1460500"/>
                <a:gd name="connsiteX3-121" fmla="*/ 3390900 w 4471481"/>
                <a:gd name="connsiteY3-122" fmla="*/ 355600 h 1460500"/>
                <a:gd name="connsiteX4-123" fmla="*/ 4241800 w 4471481"/>
                <a:gd name="connsiteY4-124" fmla="*/ 504825 h 1460500"/>
                <a:gd name="connsiteX5-125" fmla="*/ 4419600 w 4471481"/>
                <a:gd name="connsiteY5-126" fmla="*/ 1336675 h 1460500"/>
                <a:gd name="connsiteX6-127" fmla="*/ 3708400 w 4471481"/>
                <a:gd name="connsiteY6-128" fmla="*/ 1079500 h 1460500"/>
                <a:gd name="connsiteX7-129" fmla="*/ 730250 w 4471481"/>
                <a:gd name="connsiteY7-130" fmla="*/ 1095375 h 1460500"/>
                <a:gd name="connsiteX8-131" fmla="*/ 730250 w 4471481"/>
                <a:gd name="connsiteY8-132" fmla="*/ 1460500 h 1460500"/>
                <a:gd name="connsiteX9-133" fmla="*/ 0 w 4471481"/>
                <a:gd name="connsiteY9-134" fmla="*/ 730250 h 1460500"/>
                <a:gd name="connsiteX0-135" fmla="*/ 0 w 4443347"/>
                <a:gd name="connsiteY0-136" fmla="*/ 730250 h 1460500"/>
                <a:gd name="connsiteX1-137" fmla="*/ 730250 w 4443347"/>
                <a:gd name="connsiteY1-138" fmla="*/ 0 h 1460500"/>
                <a:gd name="connsiteX2-139" fmla="*/ 730250 w 4443347"/>
                <a:gd name="connsiteY2-140" fmla="*/ 365125 h 1460500"/>
                <a:gd name="connsiteX3-141" fmla="*/ 3390900 w 4443347"/>
                <a:gd name="connsiteY3-142" fmla="*/ 355600 h 1460500"/>
                <a:gd name="connsiteX4-143" fmla="*/ 4241800 w 4443347"/>
                <a:gd name="connsiteY4-144" fmla="*/ 504825 h 1460500"/>
                <a:gd name="connsiteX5-145" fmla="*/ 4419600 w 4443347"/>
                <a:gd name="connsiteY5-146" fmla="*/ 1336675 h 1460500"/>
                <a:gd name="connsiteX6-147" fmla="*/ 3708400 w 4443347"/>
                <a:gd name="connsiteY6-148" fmla="*/ 1079500 h 1460500"/>
                <a:gd name="connsiteX7-149" fmla="*/ 730250 w 4443347"/>
                <a:gd name="connsiteY7-150" fmla="*/ 1095375 h 1460500"/>
                <a:gd name="connsiteX8-151" fmla="*/ 730250 w 4443347"/>
                <a:gd name="connsiteY8-152" fmla="*/ 1460500 h 1460500"/>
                <a:gd name="connsiteX9-153" fmla="*/ 0 w 4443347"/>
                <a:gd name="connsiteY9-154" fmla="*/ 730250 h 1460500"/>
                <a:gd name="connsiteX0-155" fmla="*/ 0 w 4443347"/>
                <a:gd name="connsiteY0-156" fmla="*/ 730250 h 1460500"/>
                <a:gd name="connsiteX1-157" fmla="*/ 730250 w 4443347"/>
                <a:gd name="connsiteY1-158" fmla="*/ 0 h 1460500"/>
                <a:gd name="connsiteX2-159" fmla="*/ 730250 w 4443347"/>
                <a:gd name="connsiteY2-160" fmla="*/ 365125 h 1460500"/>
                <a:gd name="connsiteX3-161" fmla="*/ 3390900 w 4443347"/>
                <a:gd name="connsiteY3-162" fmla="*/ 355600 h 1460500"/>
                <a:gd name="connsiteX4-163" fmla="*/ 4241800 w 4443347"/>
                <a:gd name="connsiteY4-164" fmla="*/ 504825 h 1460500"/>
                <a:gd name="connsiteX5-165" fmla="*/ 4419600 w 4443347"/>
                <a:gd name="connsiteY5-166" fmla="*/ 1336675 h 1460500"/>
                <a:gd name="connsiteX6-167" fmla="*/ 3708400 w 4443347"/>
                <a:gd name="connsiteY6-168" fmla="*/ 1079500 h 1460500"/>
                <a:gd name="connsiteX7-169" fmla="*/ 730250 w 4443347"/>
                <a:gd name="connsiteY7-170" fmla="*/ 1095375 h 1460500"/>
                <a:gd name="connsiteX8-171" fmla="*/ 730250 w 4443347"/>
                <a:gd name="connsiteY8-172" fmla="*/ 1460500 h 1460500"/>
                <a:gd name="connsiteX9-173" fmla="*/ 0 w 4443347"/>
                <a:gd name="connsiteY9-174" fmla="*/ 730250 h 1460500"/>
                <a:gd name="connsiteX0-175" fmla="*/ 0 w 4443347"/>
                <a:gd name="connsiteY0-176" fmla="*/ 730250 h 1460500"/>
                <a:gd name="connsiteX1-177" fmla="*/ 730250 w 4443347"/>
                <a:gd name="connsiteY1-178" fmla="*/ 0 h 1460500"/>
                <a:gd name="connsiteX2-179" fmla="*/ 730250 w 4443347"/>
                <a:gd name="connsiteY2-180" fmla="*/ 365125 h 1460500"/>
                <a:gd name="connsiteX3-181" fmla="*/ 3390900 w 4443347"/>
                <a:gd name="connsiteY3-182" fmla="*/ 355600 h 1460500"/>
                <a:gd name="connsiteX4-183" fmla="*/ 4241800 w 4443347"/>
                <a:gd name="connsiteY4-184" fmla="*/ 504825 h 1460500"/>
                <a:gd name="connsiteX5-185" fmla="*/ 4419600 w 4443347"/>
                <a:gd name="connsiteY5-186" fmla="*/ 1336675 h 1460500"/>
                <a:gd name="connsiteX6-187" fmla="*/ 3708400 w 4443347"/>
                <a:gd name="connsiteY6-188" fmla="*/ 1079500 h 1460500"/>
                <a:gd name="connsiteX7-189" fmla="*/ 730250 w 4443347"/>
                <a:gd name="connsiteY7-190" fmla="*/ 1095375 h 1460500"/>
                <a:gd name="connsiteX8-191" fmla="*/ 730250 w 4443347"/>
                <a:gd name="connsiteY8-192" fmla="*/ 1460500 h 1460500"/>
                <a:gd name="connsiteX9-193" fmla="*/ 0 w 4443347"/>
                <a:gd name="connsiteY9-194" fmla="*/ 730250 h 1460500"/>
                <a:gd name="connsiteX0-195" fmla="*/ 0 w 4443347"/>
                <a:gd name="connsiteY0-196" fmla="*/ 730250 h 1460500"/>
                <a:gd name="connsiteX1-197" fmla="*/ 730250 w 4443347"/>
                <a:gd name="connsiteY1-198" fmla="*/ 0 h 1460500"/>
                <a:gd name="connsiteX2-199" fmla="*/ 730250 w 4443347"/>
                <a:gd name="connsiteY2-200" fmla="*/ 365125 h 1460500"/>
                <a:gd name="connsiteX3-201" fmla="*/ 3390900 w 4443347"/>
                <a:gd name="connsiteY3-202" fmla="*/ 355600 h 1460500"/>
                <a:gd name="connsiteX4-203" fmla="*/ 4241800 w 4443347"/>
                <a:gd name="connsiteY4-204" fmla="*/ 504825 h 1460500"/>
                <a:gd name="connsiteX5-205" fmla="*/ 4419600 w 4443347"/>
                <a:gd name="connsiteY5-206" fmla="*/ 1336675 h 1460500"/>
                <a:gd name="connsiteX6-207" fmla="*/ 3708400 w 4443347"/>
                <a:gd name="connsiteY6-208" fmla="*/ 1079500 h 1460500"/>
                <a:gd name="connsiteX7-209" fmla="*/ 730250 w 4443347"/>
                <a:gd name="connsiteY7-210" fmla="*/ 1095375 h 1460500"/>
                <a:gd name="connsiteX8-211" fmla="*/ 730250 w 4443347"/>
                <a:gd name="connsiteY8-212" fmla="*/ 1460500 h 1460500"/>
                <a:gd name="connsiteX9-213" fmla="*/ 0 w 4443347"/>
                <a:gd name="connsiteY9-214" fmla="*/ 730250 h 1460500"/>
                <a:gd name="connsiteX0-215" fmla="*/ 0 w 4443347"/>
                <a:gd name="connsiteY0-216" fmla="*/ 730250 h 1460500"/>
                <a:gd name="connsiteX1-217" fmla="*/ 730250 w 4443347"/>
                <a:gd name="connsiteY1-218" fmla="*/ 0 h 1460500"/>
                <a:gd name="connsiteX2-219" fmla="*/ 730250 w 4443347"/>
                <a:gd name="connsiteY2-220" fmla="*/ 365125 h 1460500"/>
                <a:gd name="connsiteX3-221" fmla="*/ 3390900 w 4443347"/>
                <a:gd name="connsiteY3-222" fmla="*/ 355600 h 1460500"/>
                <a:gd name="connsiteX4-223" fmla="*/ 4241800 w 4443347"/>
                <a:gd name="connsiteY4-224" fmla="*/ 504825 h 1460500"/>
                <a:gd name="connsiteX5-225" fmla="*/ 4419600 w 4443347"/>
                <a:gd name="connsiteY5-226" fmla="*/ 1336675 h 1460500"/>
                <a:gd name="connsiteX6-227" fmla="*/ 3708400 w 4443347"/>
                <a:gd name="connsiteY6-228" fmla="*/ 1079500 h 1460500"/>
                <a:gd name="connsiteX7-229" fmla="*/ 730250 w 4443347"/>
                <a:gd name="connsiteY7-230" fmla="*/ 1095375 h 1460500"/>
                <a:gd name="connsiteX8-231" fmla="*/ 730250 w 4443347"/>
                <a:gd name="connsiteY8-232" fmla="*/ 1460500 h 1460500"/>
                <a:gd name="connsiteX9-233" fmla="*/ 0 w 4443347"/>
                <a:gd name="connsiteY9-234" fmla="*/ 730250 h 1460500"/>
                <a:gd name="connsiteX0-235" fmla="*/ 0 w 4439310"/>
                <a:gd name="connsiteY0-236" fmla="*/ 730250 h 1460500"/>
                <a:gd name="connsiteX1-237" fmla="*/ 730250 w 4439310"/>
                <a:gd name="connsiteY1-238" fmla="*/ 0 h 1460500"/>
                <a:gd name="connsiteX2-239" fmla="*/ 730250 w 4439310"/>
                <a:gd name="connsiteY2-240" fmla="*/ 365125 h 1460500"/>
                <a:gd name="connsiteX3-241" fmla="*/ 3390900 w 4439310"/>
                <a:gd name="connsiteY3-242" fmla="*/ 355600 h 1460500"/>
                <a:gd name="connsiteX4-243" fmla="*/ 4241800 w 4439310"/>
                <a:gd name="connsiteY4-244" fmla="*/ 504825 h 1460500"/>
                <a:gd name="connsiteX5-245" fmla="*/ 4419600 w 4439310"/>
                <a:gd name="connsiteY5-246" fmla="*/ 1336675 h 1460500"/>
                <a:gd name="connsiteX6-247" fmla="*/ 3708400 w 4439310"/>
                <a:gd name="connsiteY6-248" fmla="*/ 1079500 h 1460500"/>
                <a:gd name="connsiteX7-249" fmla="*/ 730250 w 4439310"/>
                <a:gd name="connsiteY7-250" fmla="*/ 1095375 h 1460500"/>
                <a:gd name="connsiteX8-251" fmla="*/ 730250 w 4439310"/>
                <a:gd name="connsiteY8-252" fmla="*/ 1460500 h 1460500"/>
                <a:gd name="connsiteX9-253" fmla="*/ 0 w 4439310"/>
                <a:gd name="connsiteY9-254" fmla="*/ 730250 h 1460500"/>
                <a:gd name="connsiteX0-255" fmla="*/ 0 w 4439310"/>
                <a:gd name="connsiteY0-256" fmla="*/ 730250 h 1460500"/>
                <a:gd name="connsiteX1-257" fmla="*/ 730250 w 4439310"/>
                <a:gd name="connsiteY1-258" fmla="*/ 0 h 1460500"/>
                <a:gd name="connsiteX2-259" fmla="*/ 730250 w 4439310"/>
                <a:gd name="connsiteY2-260" fmla="*/ 365125 h 1460500"/>
                <a:gd name="connsiteX3-261" fmla="*/ 3390900 w 4439310"/>
                <a:gd name="connsiteY3-262" fmla="*/ 355600 h 1460500"/>
                <a:gd name="connsiteX4-263" fmla="*/ 4241800 w 4439310"/>
                <a:gd name="connsiteY4-264" fmla="*/ 504825 h 1460500"/>
                <a:gd name="connsiteX5-265" fmla="*/ 4419600 w 4439310"/>
                <a:gd name="connsiteY5-266" fmla="*/ 1336675 h 1460500"/>
                <a:gd name="connsiteX6-267" fmla="*/ 3708400 w 4439310"/>
                <a:gd name="connsiteY6-268" fmla="*/ 1079500 h 1460500"/>
                <a:gd name="connsiteX7-269" fmla="*/ 730250 w 4439310"/>
                <a:gd name="connsiteY7-270" fmla="*/ 1095375 h 1460500"/>
                <a:gd name="connsiteX8-271" fmla="*/ 730250 w 4439310"/>
                <a:gd name="connsiteY8-272" fmla="*/ 1460500 h 1460500"/>
                <a:gd name="connsiteX9-273" fmla="*/ 0 w 4439310"/>
                <a:gd name="connsiteY9-274" fmla="*/ 730250 h 1460500"/>
                <a:gd name="connsiteX0-275" fmla="*/ 0 w 4579439"/>
                <a:gd name="connsiteY0-276" fmla="*/ 730250 h 1803400"/>
                <a:gd name="connsiteX1-277" fmla="*/ 730250 w 4579439"/>
                <a:gd name="connsiteY1-278" fmla="*/ 0 h 1803400"/>
                <a:gd name="connsiteX2-279" fmla="*/ 730250 w 4579439"/>
                <a:gd name="connsiteY2-280" fmla="*/ 365125 h 1803400"/>
                <a:gd name="connsiteX3-281" fmla="*/ 3390900 w 4579439"/>
                <a:gd name="connsiteY3-282" fmla="*/ 355600 h 1803400"/>
                <a:gd name="connsiteX4-283" fmla="*/ 4241800 w 4579439"/>
                <a:gd name="connsiteY4-284" fmla="*/ 504825 h 1803400"/>
                <a:gd name="connsiteX5-285" fmla="*/ 4572000 w 4579439"/>
                <a:gd name="connsiteY5-286" fmla="*/ 1803400 h 1803400"/>
                <a:gd name="connsiteX6-287" fmla="*/ 3708400 w 4579439"/>
                <a:gd name="connsiteY6-288" fmla="*/ 1079500 h 1803400"/>
                <a:gd name="connsiteX7-289" fmla="*/ 730250 w 4579439"/>
                <a:gd name="connsiteY7-290" fmla="*/ 1095375 h 1803400"/>
                <a:gd name="connsiteX8-291" fmla="*/ 730250 w 4579439"/>
                <a:gd name="connsiteY8-292" fmla="*/ 1460500 h 1803400"/>
                <a:gd name="connsiteX9-293" fmla="*/ 0 w 4579439"/>
                <a:gd name="connsiteY9-294" fmla="*/ 730250 h 1803400"/>
                <a:gd name="connsiteX0-295" fmla="*/ 0 w 4579439"/>
                <a:gd name="connsiteY0-296" fmla="*/ 730250 h 1803400"/>
                <a:gd name="connsiteX1-297" fmla="*/ 730250 w 4579439"/>
                <a:gd name="connsiteY1-298" fmla="*/ 0 h 1803400"/>
                <a:gd name="connsiteX2-299" fmla="*/ 730250 w 4579439"/>
                <a:gd name="connsiteY2-300" fmla="*/ 365125 h 1803400"/>
                <a:gd name="connsiteX3-301" fmla="*/ 3390900 w 4579439"/>
                <a:gd name="connsiteY3-302" fmla="*/ 355600 h 1803400"/>
                <a:gd name="connsiteX4-303" fmla="*/ 4241800 w 4579439"/>
                <a:gd name="connsiteY4-304" fmla="*/ 504825 h 1803400"/>
                <a:gd name="connsiteX5-305" fmla="*/ 4572000 w 4579439"/>
                <a:gd name="connsiteY5-306" fmla="*/ 1803400 h 1803400"/>
                <a:gd name="connsiteX6-307" fmla="*/ 3708400 w 4579439"/>
                <a:gd name="connsiteY6-308" fmla="*/ 1079500 h 1803400"/>
                <a:gd name="connsiteX7-309" fmla="*/ 730250 w 4579439"/>
                <a:gd name="connsiteY7-310" fmla="*/ 1095375 h 1803400"/>
                <a:gd name="connsiteX8-311" fmla="*/ 730250 w 4579439"/>
                <a:gd name="connsiteY8-312" fmla="*/ 1460500 h 1803400"/>
                <a:gd name="connsiteX9-313" fmla="*/ 0 w 4579439"/>
                <a:gd name="connsiteY9-314" fmla="*/ 730250 h 1803400"/>
                <a:gd name="connsiteX0-315" fmla="*/ 0 w 4579439"/>
                <a:gd name="connsiteY0-316" fmla="*/ 730250 h 1803400"/>
                <a:gd name="connsiteX1-317" fmla="*/ 730250 w 4579439"/>
                <a:gd name="connsiteY1-318" fmla="*/ 0 h 1803400"/>
                <a:gd name="connsiteX2-319" fmla="*/ 730250 w 4579439"/>
                <a:gd name="connsiteY2-320" fmla="*/ 365125 h 1803400"/>
                <a:gd name="connsiteX3-321" fmla="*/ 3390900 w 4579439"/>
                <a:gd name="connsiteY3-322" fmla="*/ 355600 h 1803400"/>
                <a:gd name="connsiteX4-323" fmla="*/ 4241800 w 4579439"/>
                <a:gd name="connsiteY4-324" fmla="*/ 504825 h 1803400"/>
                <a:gd name="connsiteX5-325" fmla="*/ 4572000 w 4579439"/>
                <a:gd name="connsiteY5-326" fmla="*/ 1803400 h 1803400"/>
                <a:gd name="connsiteX6-327" fmla="*/ 3708400 w 4579439"/>
                <a:gd name="connsiteY6-328" fmla="*/ 1079500 h 1803400"/>
                <a:gd name="connsiteX7-329" fmla="*/ 730250 w 4579439"/>
                <a:gd name="connsiteY7-330" fmla="*/ 1095375 h 1803400"/>
                <a:gd name="connsiteX8-331" fmla="*/ 730250 w 4579439"/>
                <a:gd name="connsiteY8-332" fmla="*/ 1460500 h 1803400"/>
                <a:gd name="connsiteX9-333" fmla="*/ 0 w 4579439"/>
                <a:gd name="connsiteY9-334" fmla="*/ 730250 h 1803400"/>
                <a:gd name="connsiteX0-335" fmla="*/ 0 w 4579439"/>
                <a:gd name="connsiteY0-336" fmla="*/ 730250 h 1803400"/>
                <a:gd name="connsiteX1-337" fmla="*/ 730250 w 4579439"/>
                <a:gd name="connsiteY1-338" fmla="*/ 0 h 1803400"/>
                <a:gd name="connsiteX2-339" fmla="*/ 730250 w 4579439"/>
                <a:gd name="connsiteY2-340" fmla="*/ 365125 h 1803400"/>
                <a:gd name="connsiteX3-341" fmla="*/ 3390900 w 4579439"/>
                <a:gd name="connsiteY3-342" fmla="*/ 355600 h 1803400"/>
                <a:gd name="connsiteX4-343" fmla="*/ 4241800 w 4579439"/>
                <a:gd name="connsiteY4-344" fmla="*/ 504825 h 1803400"/>
                <a:gd name="connsiteX5-345" fmla="*/ 4572000 w 4579439"/>
                <a:gd name="connsiteY5-346" fmla="*/ 1803400 h 1803400"/>
                <a:gd name="connsiteX6-347" fmla="*/ 3708400 w 4579439"/>
                <a:gd name="connsiteY6-348" fmla="*/ 1079500 h 1803400"/>
                <a:gd name="connsiteX7-349" fmla="*/ 730250 w 4579439"/>
                <a:gd name="connsiteY7-350" fmla="*/ 1095375 h 1803400"/>
                <a:gd name="connsiteX8-351" fmla="*/ 730250 w 4579439"/>
                <a:gd name="connsiteY8-352" fmla="*/ 1460500 h 1803400"/>
                <a:gd name="connsiteX9-353" fmla="*/ 0 w 4579439"/>
                <a:gd name="connsiteY9-354" fmla="*/ 730250 h 1803400"/>
                <a:gd name="connsiteX0-355" fmla="*/ 0 w 4614721"/>
                <a:gd name="connsiteY0-356" fmla="*/ 730250 h 1803400"/>
                <a:gd name="connsiteX1-357" fmla="*/ 730250 w 4614721"/>
                <a:gd name="connsiteY1-358" fmla="*/ 0 h 1803400"/>
                <a:gd name="connsiteX2-359" fmla="*/ 730250 w 4614721"/>
                <a:gd name="connsiteY2-360" fmla="*/ 365125 h 1803400"/>
                <a:gd name="connsiteX3-361" fmla="*/ 3390900 w 4614721"/>
                <a:gd name="connsiteY3-362" fmla="*/ 355600 h 1803400"/>
                <a:gd name="connsiteX4-363" fmla="*/ 4241800 w 4614721"/>
                <a:gd name="connsiteY4-364" fmla="*/ 504825 h 1803400"/>
                <a:gd name="connsiteX5-365" fmla="*/ 4572000 w 4614721"/>
                <a:gd name="connsiteY5-366" fmla="*/ 1803400 h 1803400"/>
                <a:gd name="connsiteX6-367" fmla="*/ 3708400 w 4614721"/>
                <a:gd name="connsiteY6-368" fmla="*/ 1079500 h 1803400"/>
                <a:gd name="connsiteX7-369" fmla="*/ 730250 w 4614721"/>
                <a:gd name="connsiteY7-370" fmla="*/ 1095375 h 1803400"/>
                <a:gd name="connsiteX8-371" fmla="*/ 730250 w 4614721"/>
                <a:gd name="connsiteY8-372" fmla="*/ 1460500 h 1803400"/>
                <a:gd name="connsiteX9-373" fmla="*/ 0 w 4614721"/>
                <a:gd name="connsiteY9-374" fmla="*/ 730250 h 1803400"/>
                <a:gd name="connsiteX0-375" fmla="*/ 0 w 4621335"/>
                <a:gd name="connsiteY0-376" fmla="*/ 730250 h 1803400"/>
                <a:gd name="connsiteX1-377" fmla="*/ 730250 w 4621335"/>
                <a:gd name="connsiteY1-378" fmla="*/ 0 h 1803400"/>
                <a:gd name="connsiteX2-379" fmla="*/ 730250 w 4621335"/>
                <a:gd name="connsiteY2-380" fmla="*/ 365125 h 1803400"/>
                <a:gd name="connsiteX3-381" fmla="*/ 3390900 w 4621335"/>
                <a:gd name="connsiteY3-382" fmla="*/ 355600 h 1803400"/>
                <a:gd name="connsiteX4-383" fmla="*/ 4298950 w 4621335"/>
                <a:gd name="connsiteY4-384" fmla="*/ 485775 h 1803400"/>
                <a:gd name="connsiteX5-385" fmla="*/ 4572000 w 4621335"/>
                <a:gd name="connsiteY5-386" fmla="*/ 1803400 h 1803400"/>
                <a:gd name="connsiteX6-387" fmla="*/ 3708400 w 4621335"/>
                <a:gd name="connsiteY6-388" fmla="*/ 1079500 h 1803400"/>
                <a:gd name="connsiteX7-389" fmla="*/ 730250 w 4621335"/>
                <a:gd name="connsiteY7-390" fmla="*/ 1095375 h 1803400"/>
                <a:gd name="connsiteX8-391" fmla="*/ 730250 w 4621335"/>
                <a:gd name="connsiteY8-392" fmla="*/ 1460500 h 1803400"/>
                <a:gd name="connsiteX9-393" fmla="*/ 0 w 4621335"/>
                <a:gd name="connsiteY9-394" fmla="*/ 730250 h 1803400"/>
                <a:gd name="connsiteX0-395" fmla="*/ 0 w 4621335"/>
                <a:gd name="connsiteY0-396" fmla="*/ 730250 h 1803400"/>
                <a:gd name="connsiteX1-397" fmla="*/ 730250 w 4621335"/>
                <a:gd name="connsiteY1-398" fmla="*/ 0 h 1803400"/>
                <a:gd name="connsiteX2-399" fmla="*/ 730250 w 4621335"/>
                <a:gd name="connsiteY2-400" fmla="*/ 365125 h 1803400"/>
                <a:gd name="connsiteX3-401" fmla="*/ 3390900 w 4621335"/>
                <a:gd name="connsiteY3-402" fmla="*/ 355600 h 1803400"/>
                <a:gd name="connsiteX4-403" fmla="*/ 4298950 w 4621335"/>
                <a:gd name="connsiteY4-404" fmla="*/ 485775 h 1803400"/>
                <a:gd name="connsiteX5-405" fmla="*/ 4572000 w 4621335"/>
                <a:gd name="connsiteY5-406" fmla="*/ 1803400 h 1803400"/>
                <a:gd name="connsiteX6-407" fmla="*/ 3708400 w 4621335"/>
                <a:gd name="connsiteY6-408" fmla="*/ 1079500 h 1803400"/>
                <a:gd name="connsiteX7-409" fmla="*/ 730250 w 4621335"/>
                <a:gd name="connsiteY7-410" fmla="*/ 1095375 h 1803400"/>
                <a:gd name="connsiteX8-411" fmla="*/ 730250 w 4621335"/>
                <a:gd name="connsiteY8-412" fmla="*/ 1460500 h 1803400"/>
                <a:gd name="connsiteX9-413" fmla="*/ 0 w 4621335"/>
                <a:gd name="connsiteY9-414" fmla="*/ 730250 h 1803400"/>
                <a:gd name="connsiteX0-415" fmla="*/ 0 w 4622503"/>
                <a:gd name="connsiteY0-416" fmla="*/ 730250 h 1803400"/>
                <a:gd name="connsiteX1-417" fmla="*/ 730250 w 4622503"/>
                <a:gd name="connsiteY1-418" fmla="*/ 0 h 1803400"/>
                <a:gd name="connsiteX2-419" fmla="*/ 730250 w 4622503"/>
                <a:gd name="connsiteY2-420" fmla="*/ 365125 h 1803400"/>
                <a:gd name="connsiteX3-421" fmla="*/ 3390900 w 4622503"/>
                <a:gd name="connsiteY3-422" fmla="*/ 355600 h 1803400"/>
                <a:gd name="connsiteX4-423" fmla="*/ 4298950 w 4622503"/>
                <a:gd name="connsiteY4-424" fmla="*/ 485775 h 1803400"/>
                <a:gd name="connsiteX5-425" fmla="*/ 4572000 w 4622503"/>
                <a:gd name="connsiteY5-426" fmla="*/ 1803400 h 1803400"/>
                <a:gd name="connsiteX6-427" fmla="*/ 3708400 w 4622503"/>
                <a:gd name="connsiteY6-428" fmla="*/ 1079500 h 1803400"/>
                <a:gd name="connsiteX7-429" fmla="*/ 730250 w 4622503"/>
                <a:gd name="connsiteY7-430" fmla="*/ 1095375 h 1803400"/>
                <a:gd name="connsiteX8-431" fmla="*/ 730250 w 4622503"/>
                <a:gd name="connsiteY8-432" fmla="*/ 1460500 h 1803400"/>
                <a:gd name="connsiteX9-433" fmla="*/ 0 w 4622503"/>
                <a:gd name="connsiteY9-434" fmla="*/ 730250 h 1803400"/>
                <a:gd name="connsiteX0-435" fmla="*/ 0 w 4635356"/>
                <a:gd name="connsiteY0-436" fmla="*/ 730250 h 1803400"/>
                <a:gd name="connsiteX1-437" fmla="*/ 730250 w 4635356"/>
                <a:gd name="connsiteY1-438" fmla="*/ 0 h 1803400"/>
                <a:gd name="connsiteX2-439" fmla="*/ 730250 w 4635356"/>
                <a:gd name="connsiteY2-440" fmla="*/ 365125 h 1803400"/>
                <a:gd name="connsiteX3-441" fmla="*/ 3390900 w 4635356"/>
                <a:gd name="connsiteY3-442" fmla="*/ 355600 h 1803400"/>
                <a:gd name="connsiteX4-443" fmla="*/ 4375150 w 4635356"/>
                <a:gd name="connsiteY4-444" fmla="*/ 514350 h 1803400"/>
                <a:gd name="connsiteX5-445" fmla="*/ 4572000 w 4635356"/>
                <a:gd name="connsiteY5-446" fmla="*/ 1803400 h 1803400"/>
                <a:gd name="connsiteX6-447" fmla="*/ 3708400 w 4635356"/>
                <a:gd name="connsiteY6-448" fmla="*/ 1079500 h 1803400"/>
                <a:gd name="connsiteX7-449" fmla="*/ 730250 w 4635356"/>
                <a:gd name="connsiteY7-450" fmla="*/ 1095375 h 1803400"/>
                <a:gd name="connsiteX8-451" fmla="*/ 730250 w 4635356"/>
                <a:gd name="connsiteY8-452" fmla="*/ 1460500 h 1803400"/>
                <a:gd name="connsiteX9-453" fmla="*/ 0 w 4635356"/>
                <a:gd name="connsiteY9-454" fmla="*/ 730250 h 1803400"/>
                <a:gd name="connsiteX0-455" fmla="*/ 0 w 4631640"/>
                <a:gd name="connsiteY0-456" fmla="*/ 730250 h 1803400"/>
                <a:gd name="connsiteX1-457" fmla="*/ 730250 w 4631640"/>
                <a:gd name="connsiteY1-458" fmla="*/ 0 h 1803400"/>
                <a:gd name="connsiteX2-459" fmla="*/ 730250 w 4631640"/>
                <a:gd name="connsiteY2-460" fmla="*/ 365125 h 1803400"/>
                <a:gd name="connsiteX3-461" fmla="*/ 3390900 w 4631640"/>
                <a:gd name="connsiteY3-462" fmla="*/ 355600 h 1803400"/>
                <a:gd name="connsiteX4-463" fmla="*/ 4356100 w 4631640"/>
                <a:gd name="connsiteY4-464" fmla="*/ 590550 h 1803400"/>
                <a:gd name="connsiteX5-465" fmla="*/ 4572000 w 4631640"/>
                <a:gd name="connsiteY5-466" fmla="*/ 1803400 h 1803400"/>
                <a:gd name="connsiteX6-467" fmla="*/ 3708400 w 4631640"/>
                <a:gd name="connsiteY6-468" fmla="*/ 1079500 h 1803400"/>
                <a:gd name="connsiteX7-469" fmla="*/ 730250 w 4631640"/>
                <a:gd name="connsiteY7-470" fmla="*/ 1095375 h 1803400"/>
                <a:gd name="connsiteX8-471" fmla="*/ 730250 w 4631640"/>
                <a:gd name="connsiteY8-472" fmla="*/ 1460500 h 1803400"/>
                <a:gd name="connsiteX9-473" fmla="*/ 0 w 4631640"/>
                <a:gd name="connsiteY9-474" fmla="*/ 730250 h 1803400"/>
                <a:gd name="connsiteX0-475" fmla="*/ 0 w 4631640"/>
                <a:gd name="connsiteY0-476" fmla="*/ 730250 h 1803400"/>
                <a:gd name="connsiteX1-477" fmla="*/ 730250 w 4631640"/>
                <a:gd name="connsiteY1-478" fmla="*/ 0 h 1803400"/>
                <a:gd name="connsiteX2-479" fmla="*/ 730250 w 4631640"/>
                <a:gd name="connsiteY2-480" fmla="*/ 365125 h 1803400"/>
                <a:gd name="connsiteX3-481" fmla="*/ 3390900 w 4631640"/>
                <a:gd name="connsiteY3-482" fmla="*/ 355600 h 1803400"/>
                <a:gd name="connsiteX4-483" fmla="*/ 4356100 w 4631640"/>
                <a:gd name="connsiteY4-484" fmla="*/ 590550 h 1803400"/>
                <a:gd name="connsiteX5-485" fmla="*/ 4572000 w 4631640"/>
                <a:gd name="connsiteY5-486" fmla="*/ 1803400 h 1803400"/>
                <a:gd name="connsiteX6-487" fmla="*/ 3708400 w 4631640"/>
                <a:gd name="connsiteY6-488" fmla="*/ 1079500 h 1803400"/>
                <a:gd name="connsiteX7-489" fmla="*/ 730250 w 4631640"/>
                <a:gd name="connsiteY7-490" fmla="*/ 1095375 h 1803400"/>
                <a:gd name="connsiteX8-491" fmla="*/ 730250 w 4631640"/>
                <a:gd name="connsiteY8-492" fmla="*/ 1460500 h 1803400"/>
                <a:gd name="connsiteX9-493" fmla="*/ 0 w 4631640"/>
                <a:gd name="connsiteY9-494" fmla="*/ 730250 h 1803400"/>
                <a:gd name="connsiteX0-495" fmla="*/ 0 w 4631640"/>
                <a:gd name="connsiteY0-496" fmla="*/ 730250 h 1803400"/>
                <a:gd name="connsiteX1-497" fmla="*/ 730250 w 4631640"/>
                <a:gd name="connsiteY1-498" fmla="*/ 0 h 1803400"/>
                <a:gd name="connsiteX2-499" fmla="*/ 730250 w 4631640"/>
                <a:gd name="connsiteY2-500" fmla="*/ 365125 h 1803400"/>
                <a:gd name="connsiteX3-501" fmla="*/ 3390900 w 4631640"/>
                <a:gd name="connsiteY3-502" fmla="*/ 355600 h 1803400"/>
                <a:gd name="connsiteX4-503" fmla="*/ 4356100 w 4631640"/>
                <a:gd name="connsiteY4-504" fmla="*/ 590550 h 1803400"/>
                <a:gd name="connsiteX5-505" fmla="*/ 4572000 w 4631640"/>
                <a:gd name="connsiteY5-506" fmla="*/ 1803400 h 1803400"/>
                <a:gd name="connsiteX6-507" fmla="*/ 3708400 w 4631640"/>
                <a:gd name="connsiteY6-508" fmla="*/ 1079500 h 1803400"/>
                <a:gd name="connsiteX7-509" fmla="*/ 730250 w 4631640"/>
                <a:gd name="connsiteY7-510" fmla="*/ 1095375 h 1803400"/>
                <a:gd name="connsiteX8-511" fmla="*/ 730250 w 4631640"/>
                <a:gd name="connsiteY8-512" fmla="*/ 1460500 h 1803400"/>
                <a:gd name="connsiteX9-513" fmla="*/ 0 w 4631640"/>
                <a:gd name="connsiteY9-514" fmla="*/ 730250 h 1803400"/>
                <a:gd name="connsiteX0-515" fmla="*/ 0 w 4644070"/>
                <a:gd name="connsiteY0-516" fmla="*/ 730250 h 1803400"/>
                <a:gd name="connsiteX1-517" fmla="*/ 730250 w 4644070"/>
                <a:gd name="connsiteY1-518" fmla="*/ 0 h 1803400"/>
                <a:gd name="connsiteX2-519" fmla="*/ 730250 w 4644070"/>
                <a:gd name="connsiteY2-520" fmla="*/ 365125 h 1803400"/>
                <a:gd name="connsiteX3-521" fmla="*/ 3390900 w 4644070"/>
                <a:gd name="connsiteY3-522" fmla="*/ 355600 h 1803400"/>
                <a:gd name="connsiteX4-523" fmla="*/ 4413250 w 4644070"/>
                <a:gd name="connsiteY4-524" fmla="*/ 685800 h 1803400"/>
                <a:gd name="connsiteX5-525" fmla="*/ 4572000 w 4644070"/>
                <a:gd name="connsiteY5-526" fmla="*/ 1803400 h 1803400"/>
                <a:gd name="connsiteX6-527" fmla="*/ 3708400 w 4644070"/>
                <a:gd name="connsiteY6-528" fmla="*/ 1079500 h 1803400"/>
                <a:gd name="connsiteX7-529" fmla="*/ 730250 w 4644070"/>
                <a:gd name="connsiteY7-530" fmla="*/ 1095375 h 1803400"/>
                <a:gd name="connsiteX8-531" fmla="*/ 730250 w 4644070"/>
                <a:gd name="connsiteY8-532" fmla="*/ 1460500 h 1803400"/>
                <a:gd name="connsiteX9-533" fmla="*/ 0 w 4644070"/>
                <a:gd name="connsiteY9-534" fmla="*/ 730250 h 1803400"/>
                <a:gd name="connsiteX0-535" fmla="*/ 0 w 4644070"/>
                <a:gd name="connsiteY0-536" fmla="*/ 730250 h 1803400"/>
                <a:gd name="connsiteX1-537" fmla="*/ 730250 w 4644070"/>
                <a:gd name="connsiteY1-538" fmla="*/ 0 h 1803400"/>
                <a:gd name="connsiteX2-539" fmla="*/ 730250 w 4644070"/>
                <a:gd name="connsiteY2-540" fmla="*/ 365125 h 1803400"/>
                <a:gd name="connsiteX3-541" fmla="*/ 3390900 w 4644070"/>
                <a:gd name="connsiteY3-542" fmla="*/ 355600 h 1803400"/>
                <a:gd name="connsiteX4-543" fmla="*/ 4413250 w 4644070"/>
                <a:gd name="connsiteY4-544" fmla="*/ 685800 h 1803400"/>
                <a:gd name="connsiteX5-545" fmla="*/ 4572000 w 4644070"/>
                <a:gd name="connsiteY5-546" fmla="*/ 1803400 h 1803400"/>
                <a:gd name="connsiteX6-547" fmla="*/ 3708400 w 4644070"/>
                <a:gd name="connsiteY6-548" fmla="*/ 1079500 h 1803400"/>
                <a:gd name="connsiteX7-549" fmla="*/ 730250 w 4644070"/>
                <a:gd name="connsiteY7-550" fmla="*/ 1095375 h 1803400"/>
                <a:gd name="connsiteX8-551" fmla="*/ 730250 w 4644070"/>
                <a:gd name="connsiteY8-552" fmla="*/ 1460500 h 1803400"/>
                <a:gd name="connsiteX9-553" fmla="*/ 0 w 4644070"/>
                <a:gd name="connsiteY9-554" fmla="*/ 730250 h 1803400"/>
                <a:gd name="connsiteX0-555" fmla="*/ 0 w 4644070"/>
                <a:gd name="connsiteY0-556" fmla="*/ 730250 h 1803400"/>
                <a:gd name="connsiteX1-557" fmla="*/ 730250 w 4644070"/>
                <a:gd name="connsiteY1-558" fmla="*/ 0 h 1803400"/>
                <a:gd name="connsiteX2-559" fmla="*/ 730250 w 4644070"/>
                <a:gd name="connsiteY2-560" fmla="*/ 365125 h 1803400"/>
                <a:gd name="connsiteX3-561" fmla="*/ 3390900 w 4644070"/>
                <a:gd name="connsiteY3-562" fmla="*/ 355600 h 1803400"/>
                <a:gd name="connsiteX4-563" fmla="*/ 4413250 w 4644070"/>
                <a:gd name="connsiteY4-564" fmla="*/ 685800 h 1803400"/>
                <a:gd name="connsiteX5-565" fmla="*/ 4572000 w 4644070"/>
                <a:gd name="connsiteY5-566" fmla="*/ 1803400 h 1803400"/>
                <a:gd name="connsiteX6-567" fmla="*/ 3708400 w 4644070"/>
                <a:gd name="connsiteY6-568" fmla="*/ 1079500 h 1803400"/>
                <a:gd name="connsiteX7-569" fmla="*/ 730250 w 4644070"/>
                <a:gd name="connsiteY7-570" fmla="*/ 1095375 h 1803400"/>
                <a:gd name="connsiteX8-571" fmla="*/ 730250 w 4644070"/>
                <a:gd name="connsiteY8-572" fmla="*/ 1460500 h 1803400"/>
                <a:gd name="connsiteX9-573" fmla="*/ 0 w 4644070"/>
                <a:gd name="connsiteY9-574" fmla="*/ 730250 h 1803400"/>
                <a:gd name="connsiteX0-575" fmla="*/ 0 w 4632890"/>
                <a:gd name="connsiteY0-576" fmla="*/ 730250 h 1803400"/>
                <a:gd name="connsiteX1-577" fmla="*/ 730250 w 4632890"/>
                <a:gd name="connsiteY1-578" fmla="*/ 0 h 1803400"/>
                <a:gd name="connsiteX2-579" fmla="*/ 730250 w 4632890"/>
                <a:gd name="connsiteY2-580" fmla="*/ 365125 h 1803400"/>
                <a:gd name="connsiteX3-581" fmla="*/ 3390900 w 4632890"/>
                <a:gd name="connsiteY3-582" fmla="*/ 355600 h 1803400"/>
                <a:gd name="connsiteX4-583" fmla="*/ 4413250 w 4632890"/>
                <a:gd name="connsiteY4-584" fmla="*/ 685800 h 1803400"/>
                <a:gd name="connsiteX5-585" fmla="*/ 4572000 w 4632890"/>
                <a:gd name="connsiteY5-586" fmla="*/ 1803400 h 1803400"/>
                <a:gd name="connsiteX6-587" fmla="*/ 3708400 w 4632890"/>
                <a:gd name="connsiteY6-588" fmla="*/ 1079500 h 1803400"/>
                <a:gd name="connsiteX7-589" fmla="*/ 730250 w 4632890"/>
                <a:gd name="connsiteY7-590" fmla="*/ 1095375 h 1803400"/>
                <a:gd name="connsiteX8-591" fmla="*/ 730250 w 4632890"/>
                <a:gd name="connsiteY8-592" fmla="*/ 1460500 h 1803400"/>
                <a:gd name="connsiteX9-593" fmla="*/ 0 w 4632890"/>
                <a:gd name="connsiteY9-594" fmla="*/ 730250 h 1803400"/>
                <a:gd name="connsiteX0-595" fmla="*/ 0 w 4632890"/>
                <a:gd name="connsiteY0-596" fmla="*/ 730250 h 1803400"/>
                <a:gd name="connsiteX1-597" fmla="*/ 730250 w 4632890"/>
                <a:gd name="connsiteY1-598" fmla="*/ 0 h 1803400"/>
                <a:gd name="connsiteX2-599" fmla="*/ 730250 w 4632890"/>
                <a:gd name="connsiteY2-600" fmla="*/ 365125 h 1803400"/>
                <a:gd name="connsiteX3-601" fmla="*/ 3390900 w 4632890"/>
                <a:gd name="connsiteY3-602" fmla="*/ 355600 h 1803400"/>
                <a:gd name="connsiteX4-603" fmla="*/ 4413250 w 4632890"/>
                <a:gd name="connsiteY4-604" fmla="*/ 685800 h 1803400"/>
                <a:gd name="connsiteX5-605" fmla="*/ 4572000 w 4632890"/>
                <a:gd name="connsiteY5-606" fmla="*/ 1803400 h 1803400"/>
                <a:gd name="connsiteX6-607" fmla="*/ 3708400 w 4632890"/>
                <a:gd name="connsiteY6-608" fmla="*/ 1079500 h 1803400"/>
                <a:gd name="connsiteX7-609" fmla="*/ 730250 w 4632890"/>
                <a:gd name="connsiteY7-610" fmla="*/ 1095375 h 1803400"/>
                <a:gd name="connsiteX8-611" fmla="*/ 730250 w 4632890"/>
                <a:gd name="connsiteY8-612" fmla="*/ 1460500 h 1803400"/>
                <a:gd name="connsiteX9-613" fmla="*/ 0 w 4632890"/>
                <a:gd name="connsiteY9-614" fmla="*/ 730250 h 180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Lst>
              <a:rect l="l" t="t" r="r" b="b"/>
              <a:pathLst>
                <a:path w="4632890" h="1803400">
                  <a:moveTo>
                    <a:pt x="0" y="730250"/>
                  </a:moveTo>
                  <a:lnTo>
                    <a:pt x="730250" y="0"/>
                  </a:lnTo>
                  <a:lnTo>
                    <a:pt x="730250" y="365125"/>
                  </a:lnTo>
                  <a:lnTo>
                    <a:pt x="3390900" y="355600"/>
                  </a:lnTo>
                  <a:cubicBezTo>
                    <a:pt x="3842173" y="344382"/>
                    <a:pt x="4226772" y="443653"/>
                    <a:pt x="4413250" y="685800"/>
                  </a:cubicBezTo>
                  <a:cubicBezTo>
                    <a:pt x="4562898" y="864870"/>
                    <a:pt x="4723342" y="1130300"/>
                    <a:pt x="4572000" y="1803400"/>
                  </a:cubicBezTo>
                  <a:cubicBezTo>
                    <a:pt x="4559300" y="1157817"/>
                    <a:pt x="4152900" y="1032933"/>
                    <a:pt x="3708400" y="1079500"/>
                  </a:cubicBezTo>
                  <a:lnTo>
                    <a:pt x="730250" y="1095375"/>
                  </a:lnTo>
                  <a:lnTo>
                    <a:pt x="730250" y="1460500"/>
                  </a:lnTo>
                  <a:lnTo>
                    <a:pt x="0" y="730250"/>
                  </a:lnTo>
                  <a:close/>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L" panose="00020600040101010101" pitchFamily="18" charset="-122"/>
                <a:ea typeface="阿里巴巴普惠体 L" panose="00020600040101010101" pitchFamily="18" charset="-122"/>
                <a:cs typeface="+mn-cs"/>
              </a:endParaRPr>
            </a:p>
          </p:txBody>
        </p:sp>
      </p:grpSp>
      <p:sp>
        <p:nvSpPr>
          <p:cNvPr id="10" name="文本框 9"/>
          <p:cNvSpPr txBox="1"/>
          <p:nvPr/>
        </p:nvSpPr>
        <p:spPr>
          <a:xfrm rot="20046647">
            <a:off x="3243317" y="3477653"/>
            <a:ext cx="2031325" cy="425694"/>
          </a:xfrm>
          <a:prstGeom prst="rect">
            <a:avLst/>
          </a:prstGeom>
          <a:noFill/>
        </p:spPr>
        <p:txBody>
          <a:bodyPr wrap="none" rtlCol="0">
            <a:spAutoFit/>
          </a:bodyPr>
          <a:lstStyle/>
          <a:p>
            <a:pPr lvl="0">
              <a:lnSpc>
                <a:spcPct val="90000"/>
              </a:lnSpc>
              <a:spcBef>
                <a:spcPct val="0"/>
              </a:spcBef>
              <a:defRPr/>
            </a:pPr>
            <a:r>
              <a:rPr lang="zh-CN" altLang="en-US" sz="2400" kern="0" dirty="0">
                <a:solidFill>
                  <a:schemeClr val="bg1"/>
                </a:solidFill>
                <a:latin typeface="思源黑体 CN Bold" panose="020B0800000000000000" pitchFamily="34" charset="-122"/>
                <a:ea typeface="思源黑体 CN Bold" panose="020B0800000000000000" pitchFamily="34" charset="-122"/>
              </a:rPr>
              <a:t>标题文字添加</a:t>
            </a:r>
            <a:endParaRPr lang="en-GB" altLang="zh-CN" sz="2400" kern="0" dirty="0">
              <a:solidFill>
                <a:schemeClr val="bg1"/>
              </a:solidFill>
              <a:latin typeface="思源黑体 CN Bold" panose="020B0800000000000000" pitchFamily="34" charset="-122"/>
              <a:ea typeface="思源黑体 CN Bold" panose="020B0800000000000000" pitchFamily="34" charset="-122"/>
            </a:endParaRPr>
          </a:p>
        </p:txBody>
      </p:sp>
      <p:sp>
        <p:nvSpPr>
          <p:cNvPr id="11" name="文本框 10"/>
          <p:cNvSpPr txBox="1"/>
          <p:nvPr/>
        </p:nvSpPr>
        <p:spPr>
          <a:xfrm rot="20046647">
            <a:off x="7145249" y="3601944"/>
            <a:ext cx="2031325" cy="425694"/>
          </a:xfrm>
          <a:prstGeom prst="rect">
            <a:avLst/>
          </a:prstGeom>
          <a:noFill/>
        </p:spPr>
        <p:txBody>
          <a:bodyPr wrap="none" rtlCol="0">
            <a:spAutoFit/>
          </a:bodyPr>
          <a:lstStyle/>
          <a:p>
            <a:pPr lvl="0">
              <a:lnSpc>
                <a:spcPct val="90000"/>
              </a:lnSpc>
              <a:spcBef>
                <a:spcPct val="0"/>
              </a:spcBef>
              <a:defRPr/>
            </a:pPr>
            <a:r>
              <a:rPr lang="zh-CN" altLang="en-US" sz="2400" kern="0" dirty="0">
                <a:solidFill>
                  <a:schemeClr val="bg1"/>
                </a:solidFill>
                <a:latin typeface="思源黑体 CN Bold" panose="020B0800000000000000" pitchFamily="34" charset="-122"/>
                <a:ea typeface="思源黑体 CN Bold" panose="020B0800000000000000" pitchFamily="34" charset="-122"/>
              </a:rPr>
              <a:t>标题文字添加</a:t>
            </a:r>
            <a:endParaRPr lang="en-GB" altLang="zh-CN" sz="2400" kern="0" dirty="0">
              <a:solidFill>
                <a:schemeClr val="bg1"/>
              </a:solidFill>
              <a:latin typeface="思源黑体 CN Bold" panose="020B0800000000000000" pitchFamily="34" charset="-122"/>
              <a:ea typeface="思源黑体 CN Bold" panose="020B0800000000000000" pitchFamily="34" charset="-122"/>
            </a:endParaRPr>
          </a:p>
        </p:txBody>
      </p:sp>
      <p:grpSp>
        <p:nvGrpSpPr>
          <p:cNvPr id="12" name="组合 11"/>
          <p:cNvGrpSpPr/>
          <p:nvPr/>
        </p:nvGrpSpPr>
        <p:grpSpPr>
          <a:xfrm flipH="1">
            <a:off x="1326064" y="1947039"/>
            <a:ext cx="2693129" cy="1036355"/>
            <a:chOff x="8629508" y="2069651"/>
            <a:chExt cx="2693129" cy="1036355"/>
          </a:xfrm>
        </p:grpSpPr>
        <p:sp>
          <p:nvSpPr>
            <p:cNvPr id="13"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rPr>
                <a:t>标题文字添加</a:t>
              </a:r>
              <a:endParaRPr kumimoji="0" lang="en-GB"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endParaRPr>
            </a:p>
          </p:txBody>
        </p:sp>
        <p:sp>
          <p:nvSpPr>
            <p:cNvPr id="15" name="文本框 14"/>
            <p:cNvSpPr txBox="1"/>
            <p:nvPr/>
          </p:nvSpPr>
          <p:spPr>
            <a:xfrm>
              <a:off x="8649009" y="2400877"/>
              <a:ext cx="2673628" cy="705129"/>
            </a:xfrm>
            <a:prstGeom prst="rect">
              <a:avLst/>
            </a:prstGeom>
            <a:noFill/>
          </p:spPr>
          <p:txBody>
            <a:bodyPr wrap="square"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16" name="组合 15"/>
          <p:cNvGrpSpPr/>
          <p:nvPr/>
        </p:nvGrpSpPr>
        <p:grpSpPr>
          <a:xfrm>
            <a:off x="7705583" y="4784361"/>
            <a:ext cx="2693129" cy="1036355"/>
            <a:chOff x="8629508" y="2069651"/>
            <a:chExt cx="2693129" cy="1036355"/>
          </a:xfrm>
        </p:grpSpPr>
        <p:sp>
          <p:nvSpPr>
            <p:cNvPr id="17"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rPr>
                <a:t>标题文字添加</a:t>
              </a:r>
              <a:endParaRPr kumimoji="0" lang="en-GB"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endParaRPr>
            </a:p>
          </p:txBody>
        </p:sp>
        <p:sp>
          <p:nvSpPr>
            <p:cNvPr id="18" name="文本框 17"/>
            <p:cNvSpPr txBox="1"/>
            <p:nvPr/>
          </p:nvSpPr>
          <p:spPr>
            <a:xfrm>
              <a:off x="8649009" y="2400877"/>
              <a:ext cx="2673628" cy="7051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L" panose="00020600040101010101" pitchFamily="18" charset="-122"/>
                <a:ea typeface="阿里巴巴普惠体 L" panose="00020600040101010101" pitchFamily="18" charset="-122"/>
              </a:rPr>
              <a:t>BY YUSHEN</a:t>
            </a:r>
            <a:endParaRPr lang="zh-CN" altLang="en-US" dirty="0">
              <a:no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254000" y="222250"/>
            <a:ext cx="11684000" cy="6413500"/>
          </a:xfrm>
          <a:prstGeom prst="rect">
            <a:avLst/>
          </a:prstGeom>
          <a:solidFill>
            <a:schemeClr val="tx1">
              <a:alpha val="50000"/>
            </a:schemeClr>
          </a:solidFill>
          <a:ln w="38100">
            <a:solidFill>
              <a:srgbClr val="990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19" name="矩形 18"/>
          <p:cNvSpPr/>
          <p:nvPr/>
        </p:nvSpPr>
        <p:spPr bwMode="auto">
          <a:xfrm>
            <a:off x="537778" y="328884"/>
            <a:ext cx="2595349" cy="517065"/>
          </a:xfrm>
          <a:prstGeom prst="rect">
            <a:avLst/>
          </a:prstGeom>
        </p:spPr>
        <p:txBody>
          <a:bodyPr wrap="square">
            <a:spAutoFit/>
            <a:scene3d>
              <a:camera prst="orthographicFront"/>
              <a:lightRig rig="threePt" dir="t"/>
            </a:scene3d>
            <a:sp3d contourW="12700"/>
          </a:bodyPr>
          <a:lstStyle/>
          <a:p>
            <a:pPr defTabSz="457200">
              <a:lnSpc>
                <a:spcPct val="120000"/>
              </a:lnSpc>
              <a:defRPr/>
            </a:pPr>
            <a:r>
              <a:rPr lang="en-US" altLang="zh-CN" sz="24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03 </a:t>
            </a:r>
            <a:r>
              <a:rPr lang="zh-CN" altLang="en-US" sz="24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产品介绍</a:t>
            </a:r>
          </a:p>
        </p:txBody>
      </p:sp>
      <p:grpSp>
        <p:nvGrpSpPr>
          <p:cNvPr id="10" name="组合 9"/>
          <p:cNvGrpSpPr/>
          <p:nvPr/>
        </p:nvGrpSpPr>
        <p:grpSpPr>
          <a:xfrm>
            <a:off x="4074515" y="2350531"/>
            <a:ext cx="4042970" cy="2401896"/>
            <a:chOff x="3443625" y="2422882"/>
            <a:chExt cx="5090115" cy="3023999"/>
          </a:xfrm>
          <a:solidFill>
            <a:srgbClr val="F3403F"/>
          </a:solidFill>
        </p:grpSpPr>
        <p:grpSp>
          <p:nvGrpSpPr>
            <p:cNvPr id="11" name="Group 2"/>
            <p:cNvGrpSpPr>
              <a:grpSpLocks noChangeAspect="1"/>
            </p:cNvGrpSpPr>
            <p:nvPr/>
          </p:nvGrpSpPr>
          <p:grpSpPr bwMode="auto">
            <a:xfrm>
              <a:off x="4584358" y="2422882"/>
              <a:ext cx="3023284" cy="3023999"/>
              <a:chOff x="943" y="1000"/>
              <a:chExt cx="2696" cy="2695"/>
            </a:xfrm>
            <a:grpFill/>
          </p:grpSpPr>
          <p:sp>
            <p:nvSpPr>
              <p:cNvPr id="26" name="形状"/>
              <p:cNvSpPr/>
              <p:nvPr/>
            </p:nvSpPr>
            <p:spPr bwMode="auto">
              <a:xfrm>
                <a:off x="2362" y="1002"/>
                <a:ext cx="1277" cy="1544"/>
              </a:xfrm>
              <a:custGeom>
                <a:avLst/>
                <a:gdLst>
                  <a:gd name="T0" fmla="*/ 0 w 539"/>
                  <a:gd name="T1" fmla="*/ 322 h 652"/>
                  <a:gd name="T2" fmla="*/ 218 w 539"/>
                  <a:gd name="T3" fmla="*/ 564 h 652"/>
                  <a:gd name="T4" fmla="*/ 379 w 539"/>
                  <a:gd name="T5" fmla="*/ 652 h 652"/>
                  <a:gd name="T6" fmla="*/ 539 w 539"/>
                  <a:gd name="T7" fmla="*/ 564 h 652"/>
                  <a:gd name="T8" fmla="*/ 2 w 539"/>
                  <a:gd name="T9" fmla="*/ 0 h 652"/>
                  <a:gd name="T10" fmla="*/ 89 w 539"/>
                  <a:gd name="T11" fmla="*/ 158 h 652"/>
                  <a:gd name="T12" fmla="*/ 0 w 539"/>
                  <a:gd name="T13" fmla="*/ 322 h 652"/>
                </a:gdLst>
                <a:ahLst/>
                <a:cxnLst>
                  <a:cxn ang="0">
                    <a:pos x="T0" y="T1"/>
                  </a:cxn>
                  <a:cxn ang="0">
                    <a:pos x="T2" y="T3"/>
                  </a:cxn>
                  <a:cxn ang="0">
                    <a:pos x="T4" y="T5"/>
                  </a:cxn>
                  <a:cxn ang="0">
                    <a:pos x="T6" y="T7"/>
                  </a:cxn>
                  <a:cxn ang="0">
                    <a:pos x="T8" y="T9"/>
                  </a:cxn>
                  <a:cxn ang="0">
                    <a:pos x="T10" y="T11"/>
                  </a:cxn>
                  <a:cxn ang="0">
                    <a:pos x="T12" y="T13"/>
                  </a:cxn>
                </a:cxnLst>
                <a:rect l="0" t="0" r="r" b="b"/>
                <a:pathLst>
                  <a:path w="539" h="652">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grpFill/>
              <a:ln w="9525">
                <a:solidFill>
                  <a:srgbClr val="00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27" name="形状"/>
              <p:cNvSpPr/>
              <p:nvPr/>
            </p:nvSpPr>
            <p:spPr bwMode="auto">
              <a:xfrm>
                <a:off x="943" y="1000"/>
                <a:ext cx="1545" cy="1276"/>
              </a:xfrm>
              <a:custGeom>
                <a:avLst/>
                <a:gdLst>
                  <a:gd name="T0" fmla="*/ 322 w 652"/>
                  <a:gd name="T1" fmla="*/ 539 h 539"/>
                  <a:gd name="T2" fmla="*/ 564 w 652"/>
                  <a:gd name="T3" fmla="*/ 321 h 539"/>
                  <a:gd name="T4" fmla="*/ 652 w 652"/>
                  <a:gd name="T5" fmla="*/ 160 h 539"/>
                  <a:gd name="T6" fmla="*/ 564 w 652"/>
                  <a:gd name="T7" fmla="*/ 0 h 539"/>
                  <a:gd name="T8" fmla="*/ 0 w 652"/>
                  <a:gd name="T9" fmla="*/ 537 h 539"/>
                  <a:gd name="T10" fmla="*/ 159 w 652"/>
                  <a:gd name="T11" fmla="*/ 450 h 539"/>
                  <a:gd name="T12" fmla="*/ 322 w 652"/>
                  <a:gd name="T13" fmla="*/ 539 h 539"/>
                </a:gdLst>
                <a:ahLst/>
                <a:cxnLst>
                  <a:cxn ang="0">
                    <a:pos x="T0" y="T1"/>
                  </a:cxn>
                  <a:cxn ang="0">
                    <a:pos x="T2" y="T3"/>
                  </a:cxn>
                  <a:cxn ang="0">
                    <a:pos x="T4" y="T5"/>
                  </a:cxn>
                  <a:cxn ang="0">
                    <a:pos x="T6" y="T7"/>
                  </a:cxn>
                  <a:cxn ang="0">
                    <a:pos x="T8" y="T9"/>
                  </a:cxn>
                  <a:cxn ang="0">
                    <a:pos x="T10" y="T11"/>
                  </a:cxn>
                  <a:cxn ang="0">
                    <a:pos x="T12" y="T13"/>
                  </a:cxn>
                </a:cxnLst>
                <a:rect l="0" t="0" r="r" b="b"/>
                <a:pathLst>
                  <a:path w="652" h="539">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grpFill/>
              <a:ln w="9525">
                <a:solidFill>
                  <a:srgbClr val="00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28" name="形状"/>
              <p:cNvSpPr/>
              <p:nvPr/>
            </p:nvSpPr>
            <p:spPr bwMode="auto">
              <a:xfrm>
                <a:off x="2092" y="2421"/>
                <a:ext cx="1544" cy="1274"/>
              </a:xfrm>
              <a:custGeom>
                <a:avLst/>
                <a:gdLst>
                  <a:gd name="T0" fmla="*/ 652 w 652"/>
                  <a:gd name="T1" fmla="*/ 2 h 538"/>
                  <a:gd name="T2" fmla="*/ 494 w 652"/>
                  <a:gd name="T3" fmla="*/ 89 h 538"/>
                  <a:gd name="T4" fmla="*/ 330 w 652"/>
                  <a:gd name="T5" fmla="*/ 0 h 538"/>
                  <a:gd name="T6" fmla="*/ 88 w 652"/>
                  <a:gd name="T7" fmla="*/ 218 h 538"/>
                  <a:gd name="T8" fmla="*/ 0 w 652"/>
                  <a:gd name="T9" fmla="*/ 379 h 538"/>
                  <a:gd name="T10" fmla="*/ 88 w 652"/>
                  <a:gd name="T11" fmla="*/ 538 h 538"/>
                  <a:gd name="T12" fmla="*/ 652 w 652"/>
                  <a:gd name="T13" fmla="*/ 2 h 538"/>
                </a:gdLst>
                <a:ahLst/>
                <a:cxnLst>
                  <a:cxn ang="0">
                    <a:pos x="T0" y="T1"/>
                  </a:cxn>
                  <a:cxn ang="0">
                    <a:pos x="T2" y="T3"/>
                  </a:cxn>
                  <a:cxn ang="0">
                    <a:pos x="T4" y="T5"/>
                  </a:cxn>
                  <a:cxn ang="0">
                    <a:pos x="T6" y="T7"/>
                  </a:cxn>
                  <a:cxn ang="0">
                    <a:pos x="T8" y="T9"/>
                  </a:cxn>
                  <a:cxn ang="0">
                    <a:pos x="T10" y="T11"/>
                  </a:cxn>
                  <a:cxn ang="0">
                    <a:pos x="T12" y="T13"/>
                  </a:cxn>
                </a:cxnLst>
                <a:rect l="0" t="0" r="r" b="b"/>
                <a:pathLst>
                  <a:path w="652" h="538">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grpFill/>
              <a:ln w="9525">
                <a:solidFill>
                  <a:srgbClr val="00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ea"/>
                  <a:sym typeface="+mn-lt"/>
                </a:endParaRPr>
              </a:p>
            </p:txBody>
          </p:sp>
          <p:sp>
            <p:nvSpPr>
              <p:cNvPr id="29" name="形状"/>
              <p:cNvSpPr/>
              <p:nvPr/>
            </p:nvSpPr>
            <p:spPr bwMode="auto">
              <a:xfrm>
                <a:off x="943" y="2151"/>
                <a:ext cx="1275" cy="1544"/>
              </a:xfrm>
              <a:custGeom>
                <a:avLst/>
                <a:gdLst>
                  <a:gd name="T0" fmla="*/ 538 w 538"/>
                  <a:gd name="T1" fmla="*/ 330 h 652"/>
                  <a:gd name="T2" fmla="*/ 320 w 538"/>
                  <a:gd name="T3" fmla="*/ 88 h 652"/>
                  <a:gd name="T4" fmla="*/ 159 w 538"/>
                  <a:gd name="T5" fmla="*/ 0 h 652"/>
                  <a:gd name="T6" fmla="*/ 0 w 538"/>
                  <a:gd name="T7" fmla="*/ 88 h 652"/>
                  <a:gd name="T8" fmla="*/ 536 w 538"/>
                  <a:gd name="T9" fmla="*/ 652 h 652"/>
                  <a:gd name="T10" fmla="*/ 449 w 538"/>
                  <a:gd name="T11" fmla="*/ 493 h 652"/>
                  <a:gd name="T12" fmla="*/ 538 w 538"/>
                  <a:gd name="T13" fmla="*/ 330 h 652"/>
                </a:gdLst>
                <a:ahLst/>
                <a:cxnLst>
                  <a:cxn ang="0">
                    <a:pos x="T0" y="T1"/>
                  </a:cxn>
                  <a:cxn ang="0">
                    <a:pos x="T2" y="T3"/>
                  </a:cxn>
                  <a:cxn ang="0">
                    <a:pos x="T4" y="T5"/>
                  </a:cxn>
                  <a:cxn ang="0">
                    <a:pos x="T6" y="T7"/>
                  </a:cxn>
                  <a:cxn ang="0">
                    <a:pos x="T8" y="T9"/>
                  </a:cxn>
                  <a:cxn ang="0">
                    <a:pos x="T10" y="T11"/>
                  </a:cxn>
                  <a:cxn ang="0">
                    <a:pos x="T12" y="T13"/>
                  </a:cxn>
                </a:cxnLst>
                <a:rect l="0" t="0" r="r" b="b"/>
                <a:pathLst>
                  <a:path w="538" h="652">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grpFill/>
              <a:ln w="9525">
                <a:solidFill>
                  <a:srgbClr val="00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mn-ea"/>
                  <a:sym typeface="+mn-lt"/>
                </a:endParaRPr>
              </a:p>
            </p:txBody>
          </p:sp>
        </p:grpSp>
        <p:cxnSp>
          <p:nvCxnSpPr>
            <p:cNvPr id="12" name="形状"/>
            <p:cNvCxnSpPr/>
            <p:nvPr/>
          </p:nvCxnSpPr>
          <p:spPr>
            <a:xfrm flipV="1">
              <a:off x="6950945" y="2454581"/>
              <a:ext cx="281165" cy="346300"/>
            </a:xfrm>
            <a:prstGeom prst="line">
              <a:avLst/>
            </a:prstGeom>
            <a:grpFill/>
            <a:ln w="6350" cap="flat" cmpd="sng" algn="ctr">
              <a:solidFill>
                <a:srgbClr val="F3403F"/>
              </a:solidFill>
              <a:prstDash val="solid"/>
              <a:miter lim="800000"/>
            </a:ln>
            <a:effectLst/>
          </p:spPr>
        </p:cxnSp>
        <p:cxnSp>
          <p:nvCxnSpPr>
            <p:cNvPr id="13" name="形状"/>
            <p:cNvCxnSpPr/>
            <p:nvPr/>
          </p:nvCxnSpPr>
          <p:spPr>
            <a:xfrm>
              <a:off x="7232110" y="2454582"/>
              <a:ext cx="1301630" cy="0"/>
            </a:xfrm>
            <a:prstGeom prst="line">
              <a:avLst/>
            </a:prstGeom>
            <a:grpFill/>
            <a:ln w="6350" cap="flat" cmpd="sng" algn="ctr">
              <a:solidFill>
                <a:srgbClr val="F3403F"/>
              </a:solidFill>
              <a:prstDash val="solid"/>
              <a:miter lim="800000"/>
            </a:ln>
            <a:effectLst/>
          </p:spPr>
        </p:cxnSp>
        <p:cxnSp>
          <p:nvCxnSpPr>
            <p:cNvPr id="15" name="形状"/>
            <p:cNvCxnSpPr/>
            <p:nvPr/>
          </p:nvCxnSpPr>
          <p:spPr>
            <a:xfrm>
              <a:off x="6823184" y="4963860"/>
              <a:ext cx="376247" cy="387404"/>
            </a:xfrm>
            <a:prstGeom prst="line">
              <a:avLst/>
            </a:prstGeom>
            <a:grpFill/>
            <a:ln w="6350" cap="flat" cmpd="sng" algn="ctr">
              <a:solidFill>
                <a:srgbClr val="F3403F"/>
              </a:solidFill>
              <a:prstDash val="solid"/>
              <a:miter lim="800000"/>
            </a:ln>
            <a:effectLst/>
          </p:spPr>
        </p:cxnSp>
        <p:cxnSp>
          <p:nvCxnSpPr>
            <p:cNvPr id="16" name="形状"/>
            <p:cNvCxnSpPr/>
            <p:nvPr/>
          </p:nvCxnSpPr>
          <p:spPr>
            <a:xfrm>
              <a:off x="7199431" y="5351264"/>
              <a:ext cx="1334309" cy="0"/>
            </a:xfrm>
            <a:prstGeom prst="line">
              <a:avLst/>
            </a:prstGeom>
            <a:grpFill/>
            <a:ln w="6350" cap="flat" cmpd="sng" algn="ctr">
              <a:solidFill>
                <a:srgbClr val="F3403F"/>
              </a:solidFill>
              <a:prstDash val="solid"/>
              <a:miter lim="800000"/>
            </a:ln>
            <a:effectLst/>
          </p:spPr>
        </p:cxnSp>
        <p:cxnSp>
          <p:nvCxnSpPr>
            <p:cNvPr id="17" name="形状"/>
            <p:cNvCxnSpPr/>
            <p:nvPr/>
          </p:nvCxnSpPr>
          <p:spPr>
            <a:xfrm flipH="1" flipV="1">
              <a:off x="4867312" y="2454582"/>
              <a:ext cx="340964" cy="416648"/>
            </a:xfrm>
            <a:prstGeom prst="line">
              <a:avLst/>
            </a:prstGeom>
            <a:grpFill/>
            <a:ln w="6350" cap="flat" cmpd="sng" algn="ctr">
              <a:solidFill>
                <a:srgbClr val="F3403F"/>
              </a:solidFill>
              <a:prstDash val="solid"/>
              <a:miter lim="800000"/>
            </a:ln>
            <a:effectLst/>
          </p:spPr>
        </p:cxnSp>
        <p:cxnSp>
          <p:nvCxnSpPr>
            <p:cNvPr id="18" name="形状"/>
            <p:cNvCxnSpPr/>
            <p:nvPr/>
          </p:nvCxnSpPr>
          <p:spPr>
            <a:xfrm flipH="1">
              <a:off x="3443625" y="2454582"/>
              <a:ext cx="1423689" cy="0"/>
            </a:xfrm>
            <a:prstGeom prst="line">
              <a:avLst/>
            </a:prstGeom>
            <a:grpFill/>
            <a:ln w="6350" cap="flat" cmpd="sng" algn="ctr">
              <a:solidFill>
                <a:srgbClr val="F3403F"/>
              </a:solidFill>
              <a:prstDash val="solid"/>
              <a:miter lim="800000"/>
            </a:ln>
            <a:effectLst/>
          </p:spPr>
        </p:cxnSp>
        <p:cxnSp>
          <p:nvCxnSpPr>
            <p:cNvPr id="20" name="形状"/>
            <p:cNvCxnSpPr/>
            <p:nvPr/>
          </p:nvCxnSpPr>
          <p:spPr>
            <a:xfrm flipH="1">
              <a:off x="4940640" y="4963860"/>
              <a:ext cx="373520" cy="387404"/>
            </a:xfrm>
            <a:prstGeom prst="line">
              <a:avLst/>
            </a:prstGeom>
            <a:grpFill/>
            <a:ln w="6350" cap="flat" cmpd="sng" algn="ctr">
              <a:solidFill>
                <a:srgbClr val="F3403F"/>
              </a:solidFill>
              <a:prstDash val="solid"/>
              <a:miter lim="800000"/>
            </a:ln>
            <a:effectLst/>
          </p:spPr>
        </p:cxnSp>
        <p:cxnSp>
          <p:nvCxnSpPr>
            <p:cNvPr id="21" name="形状"/>
            <p:cNvCxnSpPr/>
            <p:nvPr/>
          </p:nvCxnSpPr>
          <p:spPr>
            <a:xfrm flipH="1">
              <a:off x="3443625" y="5351264"/>
              <a:ext cx="1497016" cy="0"/>
            </a:xfrm>
            <a:prstGeom prst="line">
              <a:avLst/>
            </a:prstGeom>
            <a:grpFill/>
            <a:ln w="6350" cap="flat" cmpd="sng" algn="ctr">
              <a:solidFill>
                <a:srgbClr val="F3403F"/>
              </a:solidFill>
              <a:prstDash val="solid"/>
              <a:miter lim="800000"/>
              <a:tailEnd type="oval"/>
            </a:ln>
            <a:effectLst/>
          </p:spPr>
        </p:cxnSp>
        <p:sp>
          <p:nvSpPr>
            <p:cNvPr id="22" name="文本框 21"/>
            <p:cNvSpPr txBox="1"/>
            <p:nvPr/>
          </p:nvSpPr>
          <p:spPr>
            <a:xfrm rot="19606375">
              <a:off x="5036639" y="2984337"/>
              <a:ext cx="1217305" cy="579936"/>
            </a:xfrm>
            <a:prstGeom prst="rect">
              <a:avLst/>
            </a:prstGeom>
            <a:grpFill/>
            <a:ln>
              <a:solidFill>
                <a:srgbClr val="F3403F"/>
              </a:solidFill>
            </a:ln>
          </p:spPr>
          <p:txBody>
            <a:bodyPr wrap="square" rtlCol="0">
              <a:prstTxWarp prst="textArchUp">
                <a:avLst>
                  <a:gd name="adj" fmla="val 9909187"/>
                </a:avLst>
              </a:prstTxWarp>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L" panose="00020600040101010101" pitchFamily="18" charset="-122"/>
                  <a:sym typeface="+mn-lt"/>
                </a:rPr>
                <a:t>PART 01</a:t>
              </a:r>
            </a:p>
          </p:txBody>
        </p:sp>
        <p:sp>
          <p:nvSpPr>
            <p:cNvPr id="23" name="文本框 22"/>
            <p:cNvSpPr txBox="1"/>
            <p:nvPr/>
          </p:nvSpPr>
          <p:spPr>
            <a:xfrm rot="3036447">
              <a:off x="6154096" y="3261647"/>
              <a:ext cx="1217305" cy="579936"/>
            </a:xfrm>
            <a:prstGeom prst="rect">
              <a:avLst/>
            </a:prstGeom>
            <a:grpFill/>
            <a:ln>
              <a:solidFill>
                <a:srgbClr val="F3403F"/>
              </a:solidFill>
            </a:ln>
          </p:spPr>
          <p:txBody>
            <a:bodyPr wrap="square" rtlCol="0">
              <a:prstTxWarp prst="textArchUp">
                <a:avLst>
                  <a:gd name="adj" fmla="val 9909187"/>
                </a:avLst>
              </a:prstTxWarp>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L" panose="00020600040101010101" pitchFamily="18" charset="-122"/>
                  <a:sym typeface="+mn-lt"/>
                </a:rPr>
                <a:t>PART 02</a:t>
              </a:r>
            </a:p>
          </p:txBody>
        </p:sp>
        <p:sp>
          <p:nvSpPr>
            <p:cNvPr id="24" name="文本框 23"/>
            <p:cNvSpPr txBox="1"/>
            <p:nvPr/>
          </p:nvSpPr>
          <p:spPr>
            <a:xfrm rot="8702632">
              <a:off x="5835765" y="4252312"/>
              <a:ext cx="1217305" cy="579936"/>
            </a:xfrm>
            <a:prstGeom prst="rect">
              <a:avLst/>
            </a:prstGeom>
            <a:grpFill/>
            <a:ln>
              <a:solidFill>
                <a:srgbClr val="F3403F"/>
              </a:solidFill>
            </a:ln>
          </p:spPr>
          <p:txBody>
            <a:bodyPr wrap="square" rtlCol="0">
              <a:prstTxWarp prst="textArchUp">
                <a:avLst>
                  <a:gd name="adj" fmla="val 9909187"/>
                </a:avLst>
              </a:prstTxWarp>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L" panose="00020600040101010101" pitchFamily="18" charset="-122"/>
                  <a:sym typeface="+mn-lt"/>
                </a:rPr>
                <a:t>PART 03</a:t>
              </a:r>
            </a:p>
          </p:txBody>
        </p:sp>
        <p:sp>
          <p:nvSpPr>
            <p:cNvPr id="25" name="文本框 24"/>
            <p:cNvSpPr txBox="1"/>
            <p:nvPr/>
          </p:nvSpPr>
          <p:spPr>
            <a:xfrm rot="13716171">
              <a:off x="4816475" y="4102050"/>
              <a:ext cx="1217305" cy="460364"/>
            </a:xfrm>
            <a:prstGeom prst="rect">
              <a:avLst/>
            </a:prstGeom>
            <a:grpFill/>
            <a:ln>
              <a:solidFill>
                <a:srgbClr val="F3403F"/>
              </a:solidFill>
            </a:ln>
          </p:spPr>
          <p:txBody>
            <a:bodyPr wrap="square" rtlCol="0">
              <a:prstTxWarp prst="textArchUp">
                <a:avLst>
                  <a:gd name="adj" fmla="val 9909187"/>
                </a:avLst>
              </a:prstTxWarp>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L" panose="00020600040101010101" pitchFamily="18" charset="-122"/>
                  <a:sym typeface="+mn-lt"/>
                </a:rPr>
                <a:t>PART 04</a:t>
              </a:r>
            </a:p>
          </p:txBody>
        </p:sp>
      </p:grpSp>
      <p:grpSp>
        <p:nvGrpSpPr>
          <p:cNvPr id="30" name="组合 29"/>
          <p:cNvGrpSpPr/>
          <p:nvPr/>
        </p:nvGrpSpPr>
        <p:grpSpPr>
          <a:xfrm>
            <a:off x="1284793" y="1861528"/>
            <a:ext cx="2875411" cy="1288926"/>
            <a:chOff x="1412892" y="1992011"/>
            <a:chExt cx="2875411" cy="1288926"/>
          </a:xfrm>
        </p:grpSpPr>
        <p:sp>
          <p:nvSpPr>
            <p:cNvPr id="31" name="文本框 30"/>
            <p:cNvSpPr txBox="1"/>
            <p:nvPr/>
          </p:nvSpPr>
          <p:spPr>
            <a:xfrm>
              <a:off x="2564754" y="1992011"/>
              <a:ext cx="1723549" cy="400110"/>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32" name="文本框 31"/>
            <p:cNvSpPr txBox="1"/>
            <p:nvPr/>
          </p:nvSpPr>
          <p:spPr>
            <a:xfrm>
              <a:off x="1412892" y="2386333"/>
              <a:ext cx="2809518" cy="894604"/>
            </a:xfrm>
            <a:prstGeom prst="rect">
              <a:avLst/>
            </a:prstGeom>
            <a:noFill/>
          </p:spPr>
          <p:txBody>
            <a:bodyPr wrap="square" rtlCol="0">
              <a:spAutoFit/>
              <a:scene3d>
                <a:camera prst="orthographicFront"/>
                <a:lightRig rig="threePt" dir="t"/>
              </a:scene3d>
              <a:sp3d contourW="12700"/>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本单击此处键入文本单击此处键入文本单击单击此处键入文本单击</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grpSp>
        <p:nvGrpSpPr>
          <p:cNvPr id="33" name="组合 32"/>
          <p:cNvGrpSpPr/>
          <p:nvPr/>
        </p:nvGrpSpPr>
        <p:grpSpPr>
          <a:xfrm>
            <a:off x="1284793" y="4334982"/>
            <a:ext cx="2817582" cy="1285189"/>
            <a:chOff x="1412892" y="4465465"/>
            <a:chExt cx="2817582" cy="1285189"/>
          </a:xfrm>
        </p:grpSpPr>
        <p:sp>
          <p:nvSpPr>
            <p:cNvPr id="34" name="文本框 33"/>
            <p:cNvSpPr txBox="1"/>
            <p:nvPr/>
          </p:nvSpPr>
          <p:spPr>
            <a:xfrm>
              <a:off x="2506925" y="4465465"/>
              <a:ext cx="1723549" cy="400110"/>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35" name="文本框 34"/>
            <p:cNvSpPr txBox="1"/>
            <p:nvPr/>
          </p:nvSpPr>
          <p:spPr>
            <a:xfrm>
              <a:off x="1412892" y="4856050"/>
              <a:ext cx="2809518" cy="894604"/>
            </a:xfrm>
            <a:prstGeom prst="rect">
              <a:avLst/>
            </a:prstGeom>
            <a:noFill/>
          </p:spPr>
          <p:txBody>
            <a:bodyPr wrap="square" rtlCol="0">
              <a:spAutoFit/>
              <a:scene3d>
                <a:camera prst="orthographicFront"/>
                <a:lightRig rig="threePt" dir="t"/>
              </a:scene3d>
              <a:sp3d contourW="12700"/>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本单击此处键入文本单击此处键入文本单击单击此处键入文本单击</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grpSp>
        <p:nvGrpSpPr>
          <p:cNvPr id="36" name="组合 35"/>
          <p:cNvGrpSpPr/>
          <p:nvPr/>
        </p:nvGrpSpPr>
        <p:grpSpPr>
          <a:xfrm>
            <a:off x="8247469" y="1861528"/>
            <a:ext cx="2809519" cy="1288926"/>
            <a:chOff x="8031204" y="1992011"/>
            <a:chExt cx="2809519" cy="1288926"/>
          </a:xfrm>
        </p:grpSpPr>
        <p:sp>
          <p:nvSpPr>
            <p:cNvPr id="37" name="文本框 36"/>
            <p:cNvSpPr txBox="1"/>
            <p:nvPr/>
          </p:nvSpPr>
          <p:spPr>
            <a:xfrm>
              <a:off x="8031204" y="1992011"/>
              <a:ext cx="1723549" cy="400110"/>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38" name="文本框 37"/>
            <p:cNvSpPr txBox="1"/>
            <p:nvPr/>
          </p:nvSpPr>
          <p:spPr>
            <a:xfrm>
              <a:off x="8031205" y="2386333"/>
              <a:ext cx="2809518" cy="894604"/>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本单击此处键入文本单击此处键入文本单击单击此处键入文本单击</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grpSp>
        <p:nvGrpSpPr>
          <p:cNvPr id="39" name="组合 38"/>
          <p:cNvGrpSpPr/>
          <p:nvPr/>
        </p:nvGrpSpPr>
        <p:grpSpPr>
          <a:xfrm>
            <a:off x="8247470" y="4374287"/>
            <a:ext cx="2809518" cy="1245884"/>
            <a:chOff x="8031205" y="4504770"/>
            <a:chExt cx="2809518" cy="1245884"/>
          </a:xfrm>
        </p:grpSpPr>
        <p:sp>
          <p:nvSpPr>
            <p:cNvPr id="40" name="文本框 39"/>
            <p:cNvSpPr txBox="1"/>
            <p:nvPr/>
          </p:nvSpPr>
          <p:spPr>
            <a:xfrm>
              <a:off x="8031205" y="4504770"/>
              <a:ext cx="1723549" cy="400110"/>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41" name="文本框 40"/>
            <p:cNvSpPr txBox="1"/>
            <p:nvPr/>
          </p:nvSpPr>
          <p:spPr>
            <a:xfrm>
              <a:off x="8031205" y="4856050"/>
              <a:ext cx="2809518" cy="894604"/>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本单击此处键入文本单击此处键入文本单击单击此处键入文本单击</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anim calcmode="lin" valueType="num">
                                      <p:cBhvr>
                                        <p:cTn id="14" dur="500" fill="hold"/>
                                        <p:tgtEl>
                                          <p:spTgt spid="36"/>
                                        </p:tgtEl>
                                        <p:attrNameLst>
                                          <p:attrName>ppt_x</p:attrName>
                                        </p:attrNameLst>
                                      </p:cBhvr>
                                      <p:tavLst>
                                        <p:tav tm="0">
                                          <p:val>
                                            <p:strVal val="#ppt_x"/>
                                          </p:val>
                                        </p:tav>
                                        <p:tav tm="100000">
                                          <p:val>
                                            <p:strVal val="#ppt_x"/>
                                          </p:val>
                                        </p:tav>
                                      </p:tavLst>
                                    </p:anim>
                                    <p:anim calcmode="lin" valueType="num">
                                      <p:cBhvr>
                                        <p:cTn id="15" dur="50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anim calcmode="lin" valueType="num">
                                      <p:cBhvr>
                                        <p:cTn id="20" dur="500" fill="hold"/>
                                        <p:tgtEl>
                                          <p:spTgt spid="33"/>
                                        </p:tgtEl>
                                        <p:attrNameLst>
                                          <p:attrName>ppt_x</p:attrName>
                                        </p:attrNameLst>
                                      </p:cBhvr>
                                      <p:tavLst>
                                        <p:tav tm="0">
                                          <p:val>
                                            <p:strVal val="#ppt_x"/>
                                          </p:val>
                                        </p:tav>
                                        <p:tav tm="100000">
                                          <p:val>
                                            <p:strVal val="#ppt_x"/>
                                          </p:val>
                                        </p:tav>
                                      </p:tavLst>
                                    </p:anim>
                                    <p:anim calcmode="lin" valueType="num">
                                      <p:cBhvr>
                                        <p:cTn id="21" dur="5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strVal val="#ppt_x"/>
                                          </p:val>
                                        </p:tav>
                                        <p:tav tm="100000">
                                          <p:val>
                                            <p:strVal val="#ppt_x"/>
                                          </p:val>
                                        </p:tav>
                                      </p:tavLst>
                                    </p:anim>
                                    <p:anim calcmode="lin" valueType="num">
                                      <p:cBhvr>
                                        <p:cTn id="27"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L" panose="00020600040101010101" pitchFamily="18" charset="-122"/>
                <a:ea typeface="阿里巴巴普惠体 L" panose="00020600040101010101" pitchFamily="18" charset="-122"/>
              </a:rPr>
              <a:t>BY YUSHEN</a:t>
            </a:r>
            <a:endParaRPr lang="zh-CN" altLang="en-US" dirty="0">
              <a:no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7" name="组合 36"/>
          <p:cNvGrpSpPr/>
          <p:nvPr/>
        </p:nvGrpSpPr>
        <p:grpSpPr>
          <a:xfrm>
            <a:off x="2933700" y="266701"/>
            <a:ext cx="6324600" cy="6324598"/>
            <a:chOff x="-1487064" y="419101"/>
            <a:chExt cx="6324600" cy="6324598"/>
          </a:xfrm>
        </p:grpSpPr>
        <p:sp>
          <p:nvSpPr>
            <p:cNvPr id="35" name="椭圆 34"/>
            <p:cNvSpPr/>
            <p:nvPr/>
          </p:nvSpPr>
          <p:spPr>
            <a:xfrm>
              <a:off x="-979463" y="926701"/>
              <a:ext cx="5309399" cy="5309399"/>
            </a:xfrm>
            <a:prstGeom prst="ellipse">
              <a:avLst/>
            </a:prstGeom>
            <a:gradFill flip="none" rotWithShape="1">
              <a:gsLst>
                <a:gs pos="0">
                  <a:srgbClr val="061C47"/>
                </a:gs>
                <a:gs pos="100000">
                  <a:srgbClr val="030F2E"/>
                </a:gs>
              </a:gsLst>
              <a:lin ang="2700000" scaled="1"/>
              <a:tileRect/>
            </a:gradFill>
            <a:ln>
              <a:noFill/>
            </a:ln>
            <a:effectLst>
              <a:outerShdw blurRad="1016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36" name="椭圆 35"/>
            <p:cNvSpPr/>
            <p:nvPr/>
          </p:nvSpPr>
          <p:spPr>
            <a:xfrm>
              <a:off x="-1487064" y="419101"/>
              <a:ext cx="6324600" cy="6324598"/>
            </a:xfrm>
            <a:prstGeom prst="ellipse">
              <a:avLst/>
            </a:prstGeom>
            <a:noFill/>
            <a:ln w="38100">
              <a:solidFill>
                <a:srgbClr val="990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sp>
        <p:nvSpPr>
          <p:cNvPr id="44" name="文本框 43"/>
          <p:cNvSpPr txBox="1"/>
          <p:nvPr/>
        </p:nvSpPr>
        <p:spPr>
          <a:xfrm>
            <a:off x="3883243" y="2958639"/>
            <a:ext cx="4425514" cy="1200329"/>
          </a:xfrm>
          <a:prstGeom prst="rect">
            <a:avLst/>
          </a:prstGeom>
          <a:noFill/>
        </p:spPr>
        <p:txBody>
          <a:bodyPr wrap="square" rtlCol="0">
            <a:spAutoFit/>
            <a:scene3d>
              <a:camera prst="orthographicFront"/>
              <a:lightRig rig="threePt" dir="t"/>
            </a:scene3d>
            <a:sp3d contourW="12700"/>
          </a:bodyPr>
          <a:lstStyle/>
          <a:p>
            <a:pPr algn="dist"/>
            <a:r>
              <a:rPr lang="zh-CN" altLang="en-US" sz="7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业务介绍</a:t>
            </a:r>
          </a:p>
        </p:txBody>
      </p:sp>
      <p:sp>
        <p:nvSpPr>
          <p:cNvPr id="45" name="矩形 44"/>
          <p:cNvSpPr/>
          <p:nvPr/>
        </p:nvSpPr>
        <p:spPr bwMode="auto">
          <a:xfrm>
            <a:off x="4114800" y="4249544"/>
            <a:ext cx="3962400" cy="573811"/>
          </a:xfrm>
          <a:prstGeom prst="rect">
            <a:avLst/>
          </a:prstGeom>
        </p:spPr>
        <p:txBody>
          <a:bodyPr wrap="square">
            <a:spAutoFit/>
            <a:scene3d>
              <a:camera prst="orthographicFront"/>
              <a:lightRig rig="threePt" dir="t"/>
            </a:scene3d>
            <a:sp3d contourW="12700"/>
          </a:bodyPr>
          <a:lstStyle/>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COMPANY TRAINING </a:t>
            </a:r>
          </a:p>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NEW PERSON ENTRY / POST HOLDING / SKILL TRAINING</a:t>
            </a:r>
          </a:p>
        </p:txBody>
      </p:sp>
      <p:sp>
        <p:nvSpPr>
          <p:cNvPr id="46" name="矩形 45"/>
          <p:cNvSpPr/>
          <p:nvPr/>
        </p:nvSpPr>
        <p:spPr bwMode="auto">
          <a:xfrm>
            <a:off x="3883243" y="1872437"/>
            <a:ext cx="4425514" cy="1125886"/>
          </a:xfrm>
          <a:prstGeom prst="rect">
            <a:avLst/>
          </a:prstGeom>
        </p:spPr>
        <p:txBody>
          <a:bodyPr wrap="square">
            <a:spAutoFit/>
            <a:scene3d>
              <a:camera prst="orthographicFront"/>
              <a:lightRig rig="threePt" dir="t"/>
            </a:scene3d>
            <a:sp3d contourW="12700"/>
          </a:bodyPr>
          <a:lstStyle/>
          <a:p>
            <a:pPr algn="ctr">
              <a:lnSpc>
                <a:spcPct val="120000"/>
              </a:lnSpc>
              <a:defRPr/>
            </a:pPr>
            <a:r>
              <a:rPr lang="en-US" altLang="zh-CN" sz="6000" dirty="0">
                <a:solidFill>
                  <a:schemeClr val="bg1"/>
                </a:solidFill>
                <a:latin typeface="思源黑体 CN Light" panose="020B0300000000000000" pitchFamily="34" charset="-122"/>
                <a:ea typeface="思源黑体 CN Light" panose="020B0300000000000000" pitchFamily="34" charset="-122"/>
              </a:rPr>
              <a:t>PART 04</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L" panose="00020600040101010101" pitchFamily="18" charset="-122"/>
                <a:ea typeface="阿里巴巴普惠体 L" panose="00020600040101010101" pitchFamily="18" charset="-122"/>
              </a:rPr>
              <a:t>BY YUSHEN</a:t>
            </a:r>
            <a:endParaRPr lang="zh-CN" altLang="en-US" dirty="0">
              <a:no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254000" y="222250"/>
            <a:ext cx="11684000" cy="6413500"/>
          </a:xfrm>
          <a:prstGeom prst="rect">
            <a:avLst/>
          </a:prstGeom>
          <a:solidFill>
            <a:schemeClr val="tx1">
              <a:alpha val="50000"/>
            </a:schemeClr>
          </a:solidFill>
          <a:ln w="38100">
            <a:solidFill>
              <a:srgbClr val="990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19" name="矩形 18"/>
          <p:cNvSpPr/>
          <p:nvPr/>
        </p:nvSpPr>
        <p:spPr bwMode="auto">
          <a:xfrm>
            <a:off x="537778" y="328884"/>
            <a:ext cx="2595349" cy="517065"/>
          </a:xfrm>
          <a:prstGeom prst="rect">
            <a:avLst/>
          </a:prstGeom>
        </p:spPr>
        <p:txBody>
          <a:bodyPr wrap="square">
            <a:spAutoFit/>
            <a:scene3d>
              <a:camera prst="orthographicFront"/>
              <a:lightRig rig="threePt" dir="t"/>
            </a:scene3d>
            <a:sp3d contourW="12700"/>
          </a:bodyPr>
          <a:lstStyle/>
          <a:p>
            <a:pPr defTabSz="457200">
              <a:lnSpc>
                <a:spcPct val="120000"/>
              </a:lnSpc>
              <a:defRPr/>
            </a:pPr>
            <a:r>
              <a:rPr lang="en-US" altLang="zh-CN" sz="24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04 </a:t>
            </a:r>
            <a:r>
              <a:rPr lang="zh-CN" altLang="en-US" sz="24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业务介绍</a:t>
            </a:r>
          </a:p>
        </p:txBody>
      </p:sp>
      <p:grpSp>
        <p:nvGrpSpPr>
          <p:cNvPr id="3" name="组合 2"/>
          <p:cNvGrpSpPr/>
          <p:nvPr/>
        </p:nvGrpSpPr>
        <p:grpSpPr>
          <a:xfrm>
            <a:off x="4228140" y="1874951"/>
            <a:ext cx="3736722" cy="3735594"/>
            <a:chOff x="4030539" y="1470580"/>
            <a:chExt cx="4131923" cy="4130677"/>
          </a:xfrm>
        </p:grpSpPr>
        <p:sp>
          <p:nvSpPr>
            <p:cNvPr id="6" name="椭圆 5"/>
            <p:cNvSpPr/>
            <p:nvPr/>
          </p:nvSpPr>
          <p:spPr>
            <a:xfrm>
              <a:off x="5506248" y="1470580"/>
              <a:ext cx="1180504" cy="1179259"/>
            </a:xfrm>
            <a:prstGeom prst="ellipse">
              <a:avLst/>
            </a:prstGeom>
            <a:solidFill>
              <a:srgbClr val="F3403F"/>
            </a:solidFill>
            <a:ln w="12700" cap="flat" cmpd="sng" algn="ctr">
              <a:noFill/>
              <a:prstDash val="solid"/>
              <a:miter lim="800000"/>
            </a:ln>
            <a:effectLst>
              <a:outerShdw blurRad="63500" dist="63500" dir="5400000" algn="t" rotWithShape="0">
                <a:sysClr val="windowText" lastClr="000000">
                  <a:lumMod val="65000"/>
                  <a:lumOff val="35000"/>
                  <a:alpha val="25000"/>
                </a:sysClr>
              </a:outerShdw>
            </a:effectLst>
          </p:spPr>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7" name="椭圆 6"/>
            <p:cNvSpPr/>
            <p:nvPr/>
          </p:nvSpPr>
          <p:spPr>
            <a:xfrm>
              <a:off x="6981958" y="2946289"/>
              <a:ext cx="1180504" cy="1179259"/>
            </a:xfrm>
            <a:prstGeom prst="ellipse">
              <a:avLst/>
            </a:prstGeom>
            <a:solidFill>
              <a:srgbClr val="F3403F"/>
            </a:solidFill>
            <a:ln w="12700" cap="flat" cmpd="sng" algn="ctr">
              <a:noFill/>
              <a:prstDash val="solid"/>
              <a:miter lim="800000"/>
            </a:ln>
            <a:effectLst>
              <a:outerShdw blurRad="63500" dist="63500" dir="5400000" algn="t" rotWithShape="0">
                <a:sysClr val="windowText" lastClr="000000">
                  <a:lumMod val="65000"/>
                  <a:lumOff val="35000"/>
                  <a:alpha val="25000"/>
                </a:sysClr>
              </a:outerShdw>
            </a:effectLst>
          </p:spPr>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8" name="椭圆 7"/>
            <p:cNvSpPr/>
            <p:nvPr/>
          </p:nvSpPr>
          <p:spPr>
            <a:xfrm>
              <a:off x="5506249" y="4421998"/>
              <a:ext cx="1180504" cy="1179259"/>
            </a:xfrm>
            <a:prstGeom prst="ellipse">
              <a:avLst/>
            </a:prstGeom>
            <a:solidFill>
              <a:srgbClr val="F3403F"/>
            </a:solidFill>
            <a:ln w="12700" cap="flat" cmpd="sng" algn="ctr">
              <a:noFill/>
              <a:prstDash val="solid"/>
              <a:miter lim="800000"/>
            </a:ln>
            <a:effectLst>
              <a:outerShdw blurRad="63500" dist="63500" dir="5400000" algn="t" rotWithShape="0">
                <a:sysClr val="windowText" lastClr="000000">
                  <a:lumMod val="65000"/>
                  <a:lumOff val="35000"/>
                  <a:alpha val="25000"/>
                </a:sysClr>
              </a:outerShdw>
            </a:effectLst>
          </p:spPr>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9" name="椭圆 8"/>
            <p:cNvSpPr/>
            <p:nvPr/>
          </p:nvSpPr>
          <p:spPr>
            <a:xfrm>
              <a:off x="4030539" y="2946289"/>
              <a:ext cx="1180504" cy="1179259"/>
            </a:xfrm>
            <a:prstGeom prst="ellipse">
              <a:avLst/>
            </a:prstGeom>
            <a:solidFill>
              <a:srgbClr val="F3403F"/>
            </a:solidFill>
            <a:ln w="12700" cap="flat" cmpd="sng" algn="ctr">
              <a:noFill/>
              <a:prstDash val="solid"/>
              <a:miter lim="800000"/>
            </a:ln>
            <a:effectLst>
              <a:outerShdw blurRad="63500" dist="63500" dir="5400000" algn="t" rotWithShape="0">
                <a:sysClr val="windowText" lastClr="000000">
                  <a:lumMod val="65000"/>
                  <a:lumOff val="35000"/>
                  <a:alpha val="25000"/>
                </a:sysClr>
              </a:outerShdw>
            </a:effectLst>
          </p:spPr>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10" name="椭圆 50"/>
            <p:cNvSpPr/>
            <p:nvPr/>
          </p:nvSpPr>
          <p:spPr>
            <a:xfrm>
              <a:off x="5831920" y="1751252"/>
              <a:ext cx="529159" cy="617916"/>
            </a:xfrm>
            <a:custGeom>
              <a:avLst/>
              <a:gdLst>
                <a:gd name="connsiteX0" fmla="*/ 285752 w 517565"/>
                <a:gd name="connsiteY0" fmla="*/ 167603 h 604377"/>
                <a:gd name="connsiteX1" fmla="*/ 351625 w 517565"/>
                <a:gd name="connsiteY1" fmla="*/ 233335 h 604377"/>
                <a:gd name="connsiteX2" fmla="*/ 285752 w 517565"/>
                <a:gd name="connsiteY2" fmla="*/ 299067 h 604377"/>
                <a:gd name="connsiteX3" fmla="*/ 219879 w 517565"/>
                <a:gd name="connsiteY3" fmla="*/ 233335 h 604377"/>
                <a:gd name="connsiteX4" fmla="*/ 285752 w 517565"/>
                <a:gd name="connsiteY4" fmla="*/ 167603 h 604377"/>
                <a:gd name="connsiteX5" fmla="*/ 269947 w 517565"/>
                <a:gd name="connsiteY5" fmla="*/ 73459 h 604377"/>
                <a:gd name="connsiteX6" fmla="*/ 258620 w 517565"/>
                <a:gd name="connsiteY6" fmla="*/ 82914 h 604377"/>
                <a:gd name="connsiteX7" fmla="*/ 253606 w 517565"/>
                <a:gd name="connsiteY7" fmla="*/ 112855 h 604377"/>
                <a:gd name="connsiteX8" fmla="*/ 220553 w 517565"/>
                <a:gd name="connsiteY8" fmla="*/ 126667 h 604377"/>
                <a:gd name="connsiteX9" fmla="*/ 196041 w 517565"/>
                <a:gd name="connsiteY9" fmla="*/ 109240 h 604377"/>
                <a:gd name="connsiteX10" fmla="*/ 181186 w 517565"/>
                <a:gd name="connsiteY10" fmla="*/ 110538 h 604377"/>
                <a:gd name="connsiteX11" fmla="*/ 170508 w 517565"/>
                <a:gd name="connsiteY11" fmla="*/ 121105 h 604377"/>
                <a:gd name="connsiteX12" fmla="*/ 159831 w 517565"/>
                <a:gd name="connsiteY12" fmla="*/ 131765 h 604377"/>
                <a:gd name="connsiteX13" fmla="*/ 158624 w 517565"/>
                <a:gd name="connsiteY13" fmla="*/ 146596 h 604377"/>
                <a:gd name="connsiteX14" fmla="*/ 176358 w 517565"/>
                <a:gd name="connsiteY14" fmla="*/ 171531 h 604377"/>
                <a:gd name="connsiteX15" fmla="*/ 163173 w 517565"/>
                <a:gd name="connsiteY15" fmla="*/ 203789 h 604377"/>
                <a:gd name="connsiteX16" fmla="*/ 133463 w 517565"/>
                <a:gd name="connsiteY16" fmla="*/ 208517 h 604377"/>
                <a:gd name="connsiteX17" fmla="*/ 123992 w 517565"/>
                <a:gd name="connsiteY17" fmla="*/ 219733 h 604377"/>
                <a:gd name="connsiteX18" fmla="*/ 123992 w 517565"/>
                <a:gd name="connsiteY18" fmla="*/ 234749 h 604377"/>
                <a:gd name="connsiteX19" fmla="*/ 123992 w 517565"/>
                <a:gd name="connsiteY19" fmla="*/ 249673 h 604377"/>
                <a:gd name="connsiteX20" fmla="*/ 133463 w 517565"/>
                <a:gd name="connsiteY20" fmla="*/ 260890 h 604377"/>
                <a:gd name="connsiteX21" fmla="*/ 163730 w 517565"/>
                <a:gd name="connsiteY21" fmla="*/ 265988 h 604377"/>
                <a:gd name="connsiteX22" fmla="*/ 177286 w 517565"/>
                <a:gd name="connsiteY22" fmla="*/ 298153 h 604377"/>
                <a:gd name="connsiteX23" fmla="*/ 159831 w 517565"/>
                <a:gd name="connsiteY23" fmla="*/ 322625 h 604377"/>
                <a:gd name="connsiteX24" fmla="*/ 161131 w 517565"/>
                <a:gd name="connsiteY24" fmla="*/ 337456 h 604377"/>
                <a:gd name="connsiteX25" fmla="*/ 171715 w 517565"/>
                <a:gd name="connsiteY25" fmla="*/ 348023 h 604377"/>
                <a:gd name="connsiteX26" fmla="*/ 182393 w 517565"/>
                <a:gd name="connsiteY26" fmla="*/ 358683 h 604377"/>
                <a:gd name="connsiteX27" fmla="*/ 197248 w 517565"/>
                <a:gd name="connsiteY27" fmla="*/ 359888 h 604377"/>
                <a:gd name="connsiteX28" fmla="*/ 222224 w 517565"/>
                <a:gd name="connsiteY28" fmla="*/ 342276 h 604377"/>
                <a:gd name="connsiteX29" fmla="*/ 254534 w 517565"/>
                <a:gd name="connsiteY29" fmla="*/ 355346 h 604377"/>
                <a:gd name="connsiteX30" fmla="*/ 259548 w 517565"/>
                <a:gd name="connsiteY30" fmla="*/ 385009 h 604377"/>
                <a:gd name="connsiteX31" fmla="*/ 270783 w 517565"/>
                <a:gd name="connsiteY31" fmla="*/ 394556 h 604377"/>
                <a:gd name="connsiteX32" fmla="*/ 285731 w 517565"/>
                <a:gd name="connsiteY32" fmla="*/ 394556 h 604377"/>
                <a:gd name="connsiteX33" fmla="*/ 300772 w 517565"/>
                <a:gd name="connsiteY33" fmla="*/ 394556 h 604377"/>
                <a:gd name="connsiteX34" fmla="*/ 312006 w 517565"/>
                <a:gd name="connsiteY34" fmla="*/ 385009 h 604377"/>
                <a:gd name="connsiteX35" fmla="*/ 316834 w 517565"/>
                <a:gd name="connsiteY35" fmla="*/ 354883 h 604377"/>
                <a:gd name="connsiteX36" fmla="*/ 348309 w 517565"/>
                <a:gd name="connsiteY36" fmla="*/ 341720 h 604377"/>
                <a:gd name="connsiteX37" fmla="*/ 373007 w 517565"/>
                <a:gd name="connsiteY37" fmla="*/ 359332 h 604377"/>
                <a:gd name="connsiteX38" fmla="*/ 387862 w 517565"/>
                <a:gd name="connsiteY38" fmla="*/ 358034 h 604377"/>
                <a:gd name="connsiteX39" fmla="*/ 398539 w 517565"/>
                <a:gd name="connsiteY39" fmla="*/ 347467 h 604377"/>
                <a:gd name="connsiteX40" fmla="*/ 409217 w 517565"/>
                <a:gd name="connsiteY40" fmla="*/ 336807 h 604377"/>
                <a:gd name="connsiteX41" fmla="*/ 410424 w 517565"/>
                <a:gd name="connsiteY41" fmla="*/ 321976 h 604377"/>
                <a:gd name="connsiteX42" fmla="*/ 392876 w 517565"/>
                <a:gd name="connsiteY42" fmla="*/ 297412 h 604377"/>
                <a:gd name="connsiteX43" fmla="*/ 406246 w 517565"/>
                <a:gd name="connsiteY43" fmla="*/ 265154 h 604377"/>
                <a:gd name="connsiteX44" fmla="*/ 436142 w 517565"/>
                <a:gd name="connsiteY44" fmla="*/ 260055 h 604377"/>
                <a:gd name="connsiteX45" fmla="*/ 445705 w 517565"/>
                <a:gd name="connsiteY45" fmla="*/ 248932 h 604377"/>
                <a:gd name="connsiteX46" fmla="*/ 445705 w 517565"/>
                <a:gd name="connsiteY46" fmla="*/ 234008 h 604377"/>
                <a:gd name="connsiteX47" fmla="*/ 445705 w 517565"/>
                <a:gd name="connsiteY47" fmla="*/ 218991 h 604377"/>
                <a:gd name="connsiteX48" fmla="*/ 436142 w 517565"/>
                <a:gd name="connsiteY48" fmla="*/ 207775 h 604377"/>
                <a:gd name="connsiteX49" fmla="*/ 406246 w 517565"/>
                <a:gd name="connsiteY49" fmla="*/ 202677 h 604377"/>
                <a:gd name="connsiteX50" fmla="*/ 392876 w 517565"/>
                <a:gd name="connsiteY50" fmla="*/ 170419 h 604377"/>
                <a:gd name="connsiteX51" fmla="*/ 410424 w 517565"/>
                <a:gd name="connsiteY51" fmla="*/ 145762 h 604377"/>
                <a:gd name="connsiteX52" fmla="*/ 409217 w 517565"/>
                <a:gd name="connsiteY52" fmla="*/ 130931 h 604377"/>
                <a:gd name="connsiteX53" fmla="*/ 398539 w 517565"/>
                <a:gd name="connsiteY53" fmla="*/ 120271 h 604377"/>
                <a:gd name="connsiteX54" fmla="*/ 387862 w 517565"/>
                <a:gd name="connsiteY54" fmla="*/ 109611 h 604377"/>
                <a:gd name="connsiteX55" fmla="*/ 373192 w 517565"/>
                <a:gd name="connsiteY55" fmla="*/ 108684 h 604377"/>
                <a:gd name="connsiteX56" fmla="*/ 348495 w 517565"/>
                <a:gd name="connsiteY56" fmla="*/ 126203 h 604377"/>
                <a:gd name="connsiteX57" fmla="*/ 316185 w 517565"/>
                <a:gd name="connsiteY57" fmla="*/ 112855 h 604377"/>
                <a:gd name="connsiteX58" fmla="*/ 311171 w 517565"/>
                <a:gd name="connsiteY58" fmla="*/ 82914 h 604377"/>
                <a:gd name="connsiteX59" fmla="*/ 299844 w 517565"/>
                <a:gd name="connsiteY59" fmla="*/ 73459 h 604377"/>
                <a:gd name="connsiteX60" fmla="*/ 284895 w 517565"/>
                <a:gd name="connsiteY60" fmla="*/ 73459 h 604377"/>
                <a:gd name="connsiteX61" fmla="*/ 301236 w 517565"/>
                <a:gd name="connsiteY61" fmla="*/ 601 h 604377"/>
                <a:gd name="connsiteX62" fmla="*/ 517476 w 517565"/>
                <a:gd name="connsiteY62" fmla="*/ 226592 h 604377"/>
                <a:gd name="connsiteX63" fmla="*/ 460654 w 517565"/>
                <a:gd name="connsiteY63" fmla="*/ 385287 h 604377"/>
                <a:gd name="connsiteX64" fmla="*/ 460654 w 517565"/>
                <a:gd name="connsiteY64" fmla="*/ 490218 h 604377"/>
                <a:gd name="connsiteX65" fmla="*/ 444963 w 517565"/>
                <a:gd name="connsiteY65" fmla="*/ 512094 h 604377"/>
                <a:gd name="connsiteX66" fmla="*/ 176172 w 517565"/>
                <a:gd name="connsiteY66" fmla="*/ 603492 h 604377"/>
                <a:gd name="connsiteX67" fmla="*/ 155653 w 517565"/>
                <a:gd name="connsiteY67" fmla="*/ 588939 h 604377"/>
                <a:gd name="connsiteX68" fmla="*/ 155653 w 517565"/>
                <a:gd name="connsiteY68" fmla="*/ 532858 h 604377"/>
                <a:gd name="connsiteX69" fmla="*/ 91774 w 517565"/>
                <a:gd name="connsiteY69" fmla="*/ 532858 h 604377"/>
                <a:gd name="connsiteX70" fmla="*/ 50829 w 517565"/>
                <a:gd name="connsiteY70" fmla="*/ 491887 h 604377"/>
                <a:gd name="connsiteX71" fmla="*/ 50829 w 517565"/>
                <a:gd name="connsiteY71" fmla="*/ 380096 h 604377"/>
                <a:gd name="connsiteX72" fmla="*/ 20190 w 517565"/>
                <a:gd name="connsiteY72" fmla="*/ 380096 h 604377"/>
                <a:gd name="connsiteX73" fmla="*/ 3292 w 517565"/>
                <a:gd name="connsiteY73" fmla="*/ 349043 h 604377"/>
                <a:gd name="connsiteX74" fmla="*/ 33095 w 517565"/>
                <a:gd name="connsiteY74" fmla="*/ 296485 h 604377"/>
                <a:gd name="connsiteX75" fmla="*/ 50829 w 517565"/>
                <a:gd name="connsiteY75" fmla="*/ 223811 h 604377"/>
                <a:gd name="connsiteX76" fmla="*/ 50829 w 517565"/>
                <a:gd name="connsiteY76" fmla="*/ 217415 h 604377"/>
                <a:gd name="connsiteX77" fmla="*/ 51386 w 517565"/>
                <a:gd name="connsiteY77" fmla="*/ 217415 h 604377"/>
                <a:gd name="connsiteX78" fmla="*/ 301236 w 517565"/>
                <a:gd name="connsiteY78" fmla="*/ 601 h 60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17565" h="604377">
                  <a:moveTo>
                    <a:pt x="285752" y="167603"/>
                  </a:moveTo>
                  <a:cubicBezTo>
                    <a:pt x="322133" y="167603"/>
                    <a:pt x="351625" y="197032"/>
                    <a:pt x="351625" y="233335"/>
                  </a:cubicBezTo>
                  <a:cubicBezTo>
                    <a:pt x="351625" y="269638"/>
                    <a:pt x="322133" y="299067"/>
                    <a:pt x="285752" y="299067"/>
                  </a:cubicBezTo>
                  <a:cubicBezTo>
                    <a:pt x="249371" y="299067"/>
                    <a:pt x="219879" y="269638"/>
                    <a:pt x="219879" y="233335"/>
                  </a:cubicBezTo>
                  <a:cubicBezTo>
                    <a:pt x="219879" y="197032"/>
                    <a:pt x="249371" y="167603"/>
                    <a:pt x="285752" y="167603"/>
                  </a:cubicBezTo>
                  <a:close/>
                  <a:moveTo>
                    <a:pt x="269947" y="73459"/>
                  </a:moveTo>
                  <a:cubicBezTo>
                    <a:pt x="264376" y="73459"/>
                    <a:pt x="259641" y="77353"/>
                    <a:pt x="258620" y="82914"/>
                  </a:cubicBezTo>
                  <a:lnTo>
                    <a:pt x="253606" y="112855"/>
                  </a:lnTo>
                  <a:cubicBezTo>
                    <a:pt x="242093" y="115729"/>
                    <a:pt x="230951" y="120271"/>
                    <a:pt x="220553" y="126667"/>
                  </a:cubicBezTo>
                  <a:lnTo>
                    <a:pt x="196041" y="109240"/>
                  </a:lnTo>
                  <a:cubicBezTo>
                    <a:pt x="191399" y="106088"/>
                    <a:pt x="185085" y="106552"/>
                    <a:pt x="181186" y="110538"/>
                  </a:cubicBezTo>
                  <a:lnTo>
                    <a:pt x="170508" y="121105"/>
                  </a:lnTo>
                  <a:lnTo>
                    <a:pt x="159831" y="131765"/>
                  </a:lnTo>
                  <a:cubicBezTo>
                    <a:pt x="155931" y="135751"/>
                    <a:pt x="155374" y="142054"/>
                    <a:pt x="158624" y="146596"/>
                  </a:cubicBezTo>
                  <a:lnTo>
                    <a:pt x="176358" y="171531"/>
                  </a:lnTo>
                  <a:cubicBezTo>
                    <a:pt x="170415" y="181728"/>
                    <a:pt x="166052" y="192666"/>
                    <a:pt x="163173" y="203789"/>
                  </a:cubicBezTo>
                  <a:lnTo>
                    <a:pt x="133463" y="208517"/>
                  </a:lnTo>
                  <a:cubicBezTo>
                    <a:pt x="127892" y="209351"/>
                    <a:pt x="123992" y="214171"/>
                    <a:pt x="123992" y="219733"/>
                  </a:cubicBezTo>
                  <a:lnTo>
                    <a:pt x="123992" y="234749"/>
                  </a:lnTo>
                  <a:lnTo>
                    <a:pt x="123992" y="249673"/>
                  </a:lnTo>
                  <a:cubicBezTo>
                    <a:pt x="123992" y="255235"/>
                    <a:pt x="127892" y="259963"/>
                    <a:pt x="133463" y="260890"/>
                  </a:cubicBezTo>
                  <a:lnTo>
                    <a:pt x="163730" y="265988"/>
                  </a:lnTo>
                  <a:cubicBezTo>
                    <a:pt x="166702" y="277204"/>
                    <a:pt x="171158" y="287957"/>
                    <a:pt x="177286" y="298153"/>
                  </a:cubicBezTo>
                  <a:lnTo>
                    <a:pt x="159831" y="322625"/>
                  </a:lnTo>
                  <a:cubicBezTo>
                    <a:pt x="156674" y="327167"/>
                    <a:pt x="157138" y="333470"/>
                    <a:pt x="161131" y="337456"/>
                  </a:cubicBezTo>
                  <a:lnTo>
                    <a:pt x="171715" y="348023"/>
                  </a:lnTo>
                  <a:lnTo>
                    <a:pt x="182393" y="358683"/>
                  </a:lnTo>
                  <a:cubicBezTo>
                    <a:pt x="186385" y="362669"/>
                    <a:pt x="192699" y="363133"/>
                    <a:pt x="197248" y="359888"/>
                  </a:cubicBezTo>
                  <a:lnTo>
                    <a:pt x="222224" y="342276"/>
                  </a:lnTo>
                  <a:cubicBezTo>
                    <a:pt x="232437" y="348209"/>
                    <a:pt x="243393" y="352473"/>
                    <a:pt x="254534" y="355346"/>
                  </a:cubicBezTo>
                  <a:lnTo>
                    <a:pt x="259548" y="385009"/>
                  </a:lnTo>
                  <a:cubicBezTo>
                    <a:pt x="260477" y="390570"/>
                    <a:pt x="265212" y="394556"/>
                    <a:pt x="270783" y="394556"/>
                  </a:cubicBezTo>
                  <a:lnTo>
                    <a:pt x="285731" y="394556"/>
                  </a:lnTo>
                  <a:lnTo>
                    <a:pt x="300772" y="394556"/>
                  </a:lnTo>
                  <a:cubicBezTo>
                    <a:pt x="306343" y="394556"/>
                    <a:pt x="310985" y="390570"/>
                    <a:pt x="312006" y="385009"/>
                  </a:cubicBezTo>
                  <a:lnTo>
                    <a:pt x="316834" y="354883"/>
                  </a:lnTo>
                  <a:cubicBezTo>
                    <a:pt x="327697" y="352009"/>
                    <a:pt x="338375" y="347560"/>
                    <a:pt x="348309" y="341720"/>
                  </a:cubicBezTo>
                  <a:lnTo>
                    <a:pt x="373007" y="359332"/>
                  </a:lnTo>
                  <a:cubicBezTo>
                    <a:pt x="377649" y="362484"/>
                    <a:pt x="383963" y="362020"/>
                    <a:pt x="387862" y="358034"/>
                  </a:cubicBezTo>
                  <a:lnTo>
                    <a:pt x="398539" y="347467"/>
                  </a:lnTo>
                  <a:lnTo>
                    <a:pt x="409217" y="336807"/>
                  </a:lnTo>
                  <a:cubicBezTo>
                    <a:pt x="413116" y="332821"/>
                    <a:pt x="413673" y="326518"/>
                    <a:pt x="410424" y="321976"/>
                  </a:cubicBezTo>
                  <a:lnTo>
                    <a:pt x="392876" y="297412"/>
                  </a:lnTo>
                  <a:cubicBezTo>
                    <a:pt x="398911" y="287215"/>
                    <a:pt x="403367" y="276370"/>
                    <a:pt x="406246" y="265154"/>
                  </a:cubicBezTo>
                  <a:lnTo>
                    <a:pt x="436142" y="260055"/>
                  </a:lnTo>
                  <a:cubicBezTo>
                    <a:pt x="441713" y="259036"/>
                    <a:pt x="445705" y="254215"/>
                    <a:pt x="445705" y="248932"/>
                  </a:cubicBezTo>
                  <a:lnTo>
                    <a:pt x="445705" y="234008"/>
                  </a:lnTo>
                  <a:lnTo>
                    <a:pt x="445705" y="218991"/>
                  </a:lnTo>
                  <a:cubicBezTo>
                    <a:pt x="445705" y="213429"/>
                    <a:pt x="441713" y="208795"/>
                    <a:pt x="436142" y="207775"/>
                  </a:cubicBezTo>
                  <a:lnTo>
                    <a:pt x="406246" y="202677"/>
                  </a:lnTo>
                  <a:cubicBezTo>
                    <a:pt x="403367" y="191461"/>
                    <a:pt x="398911" y="180708"/>
                    <a:pt x="392876" y="170419"/>
                  </a:cubicBezTo>
                  <a:lnTo>
                    <a:pt x="410424" y="145762"/>
                  </a:lnTo>
                  <a:cubicBezTo>
                    <a:pt x="413673" y="141127"/>
                    <a:pt x="413116" y="134824"/>
                    <a:pt x="409217" y="130931"/>
                  </a:cubicBezTo>
                  <a:lnTo>
                    <a:pt x="398539" y="120271"/>
                  </a:lnTo>
                  <a:lnTo>
                    <a:pt x="387862" y="109611"/>
                  </a:lnTo>
                  <a:cubicBezTo>
                    <a:pt x="383963" y="105903"/>
                    <a:pt x="377649" y="105439"/>
                    <a:pt x="373192" y="108684"/>
                  </a:cubicBezTo>
                  <a:lnTo>
                    <a:pt x="348495" y="126203"/>
                  </a:lnTo>
                  <a:cubicBezTo>
                    <a:pt x="338375" y="120178"/>
                    <a:pt x="327512" y="115729"/>
                    <a:pt x="316185" y="112855"/>
                  </a:cubicBezTo>
                  <a:lnTo>
                    <a:pt x="311171" y="82914"/>
                  </a:lnTo>
                  <a:cubicBezTo>
                    <a:pt x="310242" y="77353"/>
                    <a:pt x="305414" y="73459"/>
                    <a:pt x="299844" y="73459"/>
                  </a:cubicBezTo>
                  <a:lnTo>
                    <a:pt x="284895" y="73459"/>
                  </a:lnTo>
                  <a:close/>
                  <a:moveTo>
                    <a:pt x="301236" y="601"/>
                  </a:moveTo>
                  <a:cubicBezTo>
                    <a:pt x="419616" y="8943"/>
                    <a:pt x="514319" y="108035"/>
                    <a:pt x="517476" y="226592"/>
                  </a:cubicBezTo>
                  <a:cubicBezTo>
                    <a:pt x="519147" y="287400"/>
                    <a:pt x="497328" y="343110"/>
                    <a:pt x="460654" y="385287"/>
                  </a:cubicBezTo>
                  <a:lnTo>
                    <a:pt x="460654" y="490218"/>
                  </a:lnTo>
                  <a:cubicBezTo>
                    <a:pt x="460654" y="500044"/>
                    <a:pt x="454340" y="508850"/>
                    <a:pt x="444963" y="512094"/>
                  </a:cubicBezTo>
                  <a:lnTo>
                    <a:pt x="176172" y="603492"/>
                  </a:lnTo>
                  <a:cubicBezTo>
                    <a:pt x="166052" y="607014"/>
                    <a:pt x="155653" y="599599"/>
                    <a:pt x="155653" y="588939"/>
                  </a:cubicBezTo>
                  <a:lnTo>
                    <a:pt x="155653" y="532858"/>
                  </a:lnTo>
                  <a:lnTo>
                    <a:pt x="91774" y="532858"/>
                  </a:lnTo>
                  <a:cubicBezTo>
                    <a:pt x="69120" y="532858"/>
                    <a:pt x="50829" y="514504"/>
                    <a:pt x="50829" y="491887"/>
                  </a:cubicBezTo>
                  <a:lnTo>
                    <a:pt x="50829" y="380096"/>
                  </a:lnTo>
                  <a:lnTo>
                    <a:pt x="20190" y="380096"/>
                  </a:lnTo>
                  <a:cubicBezTo>
                    <a:pt x="4220" y="380096"/>
                    <a:pt x="-5436" y="362484"/>
                    <a:pt x="3292" y="349043"/>
                  </a:cubicBezTo>
                  <a:cubicBezTo>
                    <a:pt x="12019" y="335417"/>
                    <a:pt x="22789" y="316136"/>
                    <a:pt x="33095" y="296485"/>
                  </a:cubicBezTo>
                  <a:cubicBezTo>
                    <a:pt x="42844" y="277760"/>
                    <a:pt x="50829" y="244946"/>
                    <a:pt x="50829" y="223811"/>
                  </a:cubicBezTo>
                  <a:lnTo>
                    <a:pt x="50829" y="217415"/>
                  </a:lnTo>
                  <a:lnTo>
                    <a:pt x="51386" y="217415"/>
                  </a:lnTo>
                  <a:cubicBezTo>
                    <a:pt x="59835" y="90515"/>
                    <a:pt x="170044" y="-8669"/>
                    <a:pt x="301236" y="601"/>
                  </a:cubicBezTo>
                  <a:close/>
                </a:path>
              </a:pathLst>
            </a:custGeom>
            <a:solidFill>
              <a:sysClr val="window" lastClr="FFFFFF"/>
            </a:solidFill>
            <a:ln w="12700" cap="flat" cmpd="sng" algn="ctr">
              <a:noFill/>
              <a:prstDash val="solid"/>
              <a:miter lim="800000"/>
            </a:ln>
            <a:effectLst/>
          </p:spPr>
          <p:txBody>
            <a:bodyPr spcFirstLastPara="0" vert="horz" wrap="square" lIns="213855" tIns="213855" rIns="213855" bIns="21385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778000" rtl="0" eaLnBrk="1" fontAlgn="auto" latinLnBrk="0" hangingPunct="1">
                <a:lnSpc>
                  <a:spcPct val="90000"/>
                </a:lnSpc>
                <a:spcBef>
                  <a:spcPct val="0"/>
                </a:spcBef>
                <a:spcAft>
                  <a:spcPct val="35000"/>
                </a:spcAft>
                <a:buClrTx/>
                <a:buSzTx/>
                <a:buFontTx/>
                <a:buNone/>
                <a:defRPr/>
              </a:pPr>
              <a:endParaRPr kumimoji="0" lang="zh-CN" altLang="en-US" sz="44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11" name="椭圆 69"/>
            <p:cNvSpPr/>
            <p:nvPr/>
          </p:nvSpPr>
          <p:spPr>
            <a:xfrm>
              <a:off x="7263252" y="3265072"/>
              <a:ext cx="617916" cy="541692"/>
            </a:xfrm>
            <a:custGeom>
              <a:avLst/>
              <a:gdLst>
                <a:gd name="connsiteX0" fmla="*/ 272016 w 605462"/>
                <a:gd name="connsiteY0" fmla="*/ 325451 h 530775"/>
                <a:gd name="connsiteX1" fmla="*/ 392662 w 605462"/>
                <a:gd name="connsiteY1" fmla="*/ 325451 h 530775"/>
                <a:gd name="connsiteX2" fmla="*/ 401566 w 605462"/>
                <a:gd name="connsiteY2" fmla="*/ 334339 h 530775"/>
                <a:gd name="connsiteX3" fmla="*/ 401566 w 605462"/>
                <a:gd name="connsiteY3" fmla="*/ 521887 h 530775"/>
                <a:gd name="connsiteX4" fmla="*/ 392662 w 605462"/>
                <a:gd name="connsiteY4" fmla="*/ 530775 h 530775"/>
                <a:gd name="connsiteX5" fmla="*/ 272016 w 605462"/>
                <a:gd name="connsiteY5" fmla="*/ 530775 h 530775"/>
                <a:gd name="connsiteX6" fmla="*/ 263112 w 605462"/>
                <a:gd name="connsiteY6" fmla="*/ 521887 h 530775"/>
                <a:gd name="connsiteX7" fmla="*/ 263112 w 605462"/>
                <a:gd name="connsiteY7" fmla="*/ 334339 h 530775"/>
                <a:gd name="connsiteX8" fmla="*/ 272016 w 605462"/>
                <a:gd name="connsiteY8" fmla="*/ 325451 h 530775"/>
                <a:gd name="connsiteX9" fmla="*/ 146937 w 605462"/>
                <a:gd name="connsiteY9" fmla="*/ 244079 h 530775"/>
                <a:gd name="connsiteX10" fmla="*/ 158067 w 605462"/>
                <a:gd name="connsiteY10" fmla="*/ 244079 h 530775"/>
                <a:gd name="connsiteX11" fmla="*/ 185669 w 605462"/>
                <a:gd name="connsiteY11" fmla="*/ 254302 h 530775"/>
                <a:gd name="connsiteX12" fmla="*/ 185669 w 605462"/>
                <a:gd name="connsiteY12" fmla="*/ 521885 h 530775"/>
                <a:gd name="connsiteX13" fmla="*/ 176765 w 605462"/>
                <a:gd name="connsiteY13" fmla="*/ 530775 h 530775"/>
                <a:gd name="connsiteX14" fmla="*/ 56119 w 605462"/>
                <a:gd name="connsiteY14" fmla="*/ 530775 h 530775"/>
                <a:gd name="connsiteX15" fmla="*/ 47215 w 605462"/>
                <a:gd name="connsiteY15" fmla="*/ 521885 h 530775"/>
                <a:gd name="connsiteX16" fmla="*/ 47215 w 605462"/>
                <a:gd name="connsiteY16" fmla="*/ 347645 h 530775"/>
                <a:gd name="connsiteX17" fmla="*/ 546259 w 605462"/>
                <a:gd name="connsiteY17" fmla="*/ 115627 h 530775"/>
                <a:gd name="connsiteX18" fmla="*/ 568070 w 605462"/>
                <a:gd name="connsiteY18" fmla="*/ 134295 h 530775"/>
                <a:gd name="connsiteX19" fmla="*/ 588992 w 605462"/>
                <a:gd name="connsiteY19" fmla="*/ 141407 h 530775"/>
                <a:gd name="connsiteX20" fmla="*/ 603681 w 605462"/>
                <a:gd name="connsiteY20" fmla="*/ 137851 h 530775"/>
                <a:gd name="connsiteX21" fmla="*/ 605462 w 605462"/>
                <a:gd name="connsiteY21" fmla="*/ 136962 h 530775"/>
                <a:gd name="connsiteX22" fmla="*/ 605462 w 605462"/>
                <a:gd name="connsiteY22" fmla="*/ 521885 h 530775"/>
                <a:gd name="connsiteX23" fmla="*/ 596559 w 605462"/>
                <a:gd name="connsiteY23" fmla="*/ 530775 h 530775"/>
                <a:gd name="connsiteX24" fmla="*/ 475482 w 605462"/>
                <a:gd name="connsiteY24" fmla="*/ 530775 h 530775"/>
                <a:gd name="connsiteX25" fmla="*/ 466579 w 605462"/>
                <a:gd name="connsiteY25" fmla="*/ 521885 h 530775"/>
                <a:gd name="connsiteX26" fmla="*/ 466579 w 605462"/>
                <a:gd name="connsiteY26" fmla="*/ 202301 h 530775"/>
                <a:gd name="connsiteX27" fmla="*/ 582759 w 605462"/>
                <a:gd name="connsiteY27" fmla="*/ 49 h 530775"/>
                <a:gd name="connsiteX28" fmla="*/ 589882 w 605462"/>
                <a:gd name="connsiteY28" fmla="*/ 5828 h 530775"/>
                <a:gd name="connsiteX29" fmla="*/ 599230 w 605462"/>
                <a:gd name="connsiteY29" fmla="*/ 109840 h 530775"/>
                <a:gd name="connsiteX30" fmla="*/ 595669 w 605462"/>
                <a:gd name="connsiteY30" fmla="*/ 116063 h 530775"/>
                <a:gd name="connsiteX31" fmla="*/ 588101 w 605462"/>
                <a:gd name="connsiteY31" fmla="*/ 115618 h 530775"/>
                <a:gd name="connsiteX32" fmla="*/ 545367 w 605462"/>
                <a:gd name="connsiteY32" fmla="*/ 79614 h 530775"/>
                <a:gd name="connsiteX33" fmla="*/ 362410 w 605462"/>
                <a:gd name="connsiteY33" fmla="*/ 279193 h 530775"/>
                <a:gd name="connsiteX34" fmla="*/ 343268 w 605462"/>
                <a:gd name="connsiteY34" fmla="*/ 283638 h 530775"/>
                <a:gd name="connsiteX35" fmla="*/ 144286 w 605462"/>
                <a:gd name="connsiteY35" fmla="*/ 210740 h 530775"/>
                <a:gd name="connsiteX36" fmla="*/ 30773 w 605462"/>
                <a:gd name="connsiteY36" fmla="*/ 328976 h 530775"/>
                <a:gd name="connsiteX37" fmla="*/ 17864 w 605462"/>
                <a:gd name="connsiteY37" fmla="*/ 334310 h 530775"/>
                <a:gd name="connsiteX38" fmla="*/ 5399 w 605462"/>
                <a:gd name="connsiteY38" fmla="*/ 329421 h 530775"/>
                <a:gd name="connsiteX39" fmla="*/ 4954 w 605462"/>
                <a:gd name="connsiteY39" fmla="*/ 304084 h 530775"/>
                <a:gd name="connsiteX40" fmla="*/ 126480 w 605462"/>
                <a:gd name="connsiteY40" fmla="*/ 177848 h 530775"/>
                <a:gd name="connsiteX41" fmla="*/ 145622 w 605462"/>
                <a:gd name="connsiteY41" fmla="*/ 173403 h 530775"/>
                <a:gd name="connsiteX42" fmla="*/ 344159 w 605462"/>
                <a:gd name="connsiteY42" fmla="*/ 246300 h 530775"/>
                <a:gd name="connsiteX43" fmla="*/ 518212 w 605462"/>
                <a:gd name="connsiteY43" fmla="*/ 56945 h 530775"/>
                <a:gd name="connsiteX44" fmla="*/ 475033 w 605462"/>
                <a:gd name="connsiteY44" fmla="*/ 20941 h 530775"/>
                <a:gd name="connsiteX45" fmla="*/ 472807 w 605462"/>
                <a:gd name="connsiteY45" fmla="*/ 16496 h 530775"/>
                <a:gd name="connsiteX46" fmla="*/ 473252 w 605462"/>
                <a:gd name="connsiteY46" fmla="*/ 13829 h 530775"/>
                <a:gd name="connsiteX47" fmla="*/ 479039 w 605462"/>
                <a:gd name="connsiteY47" fmla="*/ 9384 h 53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5462" h="530775">
                  <a:moveTo>
                    <a:pt x="272016" y="325451"/>
                  </a:moveTo>
                  <a:lnTo>
                    <a:pt x="392662" y="325451"/>
                  </a:lnTo>
                  <a:cubicBezTo>
                    <a:pt x="397559" y="325451"/>
                    <a:pt x="401566" y="329451"/>
                    <a:pt x="401566" y="334339"/>
                  </a:cubicBezTo>
                  <a:lnTo>
                    <a:pt x="401566" y="521887"/>
                  </a:lnTo>
                  <a:cubicBezTo>
                    <a:pt x="401566" y="526775"/>
                    <a:pt x="397559" y="530775"/>
                    <a:pt x="392662" y="530775"/>
                  </a:cubicBezTo>
                  <a:lnTo>
                    <a:pt x="272016" y="530775"/>
                  </a:lnTo>
                  <a:cubicBezTo>
                    <a:pt x="267119" y="530775"/>
                    <a:pt x="263112" y="526775"/>
                    <a:pt x="263112" y="521887"/>
                  </a:cubicBezTo>
                  <a:lnTo>
                    <a:pt x="263112" y="334339"/>
                  </a:lnTo>
                  <a:cubicBezTo>
                    <a:pt x="263112" y="329451"/>
                    <a:pt x="267119" y="325451"/>
                    <a:pt x="272016" y="325451"/>
                  </a:cubicBezTo>
                  <a:close/>
                  <a:moveTo>
                    <a:pt x="146937" y="244079"/>
                  </a:moveTo>
                  <a:lnTo>
                    <a:pt x="158067" y="244079"/>
                  </a:lnTo>
                  <a:lnTo>
                    <a:pt x="185669" y="254302"/>
                  </a:lnTo>
                  <a:lnTo>
                    <a:pt x="185669" y="521885"/>
                  </a:lnTo>
                  <a:cubicBezTo>
                    <a:pt x="185669" y="526775"/>
                    <a:pt x="181662" y="530775"/>
                    <a:pt x="176765" y="530775"/>
                  </a:cubicBezTo>
                  <a:lnTo>
                    <a:pt x="56119" y="530775"/>
                  </a:lnTo>
                  <a:cubicBezTo>
                    <a:pt x="51222" y="530775"/>
                    <a:pt x="47215" y="526775"/>
                    <a:pt x="47215" y="521885"/>
                  </a:cubicBezTo>
                  <a:lnTo>
                    <a:pt x="47215" y="347645"/>
                  </a:lnTo>
                  <a:close/>
                  <a:moveTo>
                    <a:pt x="546259" y="115627"/>
                  </a:moveTo>
                  <a:lnTo>
                    <a:pt x="568070" y="134295"/>
                  </a:lnTo>
                  <a:cubicBezTo>
                    <a:pt x="573857" y="138740"/>
                    <a:pt x="581425" y="141407"/>
                    <a:pt x="588992" y="141407"/>
                  </a:cubicBezTo>
                  <a:cubicBezTo>
                    <a:pt x="593888" y="141407"/>
                    <a:pt x="599230" y="140518"/>
                    <a:pt x="603681" y="137851"/>
                  </a:cubicBezTo>
                  <a:cubicBezTo>
                    <a:pt x="604127" y="137851"/>
                    <a:pt x="604572" y="137407"/>
                    <a:pt x="605462" y="136962"/>
                  </a:cubicBezTo>
                  <a:lnTo>
                    <a:pt x="605462" y="521885"/>
                  </a:lnTo>
                  <a:cubicBezTo>
                    <a:pt x="605462" y="526775"/>
                    <a:pt x="601456" y="530775"/>
                    <a:pt x="596559" y="530775"/>
                  </a:cubicBezTo>
                  <a:lnTo>
                    <a:pt x="475482" y="530775"/>
                  </a:lnTo>
                  <a:cubicBezTo>
                    <a:pt x="470585" y="530775"/>
                    <a:pt x="466579" y="526775"/>
                    <a:pt x="466579" y="521885"/>
                  </a:cubicBezTo>
                  <a:lnTo>
                    <a:pt x="466579" y="202301"/>
                  </a:lnTo>
                  <a:close/>
                  <a:moveTo>
                    <a:pt x="582759" y="49"/>
                  </a:moveTo>
                  <a:cubicBezTo>
                    <a:pt x="586320" y="-395"/>
                    <a:pt x="589882" y="2272"/>
                    <a:pt x="589882" y="5828"/>
                  </a:cubicBezTo>
                  <a:lnTo>
                    <a:pt x="599230" y="109840"/>
                  </a:lnTo>
                  <a:cubicBezTo>
                    <a:pt x="599675" y="112507"/>
                    <a:pt x="597894" y="115174"/>
                    <a:pt x="595669" y="116063"/>
                  </a:cubicBezTo>
                  <a:cubicBezTo>
                    <a:pt x="593443" y="117396"/>
                    <a:pt x="590327" y="117396"/>
                    <a:pt x="588101" y="115618"/>
                  </a:cubicBezTo>
                  <a:lnTo>
                    <a:pt x="545367" y="79614"/>
                  </a:lnTo>
                  <a:lnTo>
                    <a:pt x="362410" y="279193"/>
                  </a:lnTo>
                  <a:cubicBezTo>
                    <a:pt x="357513" y="284527"/>
                    <a:pt x="349946" y="286305"/>
                    <a:pt x="343268" y="283638"/>
                  </a:cubicBezTo>
                  <a:lnTo>
                    <a:pt x="144286" y="210740"/>
                  </a:lnTo>
                  <a:lnTo>
                    <a:pt x="30773" y="328976"/>
                  </a:lnTo>
                  <a:cubicBezTo>
                    <a:pt x="27212" y="332532"/>
                    <a:pt x="22760" y="334310"/>
                    <a:pt x="17864" y="334310"/>
                  </a:cubicBezTo>
                  <a:cubicBezTo>
                    <a:pt x="13412" y="334310"/>
                    <a:pt x="8961" y="332532"/>
                    <a:pt x="5399" y="329421"/>
                  </a:cubicBezTo>
                  <a:cubicBezTo>
                    <a:pt x="-1723" y="322309"/>
                    <a:pt x="-1723" y="311196"/>
                    <a:pt x="4954" y="304084"/>
                  </a:cubicBezTo>
                  <a:lnTo>
                    <a:pt x="126480" y="177848"/>
                  </a:lnTo>
                  <a:cubicBezTo>
                    <a:pt x="131377" y="172514"/>
                    <a:pt x="138944" y="170736"/>
                    <a:pt x="145622" y="173403"/>
                  </a:cubicBezTo>
                  <a:lnTo>
                    <a:pt x="344159" y="246300"/>
                  </a:lnTo>
                  <a:lnTo>
                    <a:pt x="518212" y="56945"/>
                  </a:lnTo>
                  <a:lnTo>
                    <a:pt x="475033" y="20941"/>
                  </a:lnTo>
                  <a:cubicBezTo>
                    <a:pt x="473697" y="20052"/>
                    <a:pt x="472807" y="18274"/>
                    <a:pt x="472807" y="16496"/>
                  </a:cubicBezTo>
                  <a:cubicBezTo>
                    <a:pt x="472807" y="15607"/>
                    <a:pt x="472807" y="14718"/>
                    <a:pt x="473252" y="13829"/>
                  </a:cubicBezTo>
                  <a:cubicBezTo>
                    <a:pt x="473697" y="11162"/>
                    <a:pt x="476368" y="9384"/>
                    <a:pt x="479039" y="9384"/>
                  </a:cubicBezTo>
                  <a:close/>
                </a:path>
              </a:pathLst>
            </a:custGeom>
            <a:solidFill>
              <a:sysClr val="window" lastClr="FFFFFF"/>
            </a:solidFill>
            <a:ln w="12700" cap="flat" cmpd="sng" algn="ctr">
              <a:noFill/>
              <a:prstDash val="solid"/>
              <a:miter lim="800000"/>
            </a:ln>
            <a:effectLst/>
          </p:spPr>
          <p:txBody>
            <a:bodyPr spcFirstLastPara="0" vert="horz" wrap="square" lIns="213855" tIns="213855" rIns="213855" bIns="213855"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778000" rtl="0" eaLnBrk="1" fontAlgn="auto" latinLnBrk="0" hangingPunct="1">
                <a:lnSpc>
                  <a:spcPct val="90000"/>
                </a:lnSpc>
                <a:spcBef>
                  <a:spcPct val="0"/>
                </a:spcBef>
                <a:spcAft>
                  <a:spcPct val="35000"/>
                </a:spcAft>
                <a:buClrTx/>
                <a:buSzTx/>
                <a:buFontTx/>
                <a:buNone/>
                <a:defRPr/>
              </a:pPr>
              <a:endParaRPr kumimoji="0" lang="zh-CN" altLang="en-US" sz="44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12" name="椭圆 61"/>
            <p:cNvSpPr/>
            <p:nvPr/>
          </p:nvSpPr>
          <p:spPr>
            <a:xfrm>
              <a:off x="5787543" y="4703248"/>
              <a:ext cx="617916" cy="616756"/>
            </a:xfrm>
            <a:custGeom>
              <a:avLst/>
              <a:gdLst>
                <a:gd name="connsiteX0" fmla="*/ 278663 w 601358"/>
                <a:gd name="connsiteY0" fmla="*/ 227291 h 600230"/>
                <a:gd name="connsiteX1" fmla="*/ 321097 w 601358"/>
                <a:gd name="connsiteY1" fmla="*/ 237836 h 600230"/>
                <a:gd name="connsiteX2" fmla="*/ 278077 w 601358"/>
                <a:gd name="connsiteY2" fmla="*/ 280600 h 600230"/>
                <a:gd name="connsiteX3" fmla="*/ 237207 w 601358"/>
                <a:gd name="connsiteY3" fmla="*/ 321998 h 600230"/>
                <a:gd name="connsiteX4" fmla="*/ 278663 w 601358"/>
                <a:gd name="connsiteY4" fmla="*/ 363591 h 600230"/>
                <a:gd name="connsiteX5" fmla="*/ 320119 w 601358"/>
                <a:gd name="connsiteY5" fmla="*/ 322779 h 600230"/>
                <a:gd name="connsiteX6" fmla="*/ 363139 w 601358"/>
                <a:gd name="connsiteY6" fmla="*/ 279819 h 600230"/>
                <a:gd name="connsiteX7" fmla="*/ 373503 w 601358"/>
                <a:gd name="connsiteY7" fmla="*/ 321998 h 600230"/>
                <a:gd name="connsiteX8" fmla="*/ 278663 w 601358"/>
                <a:gd name="connsiteY8" fmla="*/ 416900 h 600230"/>
                <a:gd name="connsiteX9" fmla="*/ 183823 w 601358"/>
                <a:gd name="connsiteY9" fmla="*/ 321998 h 600230"/>
                <a:gd name="connsiteX10" fmla="*/ 278663 w 601358"/>
                <a:gd name="connsiteY10" fmla="*/ 227291 h 600230"/>
                <a:gd name="connsiteX11" fmla="*/ 278663 w 601358"/>
                <a:gd name="connsiteY11" fmla="*/ 135486 h 600230"/>
                <a:gd name="connsiteX12" fmla="*/ 387996 w 601358"/>
                <a:gd name="connsiteY12" fmla="*/ 171031 h 600230"/>
                <a:gd name="connsiteX13" fmla="*/ 349466 w 601358"/>
                <a:gd name="connsiteY13" fmla="*/ 209310 h 600230"/>
                <a:gd name="connsiteX14" fmla="*/ 278663 w 601358"/>
                <a:gd name="connsiteY14" fmla="*/ 188803 h 600230"/>
                <a:gd name="connsiteX15" fmla="*/ 145271 w 601358"/>
                <a:gd name="connsiteY15" fmla="*/ 321999 h 600230"/>
                <a:gd name="connsiteX16" fmla="*/ 278663 w 601358"/>
                <a:gd name="connsiteY16" fmla="*/ 455390 h 600230"/>
                <a:gd name="connsiteX17" fmla="*/ 412249 w 601358"/>
                <a:gd name="connsiteY17" fmla="*/ 321999 h 600230"/>
                <a:gd name="connsiteX18" fmla="*/ 391517 w 601358"/>
                <a:gd name="connsiteY18" fmla="*/ 251300 h 600230"/>
                <a:gd name="connsiteX19" fmla="*/ 430048 w 601358"/>
                <a:gd name="connsiteY19" fmla="*/ 213021 h 600230"/>
                <a:gd name="connsiteX20" fmla="*/ 465449 w 601358"/>
                <a:gd name="connsiteY20" fmla="*/ 321999 h 600230"/>
                <a:gd name="connsiteX21" fmla="*/ 278663 w 601358"/>
                <a:gd name="connsiteY21" fmla="*/ 508707 h 600230"/>
                <a:gd name="connsiteX22" fmla="*/ 91876 w 601358"/>
                <a:gd name="connsiteY22" fmla="*/ 321999 h 600230"/>
                <a:gd name="connsiteX23" fmla="*/ 278663 w 601358"/>
                <a:gd name="connsiteY23" fmla="*/ 135486 h 600230"/>
                <a:gd name="connsiteX24" fmla="*/ 278671 w 601358"/>
                <a:gd name="connsiteY24" fmla="*/ 43751 h 600230"/>
                <a:gd name="connsiteX25" fmla="*/ 453500 w 601358"/>
                <a:gd name="connsiteY25" fmla="*/ 105647 h 600230"/>
                <a:gd name="connsiteX26" fmla="*/ 415366 w 601358"/>
                <a:gd name="connsiteY26" fmla="*/ 143527 h 600230"/>
                <a:gd name="connsiteX27" fmla="*/ 278671 w 601358"/>
                <a:gd name="connsiteY27" fmla="*/ 97056 h 600230"/>
                <a:gd name="connsiteX28" fmla="*/ 53387 w 601358"/>
                <a:gd name="connsiteY28" fmla="*/ 321991 h 600230"/>
                <a:gd name="connsiteX29" fmla="*/ 278671 w 601358"/>
                <a:gd name="connsiteY29" fmla="*/ 547120 h 600230"/>
                <a:gd name="connsiteX30" fmla="*/ 504150 w 601358"/>
                <a:gd name="connsiteY30" fmla="*/ 321991 h 600230"/>
                <a:gd name="connsiteX31" fmla="*/ 457411 w 601358"/>
                <a:gd name="connsiteY31" fmla="*/ 185507 h 600230"/>
                <a:gd name="connsiteX32" fmla="*/ 495545 w 601358"/>
                <a:gd name="connsiteY32" fmla="*/ 147627 h 600230"/>
                <a:gd name="connsiteX33" fmla="*/ 557537 w 601358"/>
                <a:gd name="connsiteY33" fmla="*/ 321991 h 600230"/>
                <a:gd name="connsiteX34" fmla="*/ 278671 w 601358"/>
                <a:gd name="connsiteY34" fmla="*/ 600230 h 600230"/>
                <a:gd name="connsiteX35" fmla="*/ 0 w 601358"/>
                <a:gd name="connsiteY35" fmla="*/ 321991 h 600230"/>
                <a:gd name="connsiteX36" fmla="*/ 278671 w 601358"/>
                <a:gd name="connsiteY36" fmla="*/ 43751 h 600230"/>
                <a:gd name="connsiteX37" fmla="*/ 531345 w 601358"/>
                <a:gd name="connsiteY37" fmla="*/ 0 h 600230"/>
                <a:gd name="connsiteX38" fmla="*/ 549142 w 601358"/>
                <a:gd name="connsiteY38" fmla="*/ 17770 h 600230"/>
                <a:gd name="connsiteX39" fmla="*/ 549142 w 601358"/>
                <a:gd name="connsiteY39" fmla="*/ 52138 h 600230"/>
                <a:gd name="connsiteX40" fmla="*/ 583562 w 601358"/>
                <a:gd name="connsiteY40" fmla="*/ 52138 h 600230"/>
                <a:gd name="connsiteX41" fmla="*/ 601358 w 601358"/>
                <a:gd name="connsiteY41" fmla="*/ 69907 h 600230"/>
                <a:gd name="connsiteX42" fmla="*/ 583562 w 601358"/>
                <a:gd name="connsiteY42" fmla="*/ 87677 h 600230"/>
                <a:gd name="connsiteX43" fmla="*/ 538777 w 601358"/>
                <a:gd name="connsiteY43" fmla="*/ 87677 h 600230"/>
                <a:gd name="connsiteX44" fmla="*/ 522936 w 601358"/>
                <a:gd name="connsiteY44" fmla="*/ 103299 h 600230"/>
                <a:gd name="connsiteX45" fmla="*/ 531150 w 601358"/>
                <a:gd name="connsiteY45" fmla="*/ 103299 h 600230"/>
                <a:gd name="connsiteX46" fmla="*/ 548946 w 601358"/>
                <a:gd name="connsiteY46" fmla="*/ 121069 h 600230"/>
                <a:gd name="connsiteX47" fmla="*/ 531150 w 601358"/>
                <a:gd name="connsiteY47" fmla="*/ 138838 h 600230"/>
                <a:gd name="connsiteX48" fmla="*/ 487343 w 601358"/>
                <a:gd name="connsiteY48" fmla="*/ 138838 h 600230"/>
                <a:gd name="connsiteX49" fmla="*/ 291385 w 601358"/>
                <a:gd name="connsiteY49" fmla="*/ 334696 h 600230"/>
                <a:gd name="connsiteX50" fmla="*/ 278673 w 601358"/>
                <a:gd name="connsiteY50" fmla="*/ 339773 h 600230"/>
                <a:gd name="connsiteX51" fmla="*/ 266157 w 601358"/>
                <a:gd name="connsiteY51" fmla="*/ 334696 h 600230"/>
                <a:gd name="connsiteX52" fmla="*/ 266157 w 601358"/>
                <a:gd name="connsiteY52" fmla="*/ 309506 h 600230"/>
                <a:gd name="connsiteX53" fmla="*/ 461332 w 601358"/>
                <a:gd name="connsiteY53" fmla="*/ 114625 h 600230"/>
                <a:gd name="connsiteX54" fmla="*/ 461332 w 601358"/>
                <a:gd name="connsiteY54" fmla="*/ 69126 h 600230"/>
                <a:gd name="connsiteX55" fmla="*/ 479129 w 601358"/>
                <a:gd name="connsiteY55" fmla="*/ 51356 h 600230"/>
                <a:gd name="connsiteX56" fmla="*/ 496926 w 601358"/>
                <a:gd name="connsiteY56" fmla="*/ 69126 h 600230"/>
                <a:gd name="connsiteX57" fmla="*/ 496926 w 601358"/>
                <a:gd name="connsiteY57" fmla="*/ 79085 h 600230"/>
                <a:gd name="connsiteX58" fmla="*/ 513549 w 601358"/>
                <a:gd name="connsiteY58" fmla="*/ 62487 h 600230"/>
                <a:gd name="connsiteX59" fmla="*/ 513549 w 601358"/>
                <a:gd name="connsiteY59" fmla="*/ 17770 h 600230"/>
                <a:gd name="connsiteX60" fmla="*/ 531345 w 601358"/>
                <a:gd name="connsiteY60" fmla="*/ 0 h 60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1358" h="600230">
                  <a:moveTo>
                    <a:pt x="278663" y="227291"/>
                  </a:moveTo>
                  <a:cubicBezTo>
                    <a:pt x="293916" y="227291"/>
                    <a:pt x="308191" y="231392"/>
                    <a:pt x="321097" y="237836"/>
                  </a:cubicBezTo>
                  <a:lnTo>
                    <a:pt x="278077" y="280600"/>
                  </a:lnTo>
                  <a:cubicBezTo>
                    <a:pt x="255393" y="280991"/>
                    <a:pt x="237207" y="299346"/>
                    <a:pt x="237207" y="321998"/>
                  </a:cubicBezTo>
                  <a:cubicBezTo>
                    <a:pt x="237207" y="344845"/>
                    <a:pt x="255784" y="363591"/>
                    <a:pt x="278663" y="363591"/>
                  </a:cubicBezTo>
                  <a:cubicBezTo>
                    <a:pt x="301347" y="363591"/>
                    <a:pt x="319728" y="345235"/>
                    <a:pt x="320119" y="322779"/>
                  </a:cubicBezTo>
                  <a:lnTo>
                    <a:pt x="363139" y="279819"/>
                  </a:lnTo>
                  <a:cubicBezTo>
                    <a:pt x="369592" y="292512"/>
                    <a:pt x="373503" y="306767"/>
                    <a:pt x="373503" y="321998"/>
                  </a:cubicBezTo>
                  <a:cubicBezTo>
                    <a:pt x="373503" y="374331"/>
                    <a:pt x="331070" y="416900"/>
                    <a:pt x="278663" y="416900"/>
                  </a:cubicBezTo>
                  <a:cubicBezTo>
                    <a:pt x="226452" y="416900"/>
                    <a:pt x="183823" y="374331"/>
                    <a:pt x="183823" y="321998"/>
                  </a:cubicBezTo>
                  <a:cubicBezTo>
                    <a:pt x="183823" y="269860"/>
                    <a:pt x="226452" y="227291"/>
                    <a:pt x="278663" y="227291"/>
                  </a:cubicBezTo>
                  <a:close/>
                  <a:moveTo>
                    <a:pt x="278663" y="135486"/>
                  </a:moveTo>
                  <a:cubicBezTo>
                    <a:pt x="319541" y="135486"/>
                    <a:pt x="357094" y="148766"/>
                    <a:pt x="387996" y="171031"/>
                  </a:cubicBezTo>
                  <a:lnTo>
                    <a:pt x="349466" y="209310"/>
                  </a:lnTo>
                  <a:cubicBezTo>
                    <a:pt x="328929" y="196420"/>
                    <a:pt x="304676" y="188803"/>
                    <a:pt x="278663" y="188803"/>
                  </a:cubicBezTo>
                  <a:cubicBezTo>
                    <a:pt x="205121" y="188803"/>
                    <a:pt x="145271" y="248566"/>
                    <a:pt x="145271" y="321999"/>
                  </a:cubicBezTo>
                  <a:cubicBezTo>
                    <a:pt x="145271" y="395432"/>
                    <a:pt x="205121" y="455390"/>
                    <a:pt x="278663" y="455390"/>
                  </a:cubicBezTo>
                  <a:cubicBezTo>
                    <a:pt x="352204" y="455390"/>
                    <a:pt x="412249" y="395627"/>
                    <a:pt x="412249" y="321999"/>
                  </a:cubicBezTo>
                  <a:cubicBezTo>
                    <a:pt x="412249" y="296024"/>
                    <a:pt x="404621" y="271806"/>
                    <a:pt x="391517" y="251300"/>
                  </a:cubicBezTo>
                  <a:lnTo>
                    <a:pt x="430048" y="213021"/>
                  </a:lnTo>
                  <a:cubicBezTo>
                    <a:pt x="452345" y="243683"/>
                    <a:pt x="465449" y="281376"/>
                    <a:pt x="465449" y="321999"/>
                  </a:cubicBezTo>
                  <a:cubicBezTo>
                    <a:pt x="465449" y="424923"/>
                    <a:pt x="381738" y="508707"/>
                    <a:pt x="278663" y="508707"/>
                  </a:cubicBezTo>
                  <a:cubicBezTo>
                    <a:pt x="175587" y="508707"/>
                    <a:pt x="91876" y="424923"/>
                    <a:pt x="91876" y="321999"/>
                  </a:cubicBezTo>
                  <a:cubicBezTo>
                    <a:pt x="91876" y="219270"/>
                    <a:pt x="175587" y="135486"/>
                    <a:pt x="278663" y="135486"/>
                  </a:cubicBezTo>
                  <a:close/>
                  <a:moveTo>
                    <a:pt x="278671" y="43751"/>
                  </a:moveTo>
                  <a:cubicBezTo>
                    <a:pt x="344770" y="43751"/>
                    <a:pt x="405588" y="66986"/>
                    <a:pt x="453500" y="105647"/>
                  </a:cubicBezTo>
                  <a:lnTo>
                    <a:pt x="415366" y="143527"/>
                  </a:lnTo>
                  <a:cubicBezTo>
                    <a:pt x="377428" y="114629"/>
                    <a:pt x="330103" y="97056"/>
                    <a:pt x="278671" y="97056"/>
                  </a:cubicBezTo>
                  <a:cubicBezTo>
                    <a:pt x="154491" y="97056"/>
                    <a:pt x="53387" y="198003"/>
                    <a:pt x="53387" y="321991"/>
                  </a:cubicBezTo>
                  <a:cubicBezTo>
                    <a:pt x="53387" y="446173"/>
                    <a:pt x="154491" y="547120"/>
                    <a:pt x="278671" y="547120"/>
                  </a:cubicBezTo>
                  <a:cubicBezTo>
                    <a:pt x="403046" y="547120"/>
                    <a:pt x="504150" y="446173"/>
                    <a:pt x="504150" y="321991"/>
                  </a:cubicBezTo>
                  <a:cubicBezTo>
                    <a:pt x="504150" y="270638"/>
                    <a:pt x="486550" y="223582"/>
                    <a:pt x="457411" y="185507"/>
                  </a:cubicBezTo>
                  <a:lnTo>
                    <a:pt x="495545" y="147627"/>
                  </a:lnTo>
                  <a:cubicBezTo>
                    <a:pt x="534070" y="195269"/>
                    <a:pt x="557537" y="255994"/>
                    <a:pt x="557537" y="321991"/>
                  </a:cubicBezTo>
                  <a:cubicBezTo>
                    <a:pt x="557537" y="475462"/>
                    <a:pt x="432380" y="600230"/>
                    <a:pt x="278671" y="600230"/>
                  </a:cubicBezTo>
                  <a:cubicBezTo>
                    <a:pt x="124962" y="600230"/>
                    <a:pt x="0" y="475462"/>
                    <a:pt x="0" y="321991"/>
                  </a:cubicBezTo>
                  <a:cubicBezTo>
                    <a:pt x="0" y="168519"/>
                    <a:pt x="124962" y="43751"/>
                    <a:pt x="278671" y="43751"/>
                  </a:cubicBezTo>
                  <a:close/>
                  <a:moveTo>
                    <a:pt x="531345" y="0"/>
                  </a:moveTo>
                  <a:cubicBezTo>
                    <a:pt x="541124" y="0"/>
                    <a:pt x="549142" y="8006"/>
                    <a:pt x="549142" y="17770"/>
                  </a:cubicBezTo>
                  <a:lnTo>
                    <a:pt x="549142" y="52138"/>
                  </a:lnTo>
                  <a:lnTo>
                    <a:pt x="583562" y="52138"/>
                  </a:lnTo>
                  <a:cubicBezTo>
                    <a:pt x="593340" y="52138"/>
                    <a:pt x="601358" y="59948"/>
                    <a:pt x="601358" y="69907"/>
                  </a:cubicBezTo>
                  <a:cubicBezTo>
                    <a:pt x="601358" y="79671"/>
                    <a:pt x="593340" y="87677"/>
                    <a:pt x="583562" y="87677"/>
                  </a:cubicBezTo>
                  <a:lnTo>
                    <a:pt x="538777" y="87677"/>
                  </a:lnTo>
                  <a:lnTo>
                    <a:pt x="522936" y="103299"/>
                  </a:lnTo>
                  <a:lnTo>
                    <a:pt x="531150" y="103299"/>
                  </a:lnTo>
                  <a:cubicBezTo>
                    <a:pt x="541124" y="103299"/>
                    <a:pt x="548946" y="111305"/>
                    <a:pt x="548946" y="121069"/>
                  </a:cubicBezTo>
                  <a:cubicBezTo>
                    <a:pt x="548946" y="130832"/>
                    <a:pt x="541124" y="138838"/>
                    <a:pt x="531150" y="138838"/>
                  </a:cubicBezTo>
                  <a:lnTo>
                    <a:pt x="487343" y="138838"/>
                  </a:lnTo>
                  <a:lnTo>
                    <a:pt x="291385" y="334696"/>
                  </a:lnTo>
                  <a:cubicBezTo>
                    <a:pt x="287865" y="338016"/>
                    <a:pt x="283367" y="339773"/>
                    <a:pt x="278673" y="339773"/>
                  </a:cubicBezTo>
                  <a:cubicBezTo>
                    <a:pt x="274175" y="339773"/>
                    <a:pt x="269677" y="338016"/>
                    <a:pt x="266157" y="334696"/>
                  </a:cubicBezTo>
                  <a:cubicBezTo>
                    <a:pt x="259116" y="327666"/>
                    <a:pt x="259116" y="316536"/>
                    <a:pt x="266157" y="309506"/>
                  </a:cubicBezTo>
                  <a:lnTo>
                    <a:pt x="461332" y="114625"/>
                  </a:lnTo>
                  <a:lnTo>
                    <a:pt x="461332" y="69126"/>
                  </a:lnTo>
                  <a:cubicBezTo>
                    <a:pt x="461332" y="59167"/>
                    <a:pt x="469155" y="51356"/>
                    <a:pt x="479129" y="51356"/>
                  </a:cubicBezTo>
                  <a:cubicBezTo>
                    <a:pt x="488907" y="51356"/>
                    <a:pt x="496926" y="59167"/>
                    <a:pt x="496926" y="69126"/>
                  </a:cubicBezTo>
                  <a:lnTo>
                    <a:pt x="496926" y="79085"/>
                  </a:lnTo>
                  <a:lnTo>
                    <a:pt x="513549" y="62487"/>
                  </a:lnTo>
                  <a:lnTo>
                    <a:pt x="513549" y="17770"/>
                  </a:lnTo>
                  <a:cubicBezTo>
                    <a:pt x="513549" y="8006"/>
                    <a:pt x="521567" y="0"/>
                    <a:pt x="531345" y="0"/>
                  </a:cubicBezTo>
                  <a:close/>
                </a:path>
              </a:pathLst>
            </a:custGeom>
            <a:solidFill>
              <a:sysClr val="window" lastClr="FFFFFF"/>
            </a:solidFill>
            <a:ln w="12700" cap="flat" cmpd="sng" algn="ctr">
              <a:noFill/>
              <a:prstDash val="solid"/>
              <a:miter lim="800000"/>
            </a:ln>
            <a:effectLst/>
          </p:spPr>
          <p:txBody>
            <a:bodyPr spcFirstLastPara="0" vert="horz" wrap="square" lIns="213855" tIns="213855" rIns="213855" bIns="21385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778000" rtl="0" eaLnBrk="1" fontAlgn="auto" latinLnBrk="0" hangingPunct="1">
                <a:lnSpc>
                  <a:spcPct val="90000"/>
                </a:lnSpc>
                <a:spcBef>
                  <a:spcPct val="0"/>
                </a:spcBef>
                <a:spcAft>
                  <a:spcPct val="35000"/>
                </a:spcAft>
                <a:buClrTx/>
                <a:buSzTx/>
                <a:buFontTx/>
                <a:buNone/>
                <a:defRPr/>
              </a:pPr>
              <a:endParaRPr kumimoji="0" lang="zh-CN" altLang="en-US" sz="44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13" name="椭圆 16"/>
            <p:cNvSpPr/>
            <p:nvPr/>
          </p:nvSpPr>
          <p:spPr>
            <a:xfrm>
              <a:off x="4311833" y="3227434"/>
              <a:ext cx="617916" cy="616967"/>
            </a:xfrm>
            <a:custGeom>
              <a:avLst/>
              <a:gdLst>
                <a:gd name="connsiteX0" fmla="*/ 333891 w 578320"/>
                <a:gd name="connsiteY0" fmla="*/ 314976 h 577432"/>
                <a:gd name="connsiteX1" fmla="*/ 398475 w 578320"/>
                <a:gd name="connsiteY1" fmla="*/ 314976 h 577432"/>
                <a:gd name="connsiteX2" fmla="*/ 424308 w 578320"/>
                <a:gd name="connsiteY2" fmla="*/ 340761 h 577432"/>
                <a:gd name="connsiteX3" fmla="*/ 424308 w 578320"/>
                <a:gd name="connsiteY3" fmla="*/ 550726 h 577432"/>
                <a:gd name="connsiteX4" fmla="*/ 398475 w 578320"/>
                <a:gd name="connsiteY4" fmla="*/ 577432 h 577432"/>
                <a:gd name="connsiteX5" fmla="*/ 333891 w 578320"/>
                <a:gd name="connsiteY5" fmla="*/ 577432 h 577432"/>
                <a:gd name="connsiteX6" fmla="*/ 307135 w 578320"/>
                <a:gd name="connsiteY6" fmla="*/ 550726 h 577432"/>
                <a:gd name="connsiteX7" fmla="*/ 307135 w 578320"/>
                <a:gd name="connsiteY7" fmla="*/ 340761 h 577432"/>
                <a:gd name="connsiteX8" fmla="*/ 333891 w 578320"/>
                <a:gd name="connsiteY8" fmla="*/ 314976 h 577432"/>
                <a:gd name="connsiteX9" fmla="*/ 179853 w 578320"/>
                <a:gd name="connsiteY9" fmla="*/ 314976 h 577432"/>
                <a:gd name="connsiteX10" fmla="*/ 244456 w 578320"/>
                <a:gd name="connsiteY10" fmla="*/ 314976 h 577432"/>
                <a:gd name="connsiteX11" fmla="*/ 270297 w 578320"/>
                <a:gd name="connsiteY11" fmla="*/ 340761 h 577432"/>
                <a:gd name="connsiteX12" fmla="*/ 270297 w 578320"/>
                <a:gd name="connsiteY12" fmla="*/ 550726 h 577432"/>
                <a:gd name="connsiteX13" fmla="*/ 244456 w 578320"/>
                <a:gd name="connsiteY13" fmla="*/ 577432 h 577432"/>
                <a:gd name="connsiteX14" fmla="*/ 179853 w 578320"/>
                <a:gd name="connsiteY14" fmla="*/ 577432 h 577432"/>
                <a:gd name="connsiteX15" fmla="*/ 154012 w 578320"/>
                <a:gd name="connsiteY15" fmla="*/ 550726 h 577432"/>
                <a:gd name="connsiteX16" fmla="*/ 154012 w 578320"/>
                <a:gd name="connsiteY16" fmla="*/ 340761 h 577432"/>
                <a:gd name="connsiteX17" fmla="*/ 179853 w 578320"/>
                <a:gd name="connsiteY17" fmla="*/ 314976 h 577432"/>
                <a:gd name="connsiteX18" fmla="*/ 486981 w 578320"/>
                <a:gd name="connsiteY18" fmla="*/ 235677 h 577432"/>
                <a:gd name="connsiteX19" fmla="*/ 551564 w 578320"/>
                <a:gd name="connsiteY19" fmla="*/ 235677 h 577432"/>
                <a:gd name="connsiteX20" fmla="*/ 578320 w 578320"/>
                <a:gd name="connsiteY20" fmla="*/ 262391 h 577432"/>
                <a:gd name="connsiteX21" fmla="*/ 578320 w 578320"/>
                <a:gd name="connsiteY21" fmla="*/ 550718 h 577432"/>
                <a:gd name="connsiteX22" fmla="*/ 551564 w 578320"/>
                <a:gd name="connsiteY22" fmla="*/ 577432 h 577432"/>
                <a:gd name="connsiteX23" fmla="*/ 486981 w 578320"/>
                <a:gd name="connsiteY23" fmla="*/ 577432 h 577432"/>
                <a:gd name="connsiteX24" fmla="*/ 461147 w 578320"/>
                <a:gd name="connsiteY24" fmla="*/ 550718 h 577432"/>
                <a:gd name="connsiteX25" fmla="*/ 461147 w 578320"/>
                <a:gd name="connsiteY25" fmla="*/ 262391 h 577432"/>
                <a:gd name="connsiteX26" fmla="*/ 486981 w 578320"/>
                <a:gd name="connsiteY26" fmla="*/ 235677 h 577432"/>
                <a:gd name="connsiteX27" fmla="*/ 25833 w 578320"/>
                <a:gd name="connsiteY27" fmla="*/ 235677 h 577432"/>
                <a:gd name="connsiteX28" fmla="*/ 90417 w 578320"/>
                <a:gd name="connsiteY28" fmla="*/ 235677 h 577432"/>
                <a:gd name="connsiteX29" fmla="*/ 117173 w 578320"/>
                <a:gd name="connsiteY29" fmla="*/ 262391 h 577432"/>
                <a:gd name="connsiteX30" fmla="*/ 117173 w 578320"/>
                <a:gd name="connsiteY30" fmla="*/ 550718 h 577432"/>
                <a:gd name="connsiteX31" fmla="*/ 90417 w 578320"/>
                <a:gd name="connsiteY31" fmla="*/ 577432 h 577432"/>
                <a:gd name="connsiteX32" fmla="*/ 25833 w 578320"/>
                <a:gd name="connsiteY32" fmla="*/ 577432 h 577432"/>
                <a:gd name="connsiteX33" fmla="*/ 0 w 578320"/>
                <a:gd name="connsiteY33" fmla="*/ 550718 h 577432"/>
                <a:gd name="connsiteX34" fmla="*/ 0 w 578320"/>
                <a:gd name="connsiteY34" fmla="*/ 262391 h 577432"/>
                <a:gd name="connsiteX35" fmla="*/ 25833 w 578320"/>
                <a:gd name="connsiteY35" fmla="*/ 235677 h 577432"/>
                <a:gd name="connsiteX36" fmla="*/ 297075 w 578320"/>
                <a:gd name="connsiteY36" fmla="*/ 158450 h 577432"/>
                <a:gd name="connsiteX37" fmla="*/ 326516 w 578320"/>
                <a:gd name="connsiteY37" fmla="*/ 181440 h 577432"/>
                <a:gd name="connsiteX38" fmla="*/ 297075 w 578320"/>
                <a:gd name="connsiteY38" fmla="*/ 205349 h 577432"/>
                <a:gd name="connsiteX39" fmla="*/ 282280 w 578320"/>
                <a:gd name="connsiteY39" fmla="*/ 81074 h 577432"/>
                <a:gd name="connsiteX40" fmla="*/ 282280 w 578320"/>
                <a:gd name="connsiteY40" fmla="*/ 124274 h 577432"/>
                <a:gd name="connsiteX41" fmla="*/ 255502 w 578320"/>
                <a:gd name="connsiteY41" fmla="*/ 101295 h 577432"/>
                <a:gd name="connsiteX42" fmla="*/ 282280 w 578320"/>
                <a:gd name="connsiteY42" fmla="*/ 81074 h 577432"/>
                <a:gd name="connsiteX43" fmla="*/ 289621 w 578320"/>
                <a:gd name="connsiteY43" fmla="*/ 35910 h 577432"/>
                <a:gd name="connsiteX44" fmla="*/ 282244 w 578320"/>
                <a:gd name="connsiteY44" fmla="*/ 44197 h 577432"/>
                <a:gd name="connsiteX45" fmla="*/ 282244 w 578320"/>
                <a:gd name="connsiteY45" fmla="*/ 57087 h 577432"/>
                <a:gd name="connsiteX46" fmla="*/ 225069 w 578320"/>
                <a:gd name="connsiteY46" fmla="*/ 106808 h 577432"/>
                <a:gd name="connsiteX47" fmla="*/ 282244 w 578320"/>
                <a:gd name="connsiteY47" fmla="*/ 155609 h 577432"/>
                <a:gd name="connsiteX48" fmla="*/ 282244 w 578320"/>
                <a:gd name="connsiteY48" fmla="*/ 205330 h 577432"/>
                <a:gd name="connsiteX49" fmla="*/ 237057 w 578320"/>
                <a:gd name="connsiteY49" fmla="*/ 170341 h 577432"/>
                <a:gd name="connsiteX50" fmla="*/ 222302 w 578320"/>
                <a:gd name="connsiteY50" fmla="*/ 185994 h 577432"/>
                <a:gd name="connsiteX51" fmla="*/ 282244 w 578320"/>
                <a:gd name="connsiteY51" fmla="*/ 229269 h 577432"/>
                <a:gd name="connsiteX52" fmla="*/ 282244 w 578320"/>
                <a:gd name="connsiteY52" fmla="*/ 244002 h 577432"/>
                <a:gd name="connsiteX53" fmla="*/ 289621 w 578320"/>
                <a:gd name="connsiteY53" fmla="*/ 252288 h 577432"/>
                <a:gd name="connsiteX54" fmla="*/ 296999 w 578320"/>
                <a:gd name="connsiteY54" fmla="*/ 244002 h 577432"/>
                <a:gd name="connsiteX55" fmla="*/ 296999 w 578320"/>
                <a:gd name="connsiteY55" fmla="*/ 229269 h 577432"/>
                <a:gd name="connsiteX56" fmla="*/ 356018 w 578320"/>
                <a:gd name="connsiteY56" fmla="*/ 179548 h 577432"/>
                <a:gd name="connsiteX57" fmla="*/ 296999 w 578320"/>
                <a:gd name="connsiteY57" fmla="*/ 126144 h 577432"/>
                <a:gd name="connsiteX58" fmla="*/ 296999 w 578320"/>
                <a:gd name="connsiteY58" fmla="*/ 81027 h 577432"/>
                <a:gd name="connsiteX59" fmla="*/ 338497 w 578320"/>
                <a:gd name="connsiteY59" fmla="*/ 106808 h 577432"/>
                <a:gd name="connsiteX60" fmla="*/ 353252 w 578320"/>
                <a:gd name="connsiteY60" fmla="*/ 92076 h 577432"/>
                <a:gd name="connsiteX61" fmla="*/ 296999 w 578320"/>
                <a:gd name="connsiteY61" fmla="*/ 57087 h 577432"/>
                <a:gd name="connsiteX62" fmla="*/ 296999 w 578320"/>
                <a:gd name="connsiteY62" fmla="*/ 44197 h 577432"/>
                <a:gd name="connsiteX63" fmla="*/ 289621 w 578320"/>
                <a:gd name="connsiteY63" fmla="*/ 35910 h 577432"/>
                <a:gd name="connsiteX64" fmla="*/ 288699 w 578320"/>
                <a:gd name="connsiteY64" fmla="*/ 0 h 577432"/>
                <a:gd name="connsiteX65" fmla="*/ 433481 w 578320"/>
                <a:gd name="connsiteY65" fmla="*/ 144559 h 577432"/>
                <a:gd name="connsiteX66" fmla="*/ 288699 w 578320"/>
                <a:gd name="connsiteY66" fmla="*/ 288198 h 577432"/>
                <a:gd name="connsiteX67" fmla="*/ 144839 w 578320"/>
                <a:gd name="connsiteY67" fmla="*/ 144559 h 577432"/>
                <a:gd name="connsiteX68" fmla="*/ 288699 w 578320"/>
                <a:gd name="connsiteY68"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78320" h="577432">
                  <a:moveTo>
                    <a:pt x="333891" y="314976"/>
                  </a:moveTo>
                  <a:lnTo>
                    <a:pt x="398475" y="314976"/>
                  </a:lnTo>
                  <a:cubicBezTo>
                    <a:pt x="412314" y="314976"/>
                    <a:pt x="424308" y="326948"/>
                    <a:pt x="424308" y="340761"/>
                  </a:cubicBezTo>
                  <a:lnTo>
                    <a:pt x="424308" y="550726"/>
                  </a:lnTo>
                  <a:cubicBezTo>
                    <a:pt x="424308" y="565460"/>
                    <a:pt x="412314" y="577432"/>
                    <a:pt x="398475" y="577432"/>
                  </a:cubicBezTo>
                  <a:lnTo>
                    <a:pt x="333891" y="577432"/>
                  </a:lnTo>
                  <a:cubicBezTo>
                    <a:pt x="319129" y="577432"/>
                    <a:pt x="307135" y="565460"/>
                    <a:pt x="307135" y="550726"/>
                  </a:cubicBezTo>
                  <a:lnTo>
                    <a:pt x="307135" y="340761"/>
                  </a:lnTo>
                  <a:cubicBezTo>
                    <a:pt x="307135" y="326948"/>
                    <a:pt x="319129" y="314976"/>
                    <a:pt x="333891" y="314976"/>
                  </a:cubicBezTo>
                  <a:close/>
                  <a:moveTo>
                    <a:pt x="179853" y="314976"/>
                  </a:moveTo>
                  <a:lnTo>
                    <a:pt x="244456" y="314976"/>
                  </a:lnTo>
                  <a:cubicBezTo>
                    <a:pt x="259222" y="314976"/>
                    <a:pt x="270297" y="326948"/>
                    <a:pt x="270297" y="340761"/>
                  </a:cubicBezTo>
                  <a:lnTo>
                    <a:pt x="270297" y="550726"/>
                  </a:lnTo>
                  <a:cubicBezTo>
                    <a:pt x="270297" y="565460"/>
                    <a:pt x="259222" y="577432"/>
                    <a:pt x="244456" y="577432"/>
                  </a:cubicBezTo>
                  <a:lnTo>
                    <a:pt x="179853" y="577432"/>
                  </a:lnTo>
                  <a:cubicBezTo>
                    <a:pt x="165087" y="577432"/>
                    <a:pt x="154012" y="565460"/>
                    <a:pt x="154012" y="550726"/>
                  </a:cubicBezTo>
                  <a:lnTo>
                    <a:pt x="154012" y="340761"/>
                  </a:lnTo>
                  <a:cubicBezTo>
                    <a:pt x="154012" y="326948"/>
                    <a:pt x="165087" y="314976"/>
                    <a:pt x="179853" y="314976"/>
                  </a:cubicBezTo>
                  <a:close/>
                  <a:moveTo>
                    <a:pt x="486981" y="235677"/>
                  </a:moveTo>
                  <a:lnTo>
                    <a:pt x="551564" y="235677"/>
                  </a:lnTo>
                  <a:cubicBezTo>
                    <a:pt x="566326" y="235677"/>
                    <a:pt x="578320" y="247652"/>
                    <a:pt x="578320" y="262391"/>
                  </a:cubicBezTo>
                  <a:lnTo>
                    <a:pt x="578320" y="550718"/>
                  </a:lnTo>
                  <a:cubicBezTo>
                    <a:pt x="578320" y="565457"/>
                    <a:pt x="566326" y="577432"/>
                    <a:pt x="551564" y="577432"/>
                  </a:cubicBezTo>
                  <a:lnTo>
                    <a:pt x="486981" y="577432"/>
                  </a:lnTo>
                  <a:cubicBezTo>
                    <a:pt x="473141" y="577432"/>
                    <a:pt x="461147" y="565457"/>
                    <a:pt x="461147" y="550718"/>
                  </a:cubicBezTo>
                  <a:lnTo>
                    <a:pt x="461147" y="262391"/>
                  </a:lnTo>
                  <a:cubicBezTo>
                    <a:pt x="461147" y="247652"/>
                    <a:pt x="473141" y="235677"/>
                    <a:pt x="486981" y="235677"/>
                  </a:cubicBezTo>
                  <a:close/>
                  <a:moveTo>
                    <a:pt x="25833" y="235677"/>
                  </a:moveTo>
                  <a:lnTo>
                    <a:pt x="90417" y="235677"/>
                  </a:lnTo>
                  <a:cubicBezTo>
                    <a:pt x="105179" y="235677"/>
                    <a:pt x="117173" y="247652"/>
                    <a:pt x="117173" y="262391"/>
                  </a:cubicBezTo>
                  <a:lnTo>
                    <a:pt x="117173" y="550718"/>
                  </a:lnTo>
                  <a:cubicBezTo>
                    <a:pt x="117173" y="565457"/>
                    <a:pt x="105179" y="577432"/>
                    <a:pt x="90417" y="577432"/>
                  </a:cubicBezTo>
                  <a:lnTo>
                    <a:pt x="25833" y="577432"/>
                  </a:lnTo>
                  <a:cubicBezTo>
                    <a:pt x="11994" y="577432"/>
                    <a:pt x="0" y="565457"/>
                    <a:pt x="0" y="550718"/>
                  </a:cubicBezTo>
                  <a:lnTo>
                    <a:pt x="0" y="262391"/>
                  </a:lnTo>
                  <a:cubicBezTo>
                    <a:pt x="0" y="247652"/>
                    <a:pt x="11994" y="235677"/>
                    <a:pt x="25833" y="235677"/>
                  </a:cubicBezTo>
                  <a:close/>
                  <a:moveTo>
                    <a:pt x="297075" y="158450"/>
                  </a:moveTo>
                  <a:cubicBezTo>
                    <a:pt x="309956" y="161209"/>
                    <a:pt x="326516" y="165807"/>
                    <a:pt x="326516" y="181440"/>
                  </a:cubicBezTo>
                  <a:cubicBezTo>
                    <a:pt x="326516" y="197992"/>
                    <a:pt x="310876" y="204429"/>
                    <a:pt x="297075" y="205349"/>
                  </a:cubicBezTo>
                  <a:close/>
                  <a:moveTo>
                    <a:pt x="282280" y="81074"/>
                  </a:moveTo>
                  <a:lnTo>
                    <a:pt x="282280" y="124274"/>
                  </a:lnTo>
                  <a:cubicBezTo>
                    <a:pt x="264736" y="120597"/>
                    <a:pt x="255502" y="113244"/>
                    <a:pt x="255502" y="101295"/>
                  </a:cubicBezTo>
                  <a:cubicBezTo>
                    <a:pt x="255502" y="91185"/>
                    <a:pt x="265659" y="81993"/>
                    <a:pt x="282280" y="81074"/>
                  </a:cubicBezTo>
                  <a:close/>
                  <a:moveTo>
                    <a:pt x="289621" y="35910"/>
                  </a:moveTo>
                  <a:cubicBezTo>
                    <a:pt x="285010" y="35910"/>
                    <a:pt x="282244" y="40514"/>
                    <a:pt x="282244" y="44197"/>
                  </a:cubicBezTo>
                  <a:lnTo>
                    <a:pt x="282244" y="57087"/>
                  </a:lnTo>
                  <a:cubicBezTo>
                    <a:pt x="252734" y="58008"/>
                    <a:pt x="225069" y="74582"/>
                    <a:pt x="225069" y="106808"/>
                  </a:cubicBezTo>
                  <a:cubicBezTo>
                    <a:pt x="225069" y="133510"/>
                    <a:pt x="247201" y="149163"/>
                    <a:pt x="282244" y="155609"/>
                  </a:cubicBezTo>
                  <a:lnTo>
                    <a:pt x="282244" y="205330"/>
                  </a:lnTo>
                  <a:cubicBezTo>
                    <a:pt x="242590" y="203488"/>
                    <a:pt x="263800" y="170341"/>
                    <a:pt x="237057" y="170341"/>
                  </a:cubicBezTo>
                  <a:cubicBezTo>
                    <a:pt x="227835" y="170341"/>
                    <a:pt x="222302" y="175865"/>
                    <a:pt x="222302" y="185994"/>
                  </a:cubicBezTo>
                  <a:cubicBezTo>
                    <a:pt x="222302" y="204409"/>
                    <a:pt x="241668" y="228349"/>
                    <a:pt x="282244" y="229269"/>
                  </a:cubicBezTo>
                  <a:lnTo>
                    <a:pt x="282244" y="244002"/>
                  </a:lnTo>
                  <a:cubicBezTo>
                    <a:pt x="282244" y="248605"/>
                    <a:pt x="285010" y="252288"/>
                    <a:pt x="289621" y="252288"/>
                  </a:cubicBezTo>
                  <a:cubicBezTo>
                    <a:pt x="293310" y="252288"/>
                    <a:pt x="296999" y="248605"/>
                    <a:pt x="296999" y="244002"/>
                  </a:cubicBezTo>
                  <a:lnTo>
                    <a:pt x="296999" y="229269"/>
                  </a:lnTo>
                  <a:cubicBezTo>
                    <a:pt x="332042" y="227428"/>
                    <a:pt x="356018" y="210854"/>
                    <a:pt x="356018" y="179548"/>
                  </a:cubicBezTo>
                  <a:cubicBezTo>
                    <a:pt x="356018" y="142718"/>
                    <a:pt x="328353" y="133510"/>
                    <a:pt x="296999" y="126144"/>
                  </a:cubicBezTo>
                  <a:lnTo>
                    <a:pt x="296999" y="81027"/>
                  </a:lnTo>
                  <a:cubicBezTo>
                    <a:pt x="322820" y="81948"/>
                    <a:pt x="322820" y="106808"/>
                    <a:pt x="338497" y="106808"/>
                  </a:cubicBezTo>
                  <a:cubicBezTo>
                    <a:pt x="346796" y="106808"/>
                    <a:pt x="353252" y="101284"/>
                    <a:pt x="353252" y="92076"/>
                  </a:cubicBezTo>
                  <a:cubicBezTo>
                    <a:pt x="353252" y="69057"/>
                    <a:pt x="315442" y="57087"/>
                    <a:pt x="296999" y="57087"/>
                  </a:cubicBezTo>
                  <a:lnTo>
                    <a:pt x="296999" y="44197"/>
                  </a:lnTo>
                  <a:cubicBezTo>
                    <a:pt x="296999" y="40514"/>
                    <a:pt x="293310" y="35910"/>
                    <a:pt x="289621" y="35910"/>
                  </a:cubicBezTo>
                  <a:close/>
                  <a:moveTo>
                    <a:pt x="288699" y="0"/>
                  </a:moveTo>
                  <a:cubicBezTo>
                    <a:pt x="368929" y="0"/>
                    <a:pt x="433481" y="64453"/>
                    <a:pt x="433481" y="144559"/>
                  </a:cubicBezTo>
                  <a:cubicBezTo>
                    <a:pt x="433481" y="223745"/>
                    <a:pt x="368929" y="288198"/>
                    <a:pt x="288699" y="288198"/>
                  </a:cubicBezTo>
                  <a:cubicBezTo>
                    <a:pt x="209392" y="288198"/>
                    <a:pt x="144839" y="223745"/>
                    <a:pt x="144839" y="144559"/>
                  </a:cubicBezTo>
                  <a:cubicBezTo>
                    <a:pt x="144839" y="64453"/>
                    <a:pt x="209392" y="0"/>
                    <a:pt x="288699" y="0"/>
                  </a:cubicBezTo>
                  <a:close/>
                </a:path>
              </a:pathLst>
            </a:custGeom>
            <a:solidFill>
              <a:sysClr val="window" lastClr="FFFFFF"/>
            </a:solidFill>
            <a:ln w="12700" cap="flat" cmpd="sng" algn="ctr">
              <a:noFill/>
              <a:prstDash val="solid"/>
              <a:miter lim="800000"/>
            </a:ln>
            <a:effectLst/>
          </p:spPr>
          <p:txBody>
            <a:bodyPr spcFirstLastPara="0" vert="horz" wrap="square" lIns="213855" tIns="213855" rIns="213855" bIns="21385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778000" rtl="0" eaLnBrk="1" fontAlgn="auto" latinLnBrk="0" hangingPunct="1">
                <a:lnSpc>
                  <a:spcPct val="90000"/>
                </a:lnSpc>
                <a:spcBef>
                  <a:spcPct val="0"/>
                </a:spcBef>
                <a:spcAft>
                  <a:spcPct val="35000"/>
                </a:spcAft>
                <a:buClrTx/>
                <a:buSzTx/>
                <a:buFontTx/>
                <a:buNone/>
                <a:defRPr/>
              </a:pPr>
              <a:endParaRPr kumimoji="0" lang="zh-CN" altLang="en-US" sz="44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15" name="弧形 14"/>
            <p:cNvSpPr/>
            <p:nvPr/>
          </p:nvSpPr>
          <p:spPr>
            <a:xfrm>
              <a:off x="4623694" y="2028937"/>
              <a:ext cx="2944614" cy="2944614"/>
            </a:xfrm>
            <a:prstGeom prst="arc">
              <a:avLst>
                <a:gd name="adj1" fmla="val 18019189"/>
                <a:gd name="adj2" fmla="val 19776881"/>
              </a:avLst>
            </a:prstGeom>
            <a:noFill/>
            <a:ln w="12700" cap="flat" cmpd="sng" algn="ctr">
              <a:solidFill>
                <a:srgbClr val="F3403F"/>
              </a:solidFill>
              <a:prstDash val="solid"/>
              <a:miter lim="800000"/>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16" name="弧形 15"/>
            <p:cNvSpPr/>
            <p:nvPr/>
          </p:nvSpPr>
          <p:spPr>
            <a:xfrm rot="16200000">
              <a:off x="4623694" y="2028937"/>
              <a:ext cx="2944614" cy="2944614"/>
            </a:xfrm>
            <a:prstGeom prst="arc">
              <a:avLst>
                <a:gd name="adj1" fmla="val 18019189"/>
                <a:gd name="adj2" fmla="val 19776881"/>
              </a:avLst>
            </a:prstGeom>
            <a:noFill/>
            <a:ln w="12700" cap="flat" cmpd="sng" algn="ctr">
              <a:solidFill>
                <a:srgbClr val="F3403F"/>
              </a:solidFill>
              <a:prstDash val="solid"/>
              <a:miter lim="800000"/>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17" name="弧形 16"/>
            <p:cNvSpPr/>
            <p:nvPr/>
          </p:nvSpPr>
          <p:spPr>
            <a:xfrm rot="10800000">
              <a:off x="4623694" y="2028937"/>
              <a:ext cx="2944614" cy="2944614"/>
            </a:xfrm>
            <a:prstGeom prst="arc">
              <a:avLst>
                <a:gd name="adj1" fmla="val 18019189"/>
                <a:gd name="adj2" fmla="val 19776881"/>
              </a:avLst>
            </a:prstGeom>
            <a:noFill/>
            <a:ln w="12700" cap="flat" cmpd="sng" algn="ctr">
              <a:solidFill>
                <a:srgbClr val="F3403F"/>
              </a:solidFill>
              <a:prstDash val="solid"/>
              <a:miter lim="800000"/>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18" name="弧形 17"/>
            <p:cNvSpPr/>
            <p:nvPr/>
          </p:nvSpPr>
          <p:spPr>
            <a:xfrm rot="5400000">
              <a:off x="4623694" y="2028937"/>
              <a:ext cx="2944614" cy="2944614"/>
            </a:xfrm>
            <a:prstGeom prst="arc">
              <a:avLst>
                <a:gd name="adj1" fmla="val 18019189"/>
                <a:gd name="adj2" fmla="val 19776881"/>
              </a:avLst>
            </a:prstGeom>
            <a:noFill/>
            <a:ln w="12700" cap="flat" cmpd="sng" algn="ctr">
              <a:solidFill>
                <a:srgbClr val="F3403F"/>
              </a:solidFill>
              <a:prstDash val="solid"/>
              <a:miter lim="800000"/>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grpSp>
      <p:grpSp>
        <p:nvGrpSpPr>
          <p:cNvPr id="20" name="组合 19"/>
          <p:cNvGrpSpPr/>
          <p:nvPr/>
        </p:nvGrpSpPr>
        <p:grpSpPr>
          <a:xfrm>
            <a:off x="1412892" y="1865011"/>
            <a:ext cx="2875411" cy="1288926"/>
            <a:chOff x="1412892" y="1992011"/>
            <a:chExt cx="2875411" cy="1288926"/>
          </a:xfrm>
        </p:grpSpPr>
        <p:sp>
          <p:nvSpPr>
            <p:cNvPr id="21" name="文本框 20"/>
            <p:cNvSpPr txBox="1"/>
            <p:nvPr/>
          </p:nvSpPr>
          <p:spPr>
            <a:xfrm>
              <a:off x="2564754" y="1992011"/>
              <a:ext cx="1723549" cy="400110"/>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22" name="文本框 21"/>
            <p:cNvSpPr txBox="1"/>
            <p:nvPr/>
          </p:nvSpPr>
          <p:spPr>
            <a:xfrm>
              <a:off x="1412892" y="2386333"/>
              <a:ext cx="2809518" cy="894604"/>
            </a:xfrm>
            <a:prstGeom prst="rect">
              <a:avLst/>
            </a:prstGeom>
            <a:noFill/>
          </p:spPr>
          <p:txBody>
            <a:bodyPr wrap="square" rtlCol="0">
              <a:spAutoFit/>
              <a:scene3d>
                <a:camera prst="orthographicFront"/>
                <a:lightRig rig="threePt" dir="t"/>
              </a:scene3d>
              <a:sp3d contourW="12700"/>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本单击此处键入文本单击此处键入文本单击单击此处键入文本单击</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grpSp>
        <p:nvGrpSpPr>
          <p:cNvPr id="23" name="组合 22"/>
          <p:cNvGrpSpPr/>
          <p:nvPr/>
        </p:nvGrpSpPr>
        <p:grpSpPr>
          <a:xfrm>
            <a:off x="1412892" y="4338465"/>
            <a:ext cx="2817582" cy="1285189"/>
            <a:chOff x="1412892" y="4465465"/>
            <a:chExt cx="2817582" cy="1285189"/>
          </a:xfrm>
        </p:grpSpPr>
        <p:sp>
          <p:nvSpPr>
            <p:cNvPr id="24" name="文本框 23"/>
            <p:cNvSpPr txBox="1"/>
            <p:nvPr/>
          </p:nvSpPr>
          <p:spPr>
            <a:xfrm>
              <a:off x="2506925" y="4465465"/>
              <a:ext cx="1723549" cy="400110"/>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25" name="文本框 24"/>
            <p:cNvSpPr txBox="1"/>
            <p:nvPr/>
          </p:nvSpPr>
          <p:spPr>
            <a:xfrm>
              <a:off x="1412892" y="4856050"/>
              <a:ext cx="2809518" cy="894604"/>
            </a:xfrm>
            <a:prstGeom prst="rect">
              <a:avLst/>
            </a:prstGeom>
            <a:noFill/>
          </p:spPr>
          <p:txBody>
            <a:bodyPr wrap="square" rtlCol="0">
              <a:spAutoFit/>
              <a:scene3d>
                <a:camera prst="orthographicFront"/>
                <a:lightRig rig="threePt" dir="t"/>
              </a:scene3d>
              <a:sp3d contourW="12700"/>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本单击此处键入文本单击此处键入文本单击单击此处键入文本单击</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grpSp>
        <p:nvGrpSpPr>
          <p:cNvPr id="26" name="组合 25"/>
          <p:cNvGrpSpPr/>
          <p:nvPr/>
        </p:nvGrpSpPr>
        <p:grpSpPr>
          <a:xfrm>
            <a:off x="8031204" y="1865011"/>
            <a:ext cx="2809519" cy="1288926"/>
            <a:chOff x="8031204" y="1992011"/>
            <a:chExt cx="2809519" cy="1288926"/>
          </a:xfrm>
        </p:grpSpPr>
        <p:sp>
          <p:nvSpPr>
            <p:cNvPr id="27" name="文本框 26"/>
            <p:cNvSpPr txBox="1"/>
            <p:nvPr/>
          </p:nvSpPr>
          <p:spPr>
            <a:xfrm>
              <a:off x="8031204" y="1992011"/>
              <a:ext cx="1723549" cy="400110"/>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28" name="文本框 27"/>
            <p:cNvSpPr txBox="1"/>
            <p:nvPr/>
          </p:nvSpPr>
          <p:spPr>
            <a:xfrm>
              <a:off x="8031205" y="2386333"/>
              <a:ext cx="2809518" cy="894604"/>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本单击此处键入文本单击此处键入文本单击单击此处键入文本单击</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grpSp>
        <p:nvGrpSpPr>
          <p:cNvPr id="29" name="组合 28"/>
          <p:cNvGrpSpPr/>
          <p:nvPr/>
        </p:nvGrpSpPr>
        <p:grpSpPr>
          <a:xfrm>
            <a:off x="8031205" y="4377770"/>
            <a:ext cx="2809518" cy="1245884"/>
            <a:chOff x="8031205" y="4504770"/>
            <a:chExt cx="2809518" cy="1245884"/>
          </a:xfrm>
        </p:grpSpPr>
        <p:sp>
          <p:nvSpPr>
            <p:cNvPr id="30" name="文本框 29"/>
            <p:cNvSpPr txBox="1"/>
            <p:nvPr/>
          </p:nvSpPr>
          <p:spPr>
            <a:xfrm>
              <a:off x="8031205" y="4504770"/>
              <a:ext cx="1723549" cy="400110"/>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31" name="文本框 30"/>
            <p:cNvSpPr txBox="1"/>
            <p:nvPr/>
          </p:nvSpPr>
          <p:spPr>
            <a:xfrm>
              <a:off x="8031205" y="4856050"/>
              <a:ext cx="2809518" cy="894604"/>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本单击此处键入文本单击此处键入文本单击单击此处键入文本单击</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L" panose="00020600040101010101" pitchFamily="18" charset="-122"/>
                <a:ea typeface="阿里巴巴普惠体 L" panose="00020600040101010101" pitchFamily="18" charset="-122"/>
              </a:rPr>
              <a:t>BY YUSHEN</a:t>
            </a:r>
            <a:endParaRPr lang="zh-CN" altLang="en-US" dirty="0">
              <a:no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254000" y="222250"/>
            <a:ext cx="11684000" cy="6413500"/>
          </a:xfrm>
          <a:prstGeom prst="rect">
            <a:avLst/>
          </a:prstGeom>
          <a:solidFill>
            <a:schemeClr val="tx1">
              <a:alpha val="50000"/>
            </a:schemeClr>
          </a:solidFill>
          <a:ln w="38100">
            <a:solidFill>
              <a:srgbClr val="990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19" name="矩形 18"/>
          <p:cNvSpPr/>
          <p:nvPr/>
        </p:nvSpPr>
        <p:spPr bwMode="auto">
          <a:xfrm>
            <a:off x="537778" y="328884"/>
            <a:ext cx="2595349" cy="517065"/>
          </a:xfrm>
          <a:prstGeom prst="rect">
            <a:avLst/>
          </a:prstGeom>
        </p:spPr>
        <p:txBody>
          <a:bodyPr wrap="square">
            <a:spAutoFit/>
            <a:scene3d>
              <a:camera prst="orthographicFront"/>
              <a:lightRig rig="threePt" dir="t"/>
            </a:scene3d>
            <a:sp3d contourW="12700"/>
          </a:bodyPr>
          <a:lstStyle/>
          <a:p>
            <a:pPr defTabSz="457200">
              <a:lnSpc>
                <a:spcPct val="120000"/>
              </a:lnSpc>
              <a:defRPr/>
            </a:pPr>
            <a:r>
              <a:rPr lang="en-US" altLang="zh-CN" sz="24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04 </a:t>
            </a:r>
            <a:r>
              <a:rPr lang="zh-CN" altLang="en-US" sz="24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业务介绍</a:t>
            </a:r>
          </a:p>
        </p:txBody>
      </p:sp>
      <p:grpSp>
        <p:nvGrpSpPr>
          <p:cNvPr id="6" name="组合 5"/>
          <p:cNvGrpSpPr/>
          <p:nvPr/>
        </p:nvGrpSpPr>
        <p:grpSpPr>
          <a:xfrm>
            <a:off x="1457382" y="1456199"/>
            <a:ext cx="3309240" cy="2225989"/>
            <a:chOff x="1762182" y="1589549"/>
            <a:chExt cx="3309240" cy="2225989"/>
          </a:xfrm>
          <a:solidFill>
            <a:srgbClr val="F3403F"/>
          </a:solidFill>
        </p:grpSpPr>
        <p:sp>
          <p:nvSpPr>
            <p:cNvPr id="7" name="Freeform 7"/>
            <p:cNvSpPr/>
            <p:nvPr/>
          </p:nvSpPr>
          <p:spPr bwMode="auto">
            <a:xfrm>
              <a:off x="1762182" y="1835485"/>
              <a:ext cx="3293742" cy="1980053"/>
            </a:xfrm>
            <a:custGeom>
              <a:avLst/>
              <a:gdLst>
                <a:gd name="T0" fmla="*/ 647 w 647"/>
                <a:gd name="T1" fmla="*/ 73 h 389"/>
                <a:gd name="T2" fmla="*/ 0 w 647"/>
                <a:gd name="T3" fmla="*/ 389 h 389"/>
                <a:gd name="T4" fmla="*/ 493 w 647"/>
                <a:gd name="T5" fmla="*/ 0 h 389"/>
                <a:gd name="T6" fmla="*/ 489 w 647"/>
                <a:gd name="T7" fmla="*/ 24 h 389"/>
                <a:gd name="T8" fmla="*/ 575 w 647"/>
                <a:gd name="T9" fmla="*/ 110 h 389"/>
                <a:gd name="T10" fmla="*/ 647 w 647"/>
                <a:gd name="T11" fmla="*/ 73 h 389"/>
              </a:gdLst>
              <a:ahLst/>
              <a:cxnLst>
                <a:cxn ang="0">
                  <a:pos x="T0" y="T1"/>
                </a:cxn>
                <a:cxn ang="0">
                  <a:pos x="T2" y="T3"/>
                </a:cxn>
                <a:cxn ang="0">
                  <a:pos x="T4" y="T5"/>
                </a:cxn>
                <a:cxn ang="0">
                  <a:pos x="T6" y="T7"/>
                </a:cxn>
                <a:cxn ang="0">
                  <a:pos x="T8" y="T9"/>
                </a:cxn>
                <a:cxn ang="0">
                  <a:pos x="T10" y="T11"/>
                </a:cxn>
              </a:cxnLst>
              <a:rect l="0" t="0" r="r" b="b"/>
              <a:pathLst>
                <a:path w="647" h="389">
                  <a:moveTo>
                    <a:pt x="647" y="73"/>
                  </a:moveTo>
                  <a:cubicBezTo>
                    <a:pt x="547" y="296"/>
                    <a:pt x="281" y="366"/>
                    <a:pt x="0" y="389"/>
                  </a:cubicBezTo>
                  <a:cubicBezTo>
                    <a:pt x="230" y="367"/>
                    <a:pt x="386" y="294"/>
                    <a:pt x="493" y="0"/>
                  </a:cubicBezTo>
                  <a:cubicBezTo>
                    <a:pt x="490" y="7"/>
                    <a:pt x="489" y="16"/>
                    <a:pt x="489" y="24"/>
                  </a:cubicBezTo>
                  <a:cubicBezTo>
                    <a:pt x="489" y="72"/>
                    <a:pt x="528" y="110"/>
                    <a:pt x="575" y="110"/>
                  </a:cubicBezTo>
                  <a:cubicBezTo>
                    <a:pt x="605" y="110"/>
                    <a:pt x="631" y="95"/>
                    <a:pt x="647" y="73"/>
                  </a:cubicBezTo>
                  <a:close/>
                </a:path>
              </a:pathLst>
            </a:custGeom>
            <a:grpFill/>
            <a:ln>
              <a:noFill/>
            </a:ln>
          </p:spPr>
          <p:txBody>
            <a:bodyPr vert="horz" wrap="square" lIns="91440" tIns="45720" rIns="91440" bIns="45720" numCol="1" anchor="t" anchorCtr="0" compatLnSpc="1"/>
            <a:lstStyle/>
            <a:p>
              <a:endParaRPr lang="zh-CN" altLang="en-US" dirty="0">
                <a:solidFill>
                  <a:prstClr val="black"/>
                </a:solidFill>
                <a:latin typeface="阿里巴巴普惠体 L" panose="00020600040101010101" pitchFamily="18" charset="-122"/>
                <a:ea typeface="阿里巴巴普惠体 L" panose="00020600040101010101" pitchFamily="18" charset="-122"/>
              </a:endParaRPr>
            </a:p>
          </p:txBody>
        </p:sp>
        <p:sp>
          <p:nvSpPr>
            <p:cNvPr id="8" name="Oval 13"/>
            <p:cNvSpPr>
              <a:spLocks noChangeArrowheads="1"/>
            </p:cNvSpPr>
            <p:nvPr/>
          </p:nvSpPr>
          <p:spPr bwMode="auto">
            <a:xfrm>
              <a:off x="4322122" y="1589549"/>
              <a:ext cx="749300" cy="754063"/>
            </a:xfrm>
            <a:prstGeom prst="ellipse">
              <a:avLst/>
            </a:prstGeom>
            <a:grpFill/>
            <a:ln>
              <a:noFill/>
            </a:ln>
          </p:spPr>
          <p:txBody>
            <a:bodyPr vert="horz" wrap="square" lIns="91440" tIns="45720" rIns="91440" bIns="45720" numCol="1" anchor="t" anchorCtr="0" compatLnSpc="1"/>
            <a:lstStyle/>
            <a:p>
              <a:endParaRPr lang="zh-CN" altLang="en-US" dirty="0">
                <a:solidFill>
                  <a:prstClr val="black"/>
                </a:solidFill>
                <a:latin typeface="阿里巴巴普惠体 L" panose="00020600040101010101" pitchFamily="18" charset="-122"/>
                <a:ea typeface="阿里巴巴普惠体 L" panose="00020600040101010101" pitchFamily="18" charset="-122"/>
              </a:endParaRPr>
            </a:p>
          </p:txBody>
        </p:sp>
      </p:grpSp>
      <p:grpSp>
        <p:nvGrpSpPr>
          <p:cNvPr id="9" name="组合 8"/>
          <p:cNvGrpSpPr/>
          <p:nvPr/>
        </p:nvGrpSpPr>
        <p:grpSpPr>
          <a:xfrm>
            <a:off x="877611" y="2358586"/>
            <a:ext cx="5247859" cy="1335748"/>
            <a:chOff x="1182411" y="2491936"/>
            <a:chExt cx="5247859" cy="1335748"/>
          </a:xfrm>
          <a:solidFill>
            <a:schemeClr val="tx1">
              <a:lumMod val="75000"/>
              <a:lumOff val="25000"/>
            </a:schemeClr>
          </a:solidFill>
        </p:grpSpPr>
        <p:sp>
          <p:nvSpPr>
            <p:cNvPr id="10" name="Freeform 6"/>
            <p:cNvSpPr/>
            <p:nvPr/>
          </p:nvSpPr>
          <p:spPr bwMode="auto">
            <a:xfrm>
              <a:off x="1182411" y="2590151"/>
              <a:ext cx="4923478" cy="1237533"/>
            </a:xfrm>
            <a:custGeom>
              <a:avLst/>
              <a:gdLst>
                <a:gd name="T0" fmla="*/ 967 w 967"/>
                <a:gd name="T1" fmla="*/ 141 h 243"/>
                <a:gd name="T2" fmla="*/ 0 w 967"/>
                <a:gd name="T3" fmla="*/ 243 h 243"/>
                <a:gd name="T4" fmla="*/ 891 w 967"/>
                <a:gd name="T5" fmla="*/ 0 h 243"/>
                <a:gd name="T6" fmla="*/ 870 w 967"/>
                <a:gd name="T7" fmla="*/ 56 h 243"/>
                <a:gd name="T8" fmla="*/ 956 w 967"/>
                <a:gd name="T9" fmla="*/ 142 h 243"/>
                <a:gd name="T10" fmla="*/ 967 w 967"/>
                <a:gd name="T11" fmla="*/ 141 h 243"/>
              </a:gdLst>
              <a:ahLst/>
              <a:cxnLst>
                <a:cxn ang="0">
                  <a:pos x="T0" y="T1"/>
                </a:cxn>
                <a:cxn ang="0">
                  <a:pos x="T2" y="T3"/>
                </a:cxn>
                <a:cxn ang="0">
                  <a:pos x="T4" y="T5"/>
                </a:cxn>
                <a:cxn ang="0">
                  <a:pos x="T6" y="T7"/>
                </a:cxn>
                <a:cxn ang="0">
                  <a:pos x="T8" y="T9"/>
                </a:cxn>
                <a:cxn ang="0">
                  <a:pos x="T10" y="T11"/>
                </a:cxn>
              </a:cxnLst>
              <a:rect l="0" t="0" r="r" b="b"/>
              <a:pathLst>
                <a:path w="967" h="243">
                  <a:moveTo>
                    <a:pt x="967" y="141"/>
                  </a:moveTo>
                  <a:cubicBezTo>
                    <a:pt x="755" y="193"/>
                    <a:pt x="500" y="237"/>
                    <a:pt x="0" y="243"/>
                  </a:cubicBezTo>
                  <a:cubicBezTo>
                    <a:pt x="337" y="234"/>
                    <a:pt x="641" y="223"/>
                    <a:pt x="891" y="0"/>
                  </a:cubicBezTo>
                  <a:cubicBezTo>
                    <a:pt x="878" y="15"/>
                    <a:pt x="870" y="34"/>
                    <a:pt x="870" y="56"/>
                  </a:cubicBezTo>
                  <a:cubicBezTo>
                    <a:pt x="870" y="103"/>
                    <a:pt x="909" y="142"/>
                    <a:pt x="956" y="142"/>
                  </a:cubicBezTo>
                  <a:cubicBezTo>
                    <a:pt x="960" y="142"/>
                    <a:pt x="964" y="142"/>
                    <a:pt x="967" y="14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L" panose="00020600040101010101" pitchFamily="18" charset="-122"/>
                <a:ea typeface="阿里巴巴普惠体 L" panose="00020600040101010101" pitchFamily="18" charset="-122"/>
              </a:endParaRPr>
            </a:p>
          </p:txBody>
        </p:sp>
        <p:sp>
          <p:nvSpPr>
            <p:cNvPr id="11" name="Oval 13"/>
            <p:cNvSpPr>
              <a:spLocks noChangeArrowheads="1"/>
            </p:cNvSpPr>
            <p:nvPr/>
          </p:nvSpPr>
          <p:spPr bwMode="auto">
            <a:xfrm>
              <a:off x="5680970" y="2491936"/>
              <a:ext cx="749300" cy="754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L" panose="00020600040101010101" pitchFamily="18" charset="-122"/>
                <a:ea typeface="阿里巴巴普惠体 L" panose="00020600040101010101" pitchFamily="18" charset="-122"/>
              </a:endParaRPr>
            </a:p>
          </p:txBody>
        </p:sp>
      </p:grpSp>
      <p:grpSp>
        <p:nvGrpSpPr>
          <p:cNvPr id="12" name="组合 11"/>
          <p:cNvGrpSpPr/>
          <p:nvPr/>
        </p:nvGrpSpPr>
        <p:grpSpPr>
          <a:xfrm>
            <a:off x="1343599" y="3311881"/>
            <a:ext cx="5277280" cy="828196"/>
            <a:chOff x="1648399" y="3445231"/>
            <a:chExt cx="5277280" cy="828196"/>
          </a:xfrm>
          <a:solidFill>
            <a:srgbClr val="F3403F"/>
          </a:solidFill>
        </p:grpSpPr>
        <p:sp>
          <p:nvSpPr>
            <p:cNvPr id="13" name="Freeform 5"/>
            <p:cNvSpPr/>
            <p:nvPr/>
          </p:nvSpPr>
          <p:spPr bwMode="auto">
            <a:xfrm>
              <a:off x="1648399" y="3445231"/>
              <a:ext cx="4754031" cy="828196"/>
            </a:xfrm>
            <a:custGeom>
              <a:avLst/>
              <a:gdLst>
                <a:gd name="T0" fmla="*/ 932 w 934"/>
                <a:gd name="T1" fmla="*/ 163 h 163"/>
                <a:gd name="T2" fmla="*/ 0 w 934"/>
                <a:gd name="T3" fmla="*/ 82 h 163"/>
                <a:gd name="T4" fmla="*/ 934 w 934"/>
                <a:gd name="T5" fmla="*/ 0 h 163"/>
                <a:gd name="T6" fmla="*/ 875 w 934"/>
                <a:gd name="T7" fmla="*/ 82 h 163"/>
                <a:gd name="T8" fmla="*/ 932 w 934"/>
                <a:gd name="T9" fmla="*/ 163 h 163"/>
              </a:gdLst>
              <a:ahLst/>
              <a:cxnLst>
                <a:cxn ang="0">
                  <a:pos x="T0" y="T1"/>
                </a:cxn>
                <a:cxn ang="0">
                  <a:pos x="T2" y="T3"/>
                </a:cxn>
                <a:cxn ang="0">
                  <a:pos x="T4" y="T5"/>
                </a:cxn>
                <a:cxn ang="0">
                  <a:pos x="T6" y="T7"/>
                </a:cxn>
                <a:cxn ang="0">
                  <a:pos x="T8" y="T9"/>
                </a:cxn>
              </a:cxnLst>
              <a:rect l="0" t="0" r="r" b="b"/>
              <a:pathLst>
                <a:path w="934" h="163">
                  <a:moveTo>
                    <a:pt x="932" y="163"/>
                  </a:moveTo>
                  <a:cubicBezTo>
                    <a:pt x="636" y="100"/>
                    <a:pt x="232" y="85"/>
                    <a:pt x="0" y="82"/>
                  </a:cubicBezTo>
                  <a:cubicBezTo>
                    <a:pt x="232" y="80"/>
                    <a:pt x="637" y="65"/>
                    <a:pt x="934" y="0"/>
                  </a:cubicBezTo>
                  <a:cubicBezTo>
                    <a:pt x="900" y="11"/>
                    <a:pt x="875" y="44"/>
                    <a:pt x="875" y="82"/>
                  </a:cubicBezTo>
                  <a:cubicBezTo>
                    <a:pt x="875" y="119"/>
                    <a:pt x="898" y="151"/>
                    <a:pt x="932" y="163"/>
                  </a:cubicBezTo>
                  <a:close/>
                </a:path>
              </a:pathLst>
            </a:custGeom>
            <a:grpFill/>
            <a:ln>
              <a:noFill/>
            </a:ln>
          </p:spPr>
          <p:txBody>
            <a:bodyPr vert="horz" wrap="square" lIns="91440" tIns="45720" rIns="91440" bIns="45720" numCol="1" anchor="t" anchorCtr="0" compatLnSpc="1"/>
            <a:lstStyle/>
            <a:p>
              <a:endParaRPr lang="zh-CN" altLang="en-US" dirty="0">
                <a:solidFill>
                  <a:prstClr val="black"/>
                </a:solidFill>
                <a:latin typeface="阿里巴巴普惠体 L" panose="00020600040101010101" pitchFamily="18" charset="-122"/>
                <a:ea typeface="阿里巴巴普惠体 L" panose="00020600040101010101" pitchFamily="18" charset="-122"/>
              </a:endParaRPr>
            </a:p>
          </p:txBody>
        </p:sp>
        <p:sp>
          <p:nvSpPr>
            <p:cNvPr id="15" name="Oval 13"/>
            <p:cNvSpPr>
              <a:spLocks noChangeArrowheads="1"/>
            </p:cNvSpPr>
            <p:nvPr/>
          </p:nvSpPr>
          <p:spPr bwMode="auto">
            <a:xfrm>
              <a:off x="6176379" y="3479778"/>
              <a:ext cx="749300" cy="754063"/>
            </a:xfrm>
            <a:prstGeom prst="ellipse">
              <a:avLst/>
            </a:prstGeom>
            <a:grpFill/>
            <a:ln>
              <a:noFill/>
            </a:ln>
          </p:spPr>
          <p:txBody>
            <a:bodyPr vert="horz" wrap="square" lIns="91440" tIns="45720" rIns="91440" bIns="45720" numCol="1" anchor="t" anchorCtr="0" compatLnSpc="1"/>
            <a:lstStyle/>
            <a:p>
              <a:endParaRPr lang="zh-CN" altLang="en-US" dirty="0">
                <a:solidFill>
                  <a:prstClr val="black"/>
                </a:solidFill>
                <a:latin typeface="阿里巴巴普惠体 L" panose="00020600040101010101" pitchFamily="18" charset="-122"/>
                <a:ea typeface="阿里巴巴普惠体 L" panose="00020600040101010101" pitchFamily="18" charset="-122"/>
              </a:endParaRPr>
            </a:p>
          </p:txBody>
        </p:sp>
      </p:grpSp>
      <p:grpSp>
        <p:nvGrpSpPr>
          <p:cNvPr id="16" name="组合 15"/>
          <p:cNvGrpSpPr/>
          <p:nvPr/>
        </p:nvGrpSpPr>
        <p:grpSpPr>
          <a:xfrm>
            <a:off x="1343599" y="3781915"/>
            <a:ext cx="3306868" cy="2227387"/>
            <a:chOff x="1648399" y="3915265"/>
            <a:chExt cx="3306868" cy="2227387"/>
          </a:xfrm>
          <a:solidFill>
            <a:srgbClr val="F3403F"/>
          </a:solidFill>
        </p:grpSpPr>
        <p:sp>
          <p:nvSpPr>
            <p:cNvPr id="17" name="Freeform 9"/>
            <p:cNvSpPr/>
            <p:nvPr/>
          </p:nvSpPr>
          <p:spPr bwMode="auto">
            <a:xfrm>
              <a:off x="1648399" y="3915265"/>
              <a:ext cx="3288031" cy="1974342"/>
            </a:xfrm>
            <a:custGeom>
              <a:avLst/>
              <a:gdLst>
                <a:gd name="T0" fmla="*/ 646 w 646"/>
                <a:gd name="T1" fmla="*/ 316 h 388"/>
                <a:gd name="T2" fmla="*/ 575 w 646"/>
                <a:gd name="T3" fmla="*/ 279 h 388"/>
                <a:gd name="T4" fmla="*/ 489 w 646"/>
                <a:gd name="T5" fmla="*/ 365 h 388"/>
                <a:gd name="T6" fmla="*/ 492 w 646"/>
                <a:gd name="T7" fmla="*/ 388 h 388"/>
                <a:gd name="T8" fmla="*/ 0 w 646"/>
                <a:gd name="T9" fmla="*/ 0 h 388"/>
                <a:gd name="T10" fmla="*/ 646 w 646"/>
                <a:gd name="T11" fmla="*/ 316 h 388"/>
              </a:gdLst>
              <a:ahLst/>
              <a:cxnLst>
                <a:cxn ang="0">
                  <a:pos x="T0" y="T1"/>
                </a:cxn>
                <a:cxn ang="0">
                  <a:pos x="T2" y="T3"/>
                </a:cxn>
                <a:cxn ang="0">
                  <a:pos x="T4" y="T5"/>
                </a:cxn>
                <a:cxn ang="0">
                  <a:pos x="T6" y="T7"/>
                </a:cxn>
                <a:cxn ang="0">
                  <a:pos x="T8" y="T9"/>
                </a:cxn>
                <a:cxn ang="0">
                  <a:pos x="T10" y="T11"/>
                </a:cxn>
              </a:cxnLst>
              <a:rect l="0" t="0" r="r" b="b"/>
              <a:pathLst>
                <a:path w="646" h="388">
                  <a:moveTo>
                    <a:pt x="646" y="316"/>
                  </a:moveTo>
                  <a:cubicBezTo>
                    <a:pt x="631" y="293"/>
                    <a:pt x="605" y="279"/>
                    <a:pt x="575" y="279"/>
                  </a:cubicBezTo>
                  <a:cubicBezTo>
                    <a:pt x="528" y="279"/>
                    <a:pt x="489" y="317"/>
                    <a:pt x="489" y="365"/>
                  </a:cubicBezTo>
                  <a:cubicBezTo>
                    <a:pt x="489" y="373"/>
                    <a:pt x="490" y="380"/>
                    <a:pt x="492" y="388"/>
                  </a:cubicBezTo>
                  <a:cubicBezTo>
                    <a:pt x="386" y="95"/>
                    <a:pt x="230" y="22"/>
                    <a:pt x="0" y="0"/>
                  </a:cubicBezTo>
                  <a:cubicBezTo>
                    <a:pt x="281" y="23"/>
                    <a:pt x="547" y="93"/>
                    <a:pt x="646" y="316"/>
                  </a:cubicBezTo>
                  <a:close/>
                </a:path>
              </a:pathLst>
            </a:custGeom>
            <a:grpFill/>
            <a:ln>
              <a:noFill/>
            </a:ln>
          </p:spPr>
          <p:txBody>
            <a:bodyPr vert="horz" wrap="square" lIns="91440" tIns="45720" rIns="91440" bIns="45720" numCol="1" anchor="t" anchorCtr="0" compatLnSpc="1"/>
            <a:lstStyle/>
            <a:p>
              <a:endParaRPr lang="zh-CN" altLang="en-US" dirty="0">
                <a:solidFill>
                  <a:prstClr val="black"/>
                </a:solidFill>
                <a:latin typeface="阿里巴巴普惠体 L" panose="00020600040101010101" pitchFamily="18" charset="-122"/>
                <a:ea typeface="阿里巴巴普惠体 L" panose="00020600040101010101" pitchFamily="18" charset="-122"/>
              </a:endParaRPr>
            </a:p>
          </p:txBody>
        </p:sp>
        <p:sp>
          <p:nvSpPr>
            <p:cNvPr id="18" name="Oval 13"/>
            <p:cNvSpPr>
              <a:spLocks noChangeArrowheads="1"/>
            </p:cNvSpPr>
            <p:nvPr/>
          </p:nvSpPr>
          <p:spPr bwMode="auto">
            <a:xfrm>
              <a:off x="4205967" y="5388589"/>
              <a:ext cx="749300" cy="754063"/>
            </a:xfrm>
            <a:prstGeom prst="ellipse">
              <a:avLst/>
            </a:prstGeom>
            <a:grpFill/>
            <a:ln>
              <a:noFill/>
            </a:ln>
          </p:spPr>
          <p:txBody>
            <a:bodyPr vert="horz" wrap="square" lIns="91440" tIns="45720" rIns="91440" bIns="45720" numCol="1" anchor="t" anchorCtr="0" compatLnSpc="1"/>
            <a:lstStyle/>
            <a:p>
              <a:endParaRPr lang="zh-CN" altLang="en-US" dirty="0">
                <a:solidFill>
                  <a:prstClr val="black"/>
                </a:solidFill>
                <a:latin typeface="阿里巴巴普惠体 L" panose="00020600040101010101" pitchFamily="18" charset="-122"/>
                <a:ea typeface="阿里巴巴普惠体 L" panose="00020600040101010101" pitchFamily="18" charset="-122"/>
              </a:endParaRPr>
            </a:p>
          </p:txBody>
        </p:sp>
      </p:grpSp>
      <p:sp>
        <p:nvSpPr>
          <p:cNvPr id="20" name="文本框 19"/>
          <p:cNvSpPr txBox="1"/>
          <p:nvPr/>
        </p:nvSpPr>
        <p:spPr>
          <a:xfrm>
            <a:off x="4053230" y="1540843"/>
            <a:ext cx="668773" cy="584775"/>
          </a:xfrm>
          <a:prstGeom prst="rect">
            <a:avLst/>
          </a:prstGeom>
          <a:noFill/>
        </p:spPr>
        <p:txBody>
          <a:bodyPr wrap="none" rtlCol="0">
            <a:spAutoFit/>
          </a:bodyPr>
          <a:lstStyle/>
          <a:p>
            <a:r>
              <a:rPr lang="en-US" altLang="zh-CN" sz="3200" dirty="0">
                <a:solidFill>
                  <a:prstClr val="white"/>
                </a:solidFill>
                <a:latin typeface="思源黑体 CN Bold" panose="020B0800000000000000" pitchFamily="34" charset="-122"/>
                <a:ea typeface="思源黑体 CN Bold" panose="020B0800000000000000" pitchFamily="34" charset="-122"/>
              </a:rPr>
              <a:t>01</a:t>
            </a:r>
            <a:endParaRPr lang="zh-CN" altLang="en-US" sz="3200" dirty="0">
              <a:solidFill>
                <a:prstClr val="white"/>
              </a:solidFill>
              <a:latin typeface="思源黑体 CN Bold" panose="020B0800000000000000" pitchFamily="34" charset="-122"/>
              <a:ea typeface="思源黑体 CN Bold" panose="020B0800000000000000" pitchFamily="34" charset="-122"/>
            </a:endParaRPr>
          </a:p>
        </p:txBody>
      </p:sp>
      <p:sp>
        <p:nvSpPr>
          <p:cNvPr id="21" name="文本框 20"/>
          <p:cNvSpPr txBox="1"/>
          <p:nvPr/>
        </p:nvSpPr>
        <p:spPr>
          <a:xfrm>
            <a:off x="5387232" y="2443230"/>
            <a:ext cx="668773" cy="584775"/>
          </a:xfrm>
          <a:prstGeom prst="rect">
            <a:avLst/>
          </a:prstGeom>
          <a:noFill/>
        </p:spPr>
        <p:txBody>
          <a:bodyPr wrap="none" rtlCol="0">
            <a:spAutoFit/>
          </a:bodyPr>
          <a:lstStyle/>
          <a:p>
            <a:r>
              <a:rPr lang="en-US" altLang="zh-CN" sz="3200" dirty="0">
                <a:solidFill>
                  <a:prstClr val="white"/>
                </a:solidFill>
                <a:latin typeface="思源黑体 CN Bold" panose="020B0800000000000000" pitchFamily="34" charset="-122"/>
                <a:ea typeface="思源黑体 CN Bold" panose="020B0800000000000000" pitchFamily="34" charset="-122"/>
              </a:rPr>
              <a:t>02</a:t>
            </a:r>
            <a:endParaRPr lang="zh-CN" altLang="en-US" sz="3200" dirty="0">
              <a:solidFill>
                <a:prstClr val="white"/>
              </a:solidFill>
              <a:latin typeface="思源黑体 CN Bold" panose="020B0800000000000000" pitchFamily="34" charset="-122"/>
              <a:ea typeface="思源黑体 CN Bold" panose="020B0800000000000000" pitchFamily="34" charset="-122"/>
            </a:endParaRPr>
          </a:p>
        </p:txBody>
      </p:sp>
      <p:sp>
        <p:nvSpPr>
          <p:cNvPr id="22" name="文本框 21"/>
          <p:cNvSpPr txBox="1"/>
          <p:nvPr/>
        </p:nvSpPr>
        <p:spPr>
          <a:xfrm>
            <a:off x="5877030" y="3431072"/>
            <a:ext cx="668773" cy="584775"/>
          </a:xfrm>
          <a:prstGeom prst="rect">
            <a:avLst/>
          </a:prstGeom>
          <a:noFill/>
        </p:spPr>
        <p:txBody>
          <a:bodyPr wrap="none" rtlCol="0">
            <a:spAutoFit/>
          </a:bodyPr>
          <a:lstStyle/>
          <a:p>
            <a:r>
              <a:rPr lang="en-US" altLang="zh-CN" sz="3200" dirty="0">
                <a:solidFill>
                  <a:prstClr val="white"/>
                </a:solidFill>
                <a:latin typeface="思源黑体 CN Bold" panose="020B0800000000000000" pitchFamily="34" charset="-122"/>
                <a:ea typeface="思源黑体 CN Bold" panose="020B0800000000000000" pitchFamily="34" charset="-122"/>
              </a:rPr>
              <a:t>03</a:t>
            </a:r>
            <a:endParaRPr lang="zh-CN" altLang="en-US" sz="3200" dirty="0">
              <a:solidFill>
                <a:prstClr val="white"/>
              </a:solidFill>
              <a:latin typeface="思源黑体 CN Bold" panose="020B0800000000000000" pitchFamily="34" charset="-122"/>
              <a:ea typeface="思源黑体 CN Bold" panose="020B0800000000000000" pitchFamily="34" charset="-122"/>
            </a:endParaRPr>
          </a:p>
        </p:txBody>
      </p:sp>
      <p:grpSp>
        <p:nvGrpSpPr>
          <p:cNvPr id="23" name="组合 22"/>
          <p:cNvGrpSpPr/>
          <p:nvPr/>
        </p:nvGrpSpPr>
        <p:grpSpPr>
          <a:xfrm>
            <a:off x="898459" y="3781915"/>
            <a:ext cx="5240515" cy="1322704"/>
            <a:chOff x="1203259" y="3915265"/>
            <a:chExt cx="5240515" cy="1322704"/>
          </a:xfrm>
          <a:solidFill>
            <a:schemeClr val="tx1">
              <a:lumMod val="75000"/>
              <a:lumOff val="25000"/>
            </a:schemeClr>
          </a:solidFill>
        </p:grpSpPr>
        <p:sp>
          <p:nvSpPr>
            <p:cNvPr id="24" name="Freeform 8"/>
            <p:cNvSpPr/>
            <p:nvPr/>
          </p:nvSpPr>
          <p:spPr bwMode="auto">
            <a:xfrm>
              <a:off x="1203259" y="3915265"/>
              <a:ext cx="4921574" cy="1267995"/>
            </a:xfrm>
            <a:custGeom>
              <a:avLst/>
              <a:gdLst>
                <a:gd name="T0" fmla="*/ 870 w 967"/>
                <a:gd name="T1" fmla="*/ 187 h 249"/>
                <a:gd name="T2" fmla="*/ 896 w 967"/>
                <a:gd name="T3" fmla="*/ 249 h 249"/>
                <a:gd name="T4" fmla="*/ 0 w 967"/>
                <a:gd name="T5" fmla="*/ 0 h 249"/>
                <a:gd name="T6" fmla="*/ 967 w 967"/>
                <a:gd name="T7" fmla="*/ 101 h 249"/>
                <a:gd name="T8" fmla="*/ 956 w 967"/>
                <a:gd name="T9" fmla="*/ 100 h 249"/>
                <a:gd name="T10" fmla="*/ 870 w 967"/>
                <a:gd name="T11" fmla="*/ 187 h 249"/>
              </a:gdLst>
              <a:ahLst/>
              <a:cxnLst>
                <a:cxn ang="0">
                  <a:pos x="T0" y="T1"/>
                </a:cxn>
                <a:cxn ang="0">
                  <a:pos x="T2" y="T3"/>
                </a:cxn>
                <a:cxn ang="0">
                  <a:pos x="T4" y="T5"/>
                </a:cxn>
                <a:cxn ang="0">
                  <a:pos x="T6" y="T7"/>
                </a:cxn>
                <a:cxn ang="0">
                  <a:pos x="T8" y="T9"/>
                </a:cxn>
                <a:cxn ang="0">
                  <a:pos x="T10" y="T11"/>
                </a:cxn>
              </a:cxnLst>
              <a:rect l="0" t="0" r="r" b="b"/>
              <a:pathLst>
                <a:path w="967" h="249">
                  <a:moveTo>
                    <a:pt x="870" y="187"/>
                  </a:moveTo>
                  <a:cubicBezTo>
                    <a:pt x="870" y="211"/>
                    <a:pt x="880" y="233"/>
                    <a:pt x="896" y="249"/>
                  </a:cubicBezTo>
                  <a:cubicBezTo>
                    <a:pt x="646" y="20"/>
                    <a:pt x="339" y="9"/>
                    <a:pt x="0" y="0"/>
                  </a:cubicBezTo>
                  <a:cubicBezTo>
                    <a:pt x="499" y="6"/>
                    <a:pt x="754" y="50"/>
                    <a:pt x="967" y="101"/>
                  </a:cubicBezTo>
                  <a:cubicBezTo>
                    <a:pt x="963" y="101"/>
                    <a:pt x="960" y="100"/>
                    <a:pt x="956" y="100"/>
                  </a:cubicBezTo>
                  <a:cubicBezTo>
                    <a:pt x="909" y="100"/>
                    <a:pt x="870" y="139"/>
                    <a:pt x="870" y="187"/>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L" panose="00020600040101010101" pitchFamily="18" charset="-122"/>
                <a:ea typeface="阿里巴巴普惠体 L" panose="00020600040101010101" pitchFamily="18" charset="-122"/>
              </a:endParaRPr>
            </a:p>
          </p:txBody>
        </p:sp>
        <p:sp>
          <p:nvSpPr>
            <p:cNvPr id="25" name="Oval 13"/>
            <p:cNvSpPr>
              <a:spLocks noChangeArrowheads="1"/>
            </p:cNvSpPr>
            <p:nvPr/>
          </p:nvSpPr>
          <p:spPr bwMode="auto">
            <a:xfrm>
              <a:off x="5694474" y="4483906"/>
              <a:ext cx="749300" cy="754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L" panose="00020600040101010101" pitchFamily="18" charset="-122"/>
                <a:ea typeface="阿里巴巴普惠体 L" panose="00020600040101010101" pitchFamily="18" charset="-122"/>
              </a:endParaRPr>
            </a:p>
          </p:txBody>
        </p:sp>
      </p:grpSp>
      <p:sp>
        <p:nvSpPr>
          <p:cNvPr id="26" name="文本框 25"/>
          <p:cNvSpPr txBox="1"/>
          <p:nvPr/>
        </p:nvSpPr>
        <p:spPr>
          <a:xfrm>
            <a:off x="5401537" y="4435200"/>
            <a:ext cx="668773" cy="584775"/>
          </a:xfrm>
          <a:prstGeom prst="rect">
            <a:avLst/>
          </a:prstGeom>
          <a:noFill/>
        </p:spPr>
        <p:txBody>
          <a:bodyPr wrap="none" rtlCol="0">
            <a:spAutoFit/>
          </a:bodyPr>
          <a:lstStyle/>
          <a:p>
            <a:r>
              <a:rPr lang="en-US" altLang="zh-CN" sz="3200" dirty="0">
                <a:solidFill>
                  <a:prstClr val="white"/>
                </a:solidFill>
                <a:latin typeface="思源黑体 CN Bold" panose="020B0800000000000000" pitchFamily="34" charset="-122"/>
                <a:ea typeface="思源黑体 CN Bold" panose="020B0800000000000000" pitchFamily="34" charset="-122"/>
              </a:rPr>
              <a:t>04</a:t>
            </a:r>
            <a:endParaRPr lang="zh-CN" altLang="en-US" sz="3200" dirty="0">
              <a:solidFill>
                <a:prstClr val="white"/>
              </a:solidFill>
              <a:latin typeface="思源黑体 CN Bold" panose="020B0800000000000000" pitchFamily="34" charset="-122"/>
              <a:ea typeface="思源黑体 CN Bold" panose="020B0800000000000000" pitchFamily="34" charset="-122"/>
            </a:endParaRPr>
          </a:p>
        </p:txBody>
      </p:sp>
      <p:sp>
        <p:nvSpPr>
          <p:cNvPr id="27" name="文本框 26"/>
          <p:cNvSpPr txBox="1"/>
          <p:nvPr/>
        </p:nvSpPr>
        <p:spPr>
          <a:xfrm>
            <a:off x="3905817" y="5339883"/>
            <a:ext cx="668773" cy="584775"/>
          </a:xfrm>
          <a:prstGeom prst="rect">
            <a:avLst/>
          </a:prstGeom>
          <a:noFill/>
        </p:spPr>
        <p:txBody>
          <a:bodyPr wrap="none" rtlCol="0">
            <a:spAutoFit/>
          </a:bodyPr>
          <a:lstStyle/>
          <a:p>
            <a:r>
              <a:rPr lang="en-US" altLang="zh-CN" sz="3200" dirty="0">
                <a:solidFill>
                  <a:prstClr val="white"/>
                </a:solidFill>
                <a:latin typeface="思源黑体 CN Bold" panose="020B0800000000000000" pitchFamily="34" charset="-122"/>
                <a:ea typeface="思源黑体 CN Bold" panose="020B0800000000000000" pitchFamily="34" charset="-122"/>
              </a:rPr>
              <a:t>05</a:t>
            </a:r>
            <a:endParaRPr lang="zh-CN" altLang="en-US" sz="3200" dirty="0">
              <a:solidFill>
                <a:prstClr val="white"/>
              </a:solidFill>
              <a:latin typeface="思源黑体 CN Bold" panose="020B0800000000000000" pitchFamily="34" charset="-122"/>
              <a:ea typeface="思源黑体 CN Bold" panose="020B0800000000000000" pitchFamily="34" charset="-122"/>
            </a:endParaRPr>
          </a:p>
        </p:txBody>
      </p:sp>
      <p:grpSp>
        <p:nvGrpSpPr>
          <p:cNvPr id="28" name="组合 27"/>
          <p:cNvGrpSpPr/>
          <p:nvPr/>
        </p:nvGrpSpPr>
        <p:grpSpPr>
          <a:xfrm>
            <a:off x="5076770" y="5491124"/>
            <a:ext cx="4308529" cy="713190"/>
            <a:chOff x="8629508" y="2069651"/>
            <a:chExt cx="4308529" cy="713190"/>
          </a:xfrm>
        </p:grpSpPr>
        <p:sp>
          <p:nvSpPr>
            <p:cNvPr id="29"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rPr>
                <a:t>标题文字添加</a:t>
              </a:r>
              <a:endParaRPr kumimoji="0" lang="en-GB"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endParaRPr>
            </a:p>
          </p:txBody>
        </p:sp>
        <p:sp>
          <p:nvSpPr>
            <p:cNvPr id="30" name="文本框 29"/>
            <p:cNvSpPr txBox="1"/>
            <p:nvPr/>
          </p:nvSpPr>
          <p:spPr>
            <a:xfrm>
              <a:off x="8649008" y="2400877"/>
              <a:ext cx="4289029" cy="3819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31" name="组合 30"/>
          <p:cNvGrpSpPr/>
          <p:nvPr/>
        </p:nvGrpSpPr>
        <p:grpSpPr>
          <a:xfrm>
            <a:off x="6303391" y="4435200"/>
            <a:ext cx="4308529" cy="713190"/>
            <a:chOff x="8629508" y="2069651"/>
            <a:chExt cx="4308529" cy="713190"/>
          </a:xfrm>
        </p:grpSpPr>
        <p:sp>
          <p:nvSpPr>
            <p:cNvPr id="32"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rPr>
                <a:t>标题文字添加</a:t>
              </a:r>
              <a:endParaRPr kumimoji="0" lang="en-GB"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endParaRPr>
            </a:p>
          </p:txBody>
        </p:sp>
        <p:sp>
          <p:nvSpPr>
            <p:cNvPr id="33" name="文本框 32"/>
            <p:cNvSpPr txBox="1"/>
            <p:nvPr/>
          </p:nvSpPr>
          <p:spPr>
            <a:xfrm>
              <a:off x="8649008" y="2400877"/>
              <a:ext cx="4289029" cy="3819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34" name="组合 33"/>
          <p:cNvGrpSpPr/>
          <p:nvPr/>
        </p:nvGrpSpPr>
        <p:grpSpPr>
          <a:xfrm>
            <a:off x="6972700" y="3302657"/>
            <a:ext cx="4308529" cy="713190"/>
            <a:chOff x="8629508" y="2069651"/>
            <a:chExt cx="4308529" cy="713190"/>
          </a:xfrm>
        </p:grpSpPr>
        <p:sp>
          <p:nvSpPr>
            <p:cNvPr id="35"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rPr>
                <a:t>标题文字添加</a:t>
              </a:r>
              <a:endParaRPr kumimoji="0" lang="en-GB"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endParaRPr>
            </a:p>
          </p:txBody>
        </p:sp>
        <p:sp>
          <p:nvSpPr>
            <p:cNvPr id="36" name="文本框 35"/>
            <p:cNvSpPr txBox="1"/>
            <p:nvPr/>
          </p:nvSpPr>
          <p:spPr>
            <a:xfrm>
              <a:off x="8649008" y="2400877"/>
              <a:ext cx="4289029" cy="3819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37" name="组合 36"/>
          <p:cNvGrpSpPr/>
          <p:nvPr/>
        </p:nvGrpSpPr>
        <p:grpSpPr>
          <a:xfrm>
            <a:off x="6303391" y="2241447"/>
            <a:ext cx="4308529" cy="713190"/>
            <a:chOff x="8629508" y="2069651"/>
            <a:chExt cx="4308529" cy="713190"/>
          </a:xfrm>
        </p:grpSpPr>
        <p:sp>
          <p:nvSpPr>
            <p:cNvPr id="38"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rPr>
                <a:t>标题文字添加</a:t>
              </a:r>
              <a:endParaRPr kumimoji="0" lang="en-GB"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endParaRPr>
            </a:p>
          </p:txBody>
        </p:sp>
        <p:sp>
          <p:nvSpPr>
            <p:cNvPr id="39" name="文本框 38"/>
            <p:cNvSpPr txBox="1"/>
            <p:nvPr/>
          </p:nvSpPr>
          <p:spPr>
            <a:xfrm>
              <a:off x="8649008" y="2400877"/>
              <a:ext cx="4289029" cy="3819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40" name="组合 39"/>
          <p:cNvGrpSpPr/>
          <p:nvPr/>
        </p:nvGrpSpPr>
        <p:grpSpPr>
          <a:xfrm>
            <a:off x="5076770" y="1261984"/>
            <a:ext cx="4308529" cy="713190"/>
            <a:chOff x="8629508" y="2069651"/>
            <a:chExt cx="4308529" cy="713190"/>
          </a:xfrm>
        </p:grpSpPr>
        <p:sp>
          <p:nvSpPr>
            <p:cNvPr id="41"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rPr>
                <a:t>标题文字添加</a:t>
              </a:r>
              <a:endParaRPr kumimoji="0" lang="en-GB"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endParaRPr>
            </a:p>
          </p:txBody>
        </p:sp>
        <p:sp>
          <p:nvSpPr>
            <p:cNvPr id="42" name="文本框 41"/>
            <p:cNvSpPr txBox="1"/>
            <p:nvPr/>
          </p:nvSpPr>
          <p:spPr>
            <a:xfrm>
              <a:off x="8649008" y="2400877"/>
              <a:ext cx="4289029" cy="3819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spTree>
  </p:cSld>
  <p:clrMapOvr>
    <a:masterClrMapping/>
  </p:clrMapOvr>
  <p:transition spd="slow"/>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32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32000">
                                          <p:cBhvr additive="base">
                                            <p:cTn id="7" dur="250" fill="hold"/>
                                            <p:tgtEl>
                                              <p:spTgt spid="6"/>
                                            </p:tgtEl>
                                            <p:attrNameLst>
                                              <p:attrName>ppt_x</p:attrName>
                                            </p:attrNameLst>
                                          </p:cBhvr>
                                          <p:tavLst>
                                            <p:tav tm="0">
                                              <p:val>
                                                <p:strVal val="0-#ppt_w/2"/>
                                              </p:val>
                                            </p:tav>
                                            <p:tav tm="100000">
                                              <p:val>
                                                <p:strVal val="#ppt_x"/>
                                              </p:val>
                                            </p:tav>
                                          </p:tavLst>
                                        </p:anim>
                                        <p:anim calcmode="lin" valueType="num" p14:bounceEnd="32000">
                                          <p:cBhvr additive="base">
                                            <p:cTn id="8" dur="25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500"/>
                                </p:stCondLst>
                                <p:childTnLst>
                                  <p:par>
                                    <p:cTn id="13" presetID="23" presetClass="entr" presetSubtype="28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strVal val="4/3*#ppt_w"/>
                                              </p:val>
                                            </p:tav>
                                            <p:tav tm="100000">
                                              <p:val>
                                                <p:strVal val="#ppt_w"/>
                                              </p:val>
                                            </p:tav>
                                          </p:tavLst>
                                        </p:anim>
                                        <p:anim calcmode="lin" valueType="num">
                                          <p:cBhvr>
                                            <p:cTn id="16" dur="500" fill="hold"/>
                                            <p:tgtEl>
                                              <p:spTgt spid="20"/>
                                            </p:tgtEl>
                                            <p:attrNameLst>
                                              <p:attrName>ppt_h</p:attrName>
                                            </p:attrNameLst>
                                          </p:cBhvr>
                                          <p:tavLst>
                                            <p:tav tm="0">
                                              <p:val>
                                                <p:strVal val="4/3*#ppt_h"/>
                                              </p:val>
                                            </p:tav>
                                            <p:tav tm="100000">
                                              <p:val>
                                                <p:strVal val="#ppt_h"/>
                                              </p:val>
                                            </p:tav>
                                          </p:tavLst>
                                        </p:anim>
                                      </p:childTnLst>
                                    </p:cTn>
                                  </p:par>
                                </p:childTnLst>
                              </p:cTn>
                            </p:par>
                            <p:par>
                              <p:cTn id="17" fill="hold">
                                <p:stCondLst>
                                  <p:cond delay="1000"/>
                                </p:stCondLst>
                                <p:childTnLst>
                                  <p:par>
                                    <p:cTn id="18" presetID="2" presetClass="entr" presetSubtype="8" fill="hold" nodeType="afterEffect" p14:presetBounceEnd="32000">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14:bounceEnd="32000">
                                          <p:cBhvr additive="base">
                                            <p:cTn id="20" dur="250" fill="hold"/>
                                            <p:tgtEl>
                                              <p:spTgt spid="9"/>
                                            </p:tgtEl>
                                            <p:attrNameLst>
                                              <p:attrName>ppt_x</p:attrName>
                                            </p:attrNameLst>
                                          </p:cBhvr>
                                          <p:tavLst>
                                            <p:tav tm="0">
                                              <p:val>
                                                <p:strVal val="0-#ppt_w/2"/>
                                              </p:val>
                                            </p:tav>
                                            <p:tav tm="100000">
                                              <p:val>
                                                <p:strVal val="#ppt_x"/>
                                              </p:val>
                                            </p:tav>
                                          </p:tavLst>
                                        </p:anim>
                                        <p:anim calcmode="lin" valueType="num" p14:bounceEnd="32000">
                                          <p:cBhvr additive="base">
                                            <p:cTn id="21" dur="250" fill="hold"/>
                                            <p:tgtEl>
                                              <p:spTgt spid="9"/>
                                            </p:tgtEl>
                                            <p:attrNameLst>
                                              <p:attrName>ppt_y</p:attrName>
                                            </p:attrNameLst>
                                          </p:cBhvr>
                                          <p:tavLst>
                                            <p:tav tm="0">
                                              <p:val>
                                                <p:strVal val="#ppt_y"/>
                                              </p:val>
                                            </p:tav>
                                            <p:tav tm="100000">
                                              <p:val>
                                                <p:strVal val="#ppt_y"/>
                                              </p:val>
                                            </p:tav>
                                          </p:tavLst>
                                        </p:anim>
                                      </p:childTnLst>
                                    </p:cTn>
                                  </p:par>
                                  <p:par>
                                    <p:cTn id="22" presetID="2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1500"/>
                                </p:stCondLst>
                                <p:childTnLst>
                                  <p:par>
                                    <p:cTn id="26" presetID="23" presetClass="entr" presetSubtype="28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strVal val="4/3*#ppt_w"/>
                                              </p:val>
                                            </p:tav>
                                            <p:tav tm="100000">
                                              <p:val>
                                                <p:strVal val="#ppt_w"/>
                                              </p:val>
                                            </p:tav>
                                          </p:tavLst>
                                        </p:anim>
                                        <p:anim calcmode="lin" valueType="num">
                                          <p:cBhvr>
                                            <p:cTn id="29" dur="500" fill="hold"/>
                                            <p:tgtEl>
                                              <p:spTgt spid="21"/>
                                            </p:tgtEl>
                                            <p:attrNameLst>
                                              <p:attrName>ppt_h</p:attrName>
                                            </p:attrNameLst>
                                          </p:cBhvr>
                                          <p:tavLst>
                                            <p:tav tm="0">
                                              <p:val>
                                                <p:strVal val="4/3*#ppt_h"/>
                                              </p:val>
                                            </p:tav>
                                            <p:tav tm="100000">
                                              <p:val>
                                                <p:strVal val="#ppt_h"/>
                                              </p:val>
                                            </p:tav>
                                          </p:tavLst>
                                        </p:anim>
                                      </p:childTnLst>
                                    </p:cTn>
                                  </p:par>
                                </p:childTnLst>
                              </p:cTn>
                            </p:par>
                            <p:par>
                              <p:cTn id="30" fill="hold">
                                <p:stCondLst>
                                  <p:cond delay="2000"/>
                                </p:stCondLst>
                                <p:childTnLst>
                                  <p:par>
                                    <p:cTn id="31" presetID="2" presetClass="entr" presetSubtype="8" fill="hold" nodeType="afterEffect" p14:presetBounceEnd="32000">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14:bounceEnd="32000">
                                          <p:cBhvr additive="base">
                                            <p:cTn id="33" dur="250" fill="hold"/>
                                            <p:tgtEl>
                                              <p:spTgt spid="12"/>
                                            </p:tgtEl>
                                            <p:attrNameLst>
                                              <p:attrName>ppt_x</p:attrName>
                                            </p:attrNameLst>
                                          </p:cBhvr>
                                          <p:tavLst>
                                            <p:tav tm="0">
                                              <p:val>
                                                <p:strVal val="0-#ppt_w/2"/>
                                              </p:val>
                                            </p:tav>
                                            <p:tav tm="100000">
                                              <p:val>
                                                <p:strVal val="#ppt_x"/>
                                              </p:val>
                                            </p:tav>
                                          </p:tavLst>
                                        </p:anim>
                                        <p:anim calcmode="lin" valueType="num" p14:bounceEnd="32000">
                                          <p:cBhvr additive="base">
                                            <p:cTn id="34" dur="250" fill="hold"/>
                                            <p:tgtEl>
                                              <p:spTgt spid="12"/>
                                            </p:tgtEl>
                                            <p:attrNameLst>
                                              <p:attrName>ppt_y</p:attrName>
                                            </p:attrNameLst>
                                          </p:cBhvr>
                                          <p:tavLst>
                                            <p:tav tm="0">
                                              <p:val>
                                                <p:strVal val="#ppt_y"/>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2500"/>
                                </p:stCondLst>
                                <p:childTnLst>
                                  <p:par>
                                    <p:cTn id="39" presetID="23" presetClass="entr" presetSubtype="28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strVal val="4/3*#ppt_w"/>
                                              </p:val>
                                            </p:tav>
                                            <p:tav tm="100000">
                                              <p:val>
                                                <p:strVal val="#ppt_w"/>
                                              </p:val>
                                            </p:tav>
                                          </p:tavLst>
                                        </p:anim>
                                        <p:anim calcmode="lin" valueType="num">
                                          <p:cBhvr>
                                            <p:cTn id="42" dur="500" fill="hold"/>
                                            <p:tgtEl>
                                              <p:spTgt spid="22"/>
                                            </p:tgtEl>
                                            <p:attrNameLst>
                                              <p:attrName>ppt_h</p:attrName>
                                            </p:attrNameLst>
                                          </p:cBhvr>
                                          <p:tavLst>
                                            <p:tav tm="0">
                                              <p:val>
                                                <p:strVal val="4/3*#ppt_h"/>
                                              </p:val>
                                            </p:tav>
                                            <p:tav tm="100000">
                                              <p:val>
                                                <p:strVal val="#ppt_h"/>
                                              </p:val>
                                            </p:tav>
                                          </p:tavLst>
                                        </p:anim>
                                      </p:childTnLst>
                                    </p:cTn>
                                  </p:par>
                                </p:childTnLst>
                              </p:cTn>
                            </p:par>
                            <p:par>
                              <p:cTn id="43" fill="hold">
                                <p:stCondLst>
                                  <p:cond delay="3000"/>
                                </p:stCondLst>
                                <p:childTnLst>
                                  <p:par>
                                    <p:cTn id="44" presetID="2" presetClass="entr" presetSubtype="8" fill="hold" nodeType="afterEffect" p14:presetBounceEnd="32000">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14:bounceEnd="32000">
                                          <p:cBhvr additive="base">
                                            <p:cTn id="46" dur="250" fill="hold"/>
                                            <p:tgtEl>
                                              <p:spTgt spid="23"/>
                                            </p:tgtEl>
                                            <p:attrNameLst>
                                              <p:attrName>ppt_x</p:attrName>
                                            </p:attrNameLst>
                                          </p:cBhvr>
                                          <p:tavLst>
                                            <p:tav tm="0">
                                              <p:val>
                                                <p:strVal val="0-#ppt_w/2"/>
                                              </p:val>
                                            </p:tav>
                                            <p:tav tm="100000">
                                              <p:val>
                                                <p:strVal val="#ppt_x"/>
                                              </p:val>
                                            </p:tav>
                                          </p:tavLst>
                                        </p:anim>
                                        <p:anim calcmode="lin" valueType="num" p14:bounceEnd="32000">
                                          <p:cBhvr additive="base">
                                            <p:cTn id="47" dur="250" fill="hold"/>
                                            <p:tgtEl>
                                              <p:spTgt spid="23"/>
                                            </p:tgtEl>
                                            <p:attrNameLst>
                                              <p:attrName>ppt_y</p:attrName>
                                            </p:attrNameLst>
                                          </p:cBhvr>
                                          <p:tavLst>
                                            <p:tav tm="0">
                                              <p:val>
                                                <p:strVal val="#ppt_y"/>
                                              </p:val>
                                            </p:tav>
                                            <p:tav tm="100000">
                                              <p:val>
                                                <p:strVal val="#ppt_y"/>
                                              </p:val>
                                            </p:tav>
                                          </p:tavLst>
                                        </p:anim>
                                      </p:childTnLst>
                                    </p:cTn>
                                  </p:par>
                                  <p:par>
                                    <p:cTn id="48" presetID="22" presetClass="entr" presetSubtype="8"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childTnLst>
                              </p:cTn>
                            </p:par>
                            <p:par>
                              <p:cTn id="51" fill="hold">
                                <p:stCondLst>
                                  <p:cond delay="3500"/>
                                </p:stCondLst>
                                <p:childTnLst>
                                  <p:par>
                                    <p:cTn id="52" presetID="23" presetClass="entr" presetSubtype="28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strVal val="4/3*#ppt_w"/>
                                              </p:val>
                                            </p:tav>
                                            <p:tav tm="100000">
                                              <p:val>
                                                <p:strVal val="#ppt_w"/>
                                              </p:val>
                                            </p:tav>
                                          </p:tavLst>
                                        </p:anim>
                                        <p:anim calcmode="lin" valueType="num">
                                          <p:cBhvr>
                                            <p:cTn id="55" dur="500" fill="hold"/>
                                            <p:tgtEl>
                                              <p:spTgt spid="26"/>
                                            </p:tgtEl>
                                            <p:attrNameLst>
                                              <p:attrName>ppt_h</p:attrName>
                                            </p:attrNameLst>
                                          </p:cBhvr>
                                          <p:tavLst>
                                            <p:tav tm="0">
                                              <p:val>
                                                <p:strVal val="4/3*#ppt_h"/>
                                              </p:val>
                                            </p:tav>
                                            <p:tav tm="100000">
                                              <p:val>
                                                <p:strVal val="#ppt_h"/>
                                              </p:val>
                                            </p:tav>
                                          </p:tavLst>
                                        </p:anim>
                                      </p:childTnLst>
                                    </p:cTn>
                                  </p:par>
                                </p:childTnLst>
                              </p:cTn>
                            </p:par>
                            <p:par>
                              <p:cTn id="56" fill="hold">
                                <p:stCondLst>
                                  <p:cond delay="4000"/>
                                </p:stCondLst>
                                <p:childTnLst>
                                  <p:par>
                                    <p:cTn id="57" presetID="2" presetClass="entr" presetSubtype="8" fill="hold" nodeType="afterEffect" p14:presetBounceEnd="32000">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14:bounceEnd="32000">
                                          <p:cBhvr additive="base">
                                            <p:cTn id="59" dur="250" fill="hold"/>
                                            <p:tgtEl>
                                              <p:spTgt spid="16"/>
                                            </p:tgtEl>
                                            <p:attrNameLst>
                                              <p:attrName>ppt_x</p:attrName>
                                            </p:attrNameLst>
                                          </p:cBhvr>
                                          <p:tavLst>
                                            <p:tav tm="0">
                                              <p:val>
                                                <p:strVal val="0-#ppt_w/2"/>
                                              </p:val>
                                            </p:tav>
                                            <p:tav tm="100000">
                                              <p:val>
                                                <p:strVal val="#ppt_x"/>
                                              </p:val>
                                            </p:tav>
                                          </p:tavLst>
                                        </p:anim>
                                        <p:anim calcmode="lin" valueType="num" p14:bounceEnd="32000">
                                          <p:cBhvr additive="base">
                                            <p:cTn id="60" dur="250" fill="hold"/>
                                            <p:tgtEl>
                                              <p:spTgt spid="16"/>
                                            </p:tgtEl>
                                            <p:attrNameLst>
                                              <p:attrName>ppt_y</p:attrName>
                                            </p:attrNameLst>
                                          </p:cBhvr>
                                          <p:tavLst>
                                            <p:tav tm="0">
                                              <p:val>
                                                <p:strVal val="#ppt_y"/>
                                              </p:val>
                                            </p:tav>
                                            <p:tav tm="100000">
                                              <p:val>
                                                <p:strVal val="#ppt_y"/>
                                              </p:val>
                                            </p:tav>
                                          </p:tavLst>
                                        </p:anim>
                                      </p:childTnLst>
                                    </p:cTn>
                                  </p:par>
                                  <p:par>
                                    <p:cTn id="61" presetID="22" presetClass="entr" presetSubtype="8"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par>
                              <p:cTn id="64" fill="hold">
                                <p:stCondLst>
                                  <p:cond delay="4500"/>
                                </p:stCondLst>
                                <p:childTnLst>
                                  <p:par>
                                    <p:cTn id="65" presetID="23" presetClass="entr" presetSubtype="28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strVal val="4/3*#ppt_w"/>
                                              </p:val>
                                            </p:tav>
                                            <p:tav tm="100000">
                                              <p:val>
                                                <p:strVal val="#ppt_w"/>
                                              </p:val>
                                            </p:tav>
                                          </p:tavLst>
                                        </p:anim>
                                        <p:anim calcmode="lin" valueType="num">
                                          <p:cBhvr>
                                            <p:cTn id="68" dur="500" fill="hold"/>
                                            <p:tgtEl>
                                              <p:spTgt spid="27"/>
                                            </p:tgtEl>
                                            <p:attrNameLst>
                                              <p:attrName>ppt_h</p:attrName>
                                            </p:attrNameLst>
                                          </p:cBhvr>
                                          <p:tavLst>
                                            <p:tav tm="0">
                                              <p:val>
                                                <p:strVal val="4/3*#ppt_h"/>
                                              </p:val>
                                            </p:tav>
                                            <p:tav tm="100000">
                                              <p:val>
                                                <p:strVal val="#ppt_h"/>
                                              </p:val>
                                            </p:tav>
                                          </p:tavLst>
                                        </p:anim>
                                      </p:childTnLst>
                                    </p:cTn>
                                  </p:par>
                                </p:childTnLst>
                              </p:cTn>
                            </p:par>
                            <p:par>
                              <p:cTn id="69" fill="hold">
                                <p:stCondLst>
                                  <p:cond delay="5000"/>
                                </p:stCondLst>
                                <p:childTnLst>
                                  <p:par>
                                    <p:cTn id="70" presetID="42" presetClass="entr" presetSubtype="0" fill="hold"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anim calcmode="lin" valueType="num">
                                          <p:cBhvr>
                                            <p:cTn id="73" dur="500" fill="hold"/>
                                            <p:tgtEl>
                                              <p:spTgt spid="40"/>
                                            </p:tgtEl>
                                            <p:attrNameLst>
                                              <p:attrName>ppt_x</p:attrName>
                                            </p:attrNameLst>
                                          </p:cBhvr>
                                          <p:tavLst>
                                            <p:tav tm="0">
                                              <p:val>
                                                <p:strVal val="#ppt_x"/>
                                              </p:val>
                                            </p:tav>
                                            <p:tav tm="100000">
                                              <p:val>
                                                <p:strVal val="#ppt_x"/>
                                              </p:val>
                                            </p:tav>
                                          </p:tavLst>
                                        </p:anim>
                                        <p:anim calcmode="lin" valueType="num">
                                          <p:cBhvr>
                                            <p:cTn id="74" dur="5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5500"/>
                                </p:stCondLst>
                                <p:childTnLst>
                                  <p:par>
                                    <p:cTn id="76" presetID="42" presetClass="entr" presetSubtype="0"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anim calcmode="lin" valueType="num">
                                          <p:cBhvr>
                                            <p:cTn id="79" dur="500" fill="hold"/>
                                            <p:tgtEl>
                                              <p:spTgt spid="37"/>
                                            </p:tgtEl>
                                            <p:attrNameLst>
                                              <p:attrName>ppt_x</p:attrName>
                                            </p:attrNameLst>
                                          </p:cBhvr>
                                          <p:tavLst>
                                            <p:tav tm="0">
                                              <p:val>
                                                <p:strVal val="#ppt_x"/>
                                              </p:val>
                                            </p:tav>
                                            <p:tav tm="100000">
                                              <p:val>
                                                <p:strVal val="#ppt_x"/>
                                              </p:val>
                                            </p:tav>
                                          </p:tavLst>
                                        </p:anim>
                                        <p:anim calcmode="lin" valueType="num">
                                          <p:cBhvr>
                                            <p:cTn id="80" dur="5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6500"/>
                                </p:stCondLst>
                                <p:childTnLst>
                                  <p:par>
                                    <p:cTn id="88" presetID="42" presetClass="entr" presetSubtype="0" fill="hold"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anim calcmode="lin" valueType="num">
                                          <p:cBhvr>
                                            <p:cTn id="91" dur="500" fill="hold"/>
                                            <p:tgtEl>
                                              <p:spTgt spid="31"/>
                                            </p:tgtEl>
                                            <p:attrNameLst>
                                              <p:attrName>ppt_x</p:attrName>
                                            </p:attrNameLst>
                                          </p:cBhvr>
                                          <p:tavLst>
                                            <p:tav tm="0">
                                              <p:val>
                                                <p:strVal val="#ppt_x"/>
                                              </p:val>
                                            </p:tav>
                                            <p:tav tm="100000">
                                              <p:val>
                                                <p:strVal val="#ppt_x"/>
                                              </p:val>
                                            </p:tav>
                                          </p:tavLst>
                                        </p:anim>
                                        <p:anim calcmode="lin" valueType="num">
                                          <p:cBhvr>
                                            <p:cTn id="92" dur="50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42" presetClass="entr" presetSubtype="0" fill="hold"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500"/>
                                            <p:tgtEl>
                                              <p:spTgt spid="28"/>
                                            </p:tgtEl>
                                          </p:cBhvr>
                                        </p:animEffect>
                                        <p:anim calcmode="lin" valueType="num">
                                          <p:cBhvr>
                                            <p:cTn id="97" dur="500" fill="hold"/>
                                            <p:tgtEl>
                                              <p:spTgt spid="28"/>
                                            </p:tgtEl>
                                            <p:attrNameLst>
                                              <p:attrName>ppt_x</p:attrName>
                                            </p:attrNameLst>
                                          </p:cBhvr>
                                          <p:tavLst>
                                            <p:tav tm="0">
                                              <p:val>
                                                <p:strVal val="#ppt_x"/>
                                              </p:val>
                                            </p:tav>
                                            <p:tav tm="100000">
                                              <p:val>
                                                <p:strVal val="#ppt_x"/>
                                              </p:val>
                                            </p:tav>
                                          </p:tavLst>
                                        </p:anim>
                                        <p:anim calcmode="lin" valueType="num">
                                          <p:cBhvr>
                                            <p:cTn id="98"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500"/>
                                </p:stCondLst>
                                <p:childTnLst>
                                  <p:par>
                                    <p:cTn id="13" presetID="23" presetClass="entr" presetSubtype="28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strVal val="4/3*#ppt_w"/>
                                              </p:val>
                                            </p:tav>
                                            <p:tav tm="100000">
                                              <p:val>
                                                <p:strVal val="#ppt_w"/>
                                              </p:val>
                                            </p:tav>
                                          </p:tavLst>
                                        </p:anim>
                                        <p:anim calcmode="lin" valueType="num">
                                          <p:cBhvr>
                                            <p:cTn id="16" dur="500" fill="hold"/>
                                            <p:tgtEl>
                                              <p:spTgt spid="20"/>
                                            </p:tgtEl>
                                            <p:attrNameLst>
                                              <p:attrName>ppt_h</p:attrName>
                                            </p:attrNameLst>
                                          </p:cBhvr>
                                          <p:tavLst>
                                            <p:tav tm="0">
                                              <p:val>
                                                <p:strVal val="4/3*#ppt_h"/>
                                              </p:val>
                                            </p:tav>
                                            <p:tav tm="100000">
                                              <p:val>
                                                <p:strVal val="#ppt_h"/>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50" fill="hold"/>
                                            <p:tgtEl>
                                              <p:spTgt spid="9"/>
                                            </p:tgtEl>
                                            <p:attrNameLst>
                                              <p:attrName>ppt_x</p:attrName>
                                            </p:attrNameLst>
                                          </p:cBhvr>
                                          <p:tavLst>
                                            <p:tav tm="0">
                                              <p:val>
                                                <p:strVal val="0-#ppt_w/2"/>
                                              </p:val>
                                            </p:tav>
                                            <p:tav tm="100000">
                                              <p:val>
                                                <p:strVal val="#ppt_x"/>
                                              </p:val>
                                            </p:tav>
                                          </p:tavLst>
                                        </p:anim>
                                        <p:anim calcmode="lin" valueType="num">
                                          <p:cBhvr additive="base">
                                            <p:cTn id="21" dur="250" fill="hold"/>
                                            <p:tgtEl>
                                              <p:spTgt spid="9"/>
                                            </p:tgtEl>
                                            <p:attrNameLst>
                                              <p:attrName>ppt_y</p:attrName>
                                            </p:attrNameLst>
                                          </p:cBhvr>
                                          <p:tavLst>
                                            <p:tav tm="0">
                                              <p:val>
                                                <p:strVal val="#ppt_y"/>
                                              </p:val>
                                            </p:tav>
                                            <p:tav tm="100000">
                                              <p:val>
                                                <p:strVal val="#ppt_y"/>
                                              </p:val>
                                            </p:tav>
                                          </p:tavLst>
                                        </p:anim>
                                      </p:childTnLst>
                                    </p:cTn>
                                  </p:par>
                                  <p:par>
                                    <p:cTn id="22" presetID="2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1500"/>
                                </p:stCondLst>
                                <p:childTnLst>
                                  <p:par>
                                    <p:cTn id="26" presetID="23" presetClass="entr" presetSubtype="28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strVal val="4/3*#ppt_w"/>
                                              </p:val>
                                            </p:tav>
                                            <p:tav tm="100000">
                                              <p:val>
                                                <p:strVal val="#ppt_w"/>
                                              </p:val>
                                            </p:tav>
                                          </p:tavLst>
                                        </p:anim>
                                        <p:anim calcmode="lin" valueType="num">
                                          <p:cBhvr>
                                            <p:cTn id="29" dur="500" fill="hold"/>
                                            <p:tgtEl>
                                              <p:spTgt spid="21"/>
                                            </p:tgtEl>
                                            <p:attrNameLst>
                                              <p:attrName>ppt_h</p:attrName>
                                            </p:attrNameLst>
                                          </p:cBhvr>
                                          <p:tavLst>
                                            <p:tav tm="0">
                                              <p:val>
                                                <p:strVal val="4/3*#ppt_h"/>
                                              </p:val>
                                            </p:tav>
                                            <p:tav tm="100000">
                                              <p:val>
                                                <p:strVal val="#ppt_h"/>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250" fill="hold"/>
                                            <p:tgtEl>
                                              <p:spTgt spid="12"/>
                                            </p:tgtEl>
                                            <p:attrNameLst>
                                              <p:attrName>ppt_x</p:attrName>
                                            </p:attrNameLst>
                                          </p:cBhvr>
                                          <p:tavLst>
                                            <p:tav tm="0">
                                              <p:val>
                                                <p:strVal val="0-#ppt_w/2"/>
                                              </p:val>
                                            </p:tav>
                                            <p:tav tm="100000">
                                              <p:val>
                                                <p:strVal val="#ppt_x"/>
                                              </p:val>
                                            </p:tav>
                                          </p:tavLst>
                                        </p:anim>
                                        <p:anim calcmode="lin" valueType="num">
                                          <p:cBhvr additive="base">
                                            <p:cTn id="34" dur="250" fill="hold"/>
                                            <p:tgtEl>
                                              <p:spTgt spid="12"/>
                                            </p:tgtEl>
                                            <p:attrNameLst>
                                              <p:attrName>ppt_y</p:attrName>
                                            </p:attrNameLst>
                                          </p:cBhvr>
                                          <p:tavLst>
                                            <p:tav tm="0">
                                              <p:val>
                                                <p:strVal val="#ppt_y"/>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2500"/>
                                </p:stCondLst>
                                <p:childTnLst>
                                  <p:par>
                                    <p:cTn id="39" presetID="23" presetClass="entr" presetSubtype="28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strVal val="4/3*#ppt_w"/>
                                              </p:val>
                                            </p:tav>
                                            <p:tav tm="100000">
                                              <p:val>
                                                <p:strVal val="#ppt_w"/>
                                              </p:val>
                                            </p:tav>
                                          </p:tavLst>
                                        </p:anim>
                                        <p:anim calcmode="lin" valueType="num">
                                          <p:cBhvr>
                                            <p:cTn id="42" dur="500" fill="hold"/>
                                            <p:tgtEl>
                                              <p:spTgt spid="22"/>
                                            </p:tgtEl>
                                            <p:attrNameLst>
                                              <p:attrName>ppt_h</p:attrName>
                                            </p:attrNameLst>
                                          </p:cBhvr>
                                          <p:tavLst>
                                            <p:tav tm="0">
                                              <p:val>
                                                <p:strVal val="4/3*#ppt_h"/>
                                              </p:val>
                                            </p:tav>
                                            <p:tav tm="100000">
                                              <p:val>
                                                <p:strVal val="#ppt_h"/>
                                              </p:val>
                                            </p:tav>
                                          </p:tavLst>
                                        </p:anim>
                                      </p:childTnLst>
                                    </p:cTn>
                                  </p:par>
                                </p:childTnLst>
                              </p:cTn>
                            </p:par>
                            <p:par>
                              <p:cTn id="43" fill="hold">
                                <p:stCondLst>
                                  <p:cond delay="3000"/>
                                </p:stCondLst>
                                <p:childTnLst>
                                  <p:par>
                                    <p:cTn id="44" presetID="2" presetClass="entr" presetSubtype="8"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250" fill="hold"/>
                                            <p:tgtEl>
                                              <p:spTgt spid="23"/>
                                            </p:tgtEl>
                                            <p:attrNameLst>
                                              <p:attrName>ppt_x</p:attrName>
                                            </p:attrNameLst>
                                          </p:cBhvr>
                                          <p:tavLst>
                                            <p:tav tm="0">
                                              <p:val>
                                                <p:strVal val="0-#ppt_w/2"/>
                                              </p:val>
                                            </p:tav>
                                            <p:tav tm="100000">
                                              <p:val>
                                                <p:strVal val="#ppt_x"/>
                                              </p:val>
                                            </p:tav>
                                          </p:tavLst>
                                        </p:anim>
                                        <p:anim calcmode="lin" valueType="num">
                                          <p:cBhvr additive="base">
                                            <p:cTn id="47" dur="250" fill="hold"/>
                                            <p:tgtEl>
                                              <p:spTgt spid="23"/>
                                            </p:tgtEl>
                                            <p:attrNameLst>
                                              <p:attrName>ppt_y</p:attrName>
                                            </p:attrNameLst>
                                          </p:cBhvr>
                                          <p:tavLst>
                                            <p:tav tm="0">
                                              <p:val>
                                                <p:strVal val="#ppt_y"/>
                                              </p:val>
                                            </p:tav>
                                            <p:tav tm="100000">
                                              <p:val>
                                                <p:strVal val="#ppt_y"/>
                                              </p:val>
                                            </p:tav>
                                          </p:tavLst>
                                        </p:anim>
                                      </p:childTnLst>
                                    </p:cTn>
                                  </p:par>
                                  <p:par>
                                    <p:cTn id="48" presetID="22" presetClass="entr" presetSubtype="8"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childTnLst>
                              </p:cTn>
                            </p:par>
                            <p:par>
                              <p:cTn id="51" fill="hold">
                                <p:stCondLst>
                                  <p:cond delay="3500"/>
                                </p:stCondLst>
                                <p:childTnLst>
                                  <p:par>
                                    <p:cTn id="52" presetID="23" presetClass="entr" presetSubtype="28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strVal val="4/3*#ppt_w"/>
                                              </p:val>
                                            </p:tav>
                                            <p:tav tm="100000">
                                              <p:val>
                                                <p:strVal val="#ppt_w"/>
                                              </p:val>
                                            </p:tav>
                                          </p:tavLst>
                                        </p:anim>
                                        <p:anim calcmode="lin" valueType="num">
                                          <p:cBhvr>
                                            <p:cTn id="55" dur="500" fill="hold"/>
                                            <p:tgtEl>
                                              <p:spTgt spid="26"/>
                                            </p:tgtEl>
                                            <p:attrNameLst>
                                              <p:attrName>ppt_h</p:attrName>
                                            </p:attrNameLst>
                                          </p:cBhvr>
                                          <p:tavLst>
                                            <p:tav tm="0">
                                              <p:val>
                                                <p:strVal val="4/3*#ppt_h"/>
                                              </p:val>
                                            </p:tav>
                                            <p:tav tm="100000">
                                              <p:val>
                                                <p:strVal val="#ppt_h"/>
                                              </p:val>
                                            </p:tav>
                                          </p:tavLst>
                                        </p:anim>
                                      </p:childTnLst>
                                    </p:cTn>
                                  </p:par>
                                </p:childTnLst>
                              </p:cTn>
                            </p:par>
                            <p:par>
                              <p:cTn id="56" fill="hold">
                                <p:stCondLst>
                                  <p:cond delay="4000"/>
                                </p:stCondLst>
                                <p:childTnLst>
                                  <p:par>
                                    <p:cTn id="57" presetID="2" presetClass="entr" presetSubtype="8"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250" fill="hold"/>
                                            <p:tgtEl>
                                              <p:spTgt spid="16"/>
                                            </p:tgtEl>
                                            <p:attrNameLst>
                                              <p:attrName>ppt_x</p:attrName>
                                            </p:attrNameLst>
                                          </p:cBhvr>
                                          <p:tavLst>
                                            <p:tav tm="0">
                                              <p:val>
                                                <p:strVal val="0-#ppt_w/2"/>
                                              </p:val>
                                            </p:tav>
                                            <p:tav tm="100000">
                                              <p:val>
                                                <p:strVal val="#ppt_x"/>
                                              </p:val>
                                            </p:tav>
                                          </p:tavLst>
                                        </p:anim>
                                        <p:anim calcmode="lin" valueType="num">
                                          <p:cBhvr additive="base">
                                            <p:cTn id="60" dur="250" fill="hold"/>
                                            <p:tgtEl>
                                              <p:spTgt spid="16"/>
                                            </p:tgtEl>
                                            <p:attrNameLst>
                                              <p:attrName>ppt_y</p:attrName>
                                            </p:attrNameLst>
                                          </p:cBhvr>
                                          <p:tavLst>
                                            <p:tav tm="0">
                                              <p:val>
                                                <p:strVal val="#ppt_y"/>
                                              </p:val>
                                            </p:tav>
                                            <p:tav tm="100000">
                                              <p:val>
                                                <p:strVal val="#ppt_y"/>
                                              </p:val>
                                            </p:tav>
                                          </p:tavLst>
                                        </p:anim>
                                      </p:childTnLst>
                                    </p:cTn>
                                  </p:par>
                                  <p:par>
                                    <p:cTn id="61" presetID="22" presetClass="entr" presetSubtype="8"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par>
                              <p:cTn id="64" fill="hold">
                                <p:stCondLst>
                                  <p:cond delay="4500"/>
                                </p:stCondLst>
                                <p:childTnLst>
                                  <p:par>
                                    <p:cTn id="65" presetID="23" presetClass="entr" presetSubtype="28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strVal val="4/3*#ppt_w"/>
                                              </p:val>
                                            </p:tav>
                                            <p:tav tm="100000">
                                              <p:val>
                                                <p:strVal val="#ppt_w"/>
                                              </p:val>
                                            </p:tav>
                                          </p:tavLst>
                                        </p:anim>
                                        <p:anim calcmode="lin" valueType="num">
                                          <p:cBhvr>
                                            <p:cTn id="68" dur="500" fill="hold"/>
                                            <p:tgtEl>
                                              <p:spTgt spid="27"/>
                                            </p:tgtEl>
                                            <p:attrNameLst>
                                              <p:attrName>ppt_h</p:attrName>
                                            </p:attrNameLst>
                                          </p:cBhvr>
                                          <p:tavLst>
                                            <p:tav tm="0">
                                              <p:val>
                                                <p:strVal val="4/3*#ppt_h"/>
                                              </p:val>
                                            </p:tav>
                                            <p:tav tm="100000">
                                              <p:val>
                                                <p:strVal val="#ppt_h"/>
                                              </p:val>
                                            </p:tav>
                                          </p:tavLst>
                                        </p:anim>
                                      </p:childTnLst>
                                    </p:cTn>
                                  </p:par>
                                </p:childTnLst>
                              </p:cTn>
                            </p:par>
                            <p:par>
                              <p:cTn id="69" fill="hold">
                                <p:stCondLst>
                                  <p:cond delay="5000"/>
                                </p:stCondLst>
                                <p:childTnLst>
                                  <p:par>
                                    <p:cTn id="70" presetID="42" presetClass="entr" presetSubtype="0" fill="hold"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anim calcmode="lin" valueType="num">
                                          <p:cBhvr>
                                            <p:cTn id="73" dur="500" fill="hold"/>
                                            <p:tgtEl>
                                              <p:spTgt spid="40"/>
                                            </p:tgtEl>
                                            <p:attrNameLst>
                                              <p:attrName>ppt_x</p:attrName>
                                            </p:attrNameLst>
                                          </p:cBhvr>
                                          <p:tavLst>
                                            <p:tav tm="0">
                                              <p:val>
                                                <p:strVal val="#ppt_x"/>
                                              </p:val>
                                            </p:tav>
                                            <p:tav tm="100000">
                                              <p:val>
                                                <p:strVal val="#ppt_x"/>
                                              </p:val>
                                            </p:tav>
                                          </p:tavLst>
                                        </p:anim>
                                        <p:anim calcmode="lin" valueType="num">
                                          <p:cBhvr>
                                            <p:cTn id="74" dur="5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5500"/>
                                </p:stCondLst>
                                <p:childTnLst>
                                  <p:par>
                                    <p:cTn id="76" presetID="42" presetClass="entr" presetSubtype="0"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anim calcmode="lin" valueType="num">
                                          <p:cBhvr>
                                            <p:cTn id="79" dur="500" fill="hold"/>
                                            <p:tgtEl>
                                              <p:spTgt spid="37"/>
                                            </p:tgtEl>
                                            <p:attrNameLst>
                                              <p:attrName>ppt_x</p:attrName>
                                            </p:attrNameLst>
                                          </p:cBhvr>
                                          <p:tavLst>
                                            <p:tav tm="0">
                                              <p:val>
                                                <p:strVal val="#ppt_x"/>
                                              </p:val>
                                            </p:tav>
                                            <p:tav tm="100000">
                                              <p:val>
                                                <p:strVal val="#ppt_x"/>
                                              </p:val>
                                            </p:tav>
                                          </p:tavLst>
                                        </p:anim>
                                        <p:anim calcmode="lin" valueType="num">
                                          <p:cBhvr>
                                            <p:cTn id="80" dur="5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6500"/>
                                </p:stCondLst>
                                <p:childTnLst>
                                  <p:par>
                                    <p:cTn id="88" presetID="42" presetClass="entr" presetSubtype="0" fill="hold"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anim calcmode="lin" valueType="num">
                                          <p:cBhvr>
                                            <p:cTn id="91" dur="500" fill="hold"/>
                                            <p:tgtEl>
                                              <p:spTgt spid="31"/>
                                            </p:tgtEl>
                                            <p:attrNameLst>
                                              <p:attrName>ppt_x</p:attrName>
                                            </p:attrNameLst>
                                          </p:cBhvr>
                                          <p:tavLst>
                                            <p:tav tm="0">
                                              <p:val>
                                                <p:strVal val="#ppt_x"/>
                                              </p:val>
                                            </p:tav>
                                            <p:tav tm="100000">
                                              <p:val>
                                                <p:strVal val="#ppt_x"/>
                                              </p:val>
                                            </p:tav>
                                          </p:tavLst>
                                        </p:anim>
                                        <p:anim calcmode="lin" valueType="num">
                                          <p:cBhvr>
                                            <p:cTn id="92" dur="50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42" presetClass="entr" presetSubtype="0" fill="hold"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500"/>
                                            <p:tgtEl>
                                              <p:spTgt spid="28"/>
                                            </p:tgtEl>
                                          </p:cBhvr>
                                        </p:animEffect>
                                        <p:anim calcmode="lin" valueType="num">
                                          <p:cBhvr>
                                            <p:cTn id="97" dur="500" fill="hold"/>
                                            <p:tgtEl>
                                              <p:spTgt spid="28"/>
                                            </p:tgtEl>
                                            <p:attrNameLst>
                                              <p:attrName>ppt_x</p:attrName>
                                            </p:attrNameLst>
                                          </p:cBhvr>
                                          <p:tavLst>
                                            <p:tav tm="0">
                                              <p:val>
                                                <p:strVal val="#ppt_x"/>
                                              </p:val>
                                            </p:tav>
                                            <p:tav tm="100000">
                                              <p:val>
                                                <p:strVal val="#ppt_x"/>
                                              </p:val>
                                            </p:tav>
                                          </p:tavLst>
                                        </p:anim>
                                        <p:anim calcmode="lin" valueType="num">
                                          <p:cBhvr>
                                            <p:cTn id="98"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6" grpId="0"/>
          <p:bldP spid="27"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L" panose="00020600040101010101" pitchFamily="18" charset="-122"/>
                <a:ea typeface="阿里巴巴普惠体 L" panose="00020600040101010101" pitchFamily="18" charset="-122"/>
              </a:rPr>
              <a:t>BY YUSHEN</a:t>
            </a:r>
            <a:endParaRPr lang="zh-CN" altLang="en-US" dirty="0">
              <a:no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7" name="组合 36"/>
          <p:cNvGrpSpPr/>
          <p:nvPr/>
        </p:nvGrpSpPr>
        <p:grpSpPr>
          <a:xfrm>
            <a:off x="2933700" y="266701"/>
            <a:ext cx="6324600" cy="6324598"/>
            <a:chOff x="-1487064" y="419101"/>
            <a:chExt cx="6324600" cy="6324598"/>
          </a:xfrm>
        </p:grpSpPr>
        <p:sp>
          <p:nvSpPr>
            <p:cNvPr id="35" name="椭圆 34"/>
            <p:cNvSpPr/>
            <p:nvPr/>
          </p:nvSpPr>
          <p:spPr>
            <a:xfrm>
              <a:off x="-979463" y="926701"/>
              <a:ext cx="5309399" cy="5309399"/>
            </a:xfrm>
            <a:prstGeom prst="ellipse">
              <a:avLst/>
            </a:prstGeom>
            <a:gradFill flip="none" rotWithShape="1">
              <a:gsLst>
                <a:gs pos="0">
                  <a:srgbClr val="061C47"/>
                </a:gs>
                <a:gs pos="100000">
                  <a:srgbClr val="030F2E"/>
                </a:gs>
              </a:gsLst>
              <a:lin ang="2700000" scaled="1"/>
              <a:tileRect/>
            </a:gradFill>
            <a:ln>
              <a:noFill/>
            </a:ln>
            <a:effectLst>
              <a:outerShdw blurRad="1016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36" name="椭圆 35"/>
            <p:cNvSpPr/>
            <p:nvPr/>
          </p:nvSpPr>
          <p:spPr>
            <a:xfrm>
              <a:off x="-1487064" y="419101"/>
              <a:ext cx="6324600" cy="6324598"/>
            </a:xfrm>
            <a:prstGeom prst="ellipse">
              <a:avLst/>
            </a:prstGeom>
            <a:noFill/>
            <a:ln w="38100">
              <a:solidFill>
                <a:srgbClr val="990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sp>
        <p:nvSpPr>
          <p:cNvPr id="10" name="文本框 9"/>
          <p:cNvSpPr txBox="1"/>
          <p:nvPr/>
        </p:nvSpPr>
        <p:spPr>
          <a:xfrm>
            <a:off x="3787140" y="2221703"/>
            <a:ext cx="4617720" cy="1323439"/>
          </a:xfrm>
          <a:prstGeom prst="rect">
            <a:avLst/>
          </a:prstGeom>
          <a:noFill/>
        </p:spPr>
        <p:txBody>
          <a:bodyPr wrap="square" rtlCol="0">
            <a:spAutoFit/>
            <a:scene3d>
              <a:camera prst="orthographicFront"/>
              <a:lightRig rig="threePt" dir="t"/>
            </a:scene3d>
            <a:sp3d contourW="12700"/>
          </a:bodyPr>
          <a:lstStyle/>
          <a:p>
            <a:pPr algn="dist" defTabSz="457200"/>
            <a:r>
              <a:rPr lang="zh-CN" altLang="en-US" sz="80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谢谢观看</a:t>
            </a:r>
            <a:endParaRPr lang="en-US" altLang="zh-CN" sz="80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nvGrpSpPr>
          <p:cNvPr id="11" name="组合 10"/>
          <p:cNvGrpSpPr/>
          <p:nvPr/>
        </p:nvGrpSpPr>
        <p:grpSpPr>
          <a:xfrm>
            <a:off x="5079859" y="5089143"/>
            <a:ext cx="2032282" cy="401806"/>
            <a:chOff x="5000834" y="5006236"/>
            <a:chExt cx="2190332" cy="481239"/>
          </a:xfrm>
        </p:grpSpPr>
        <p:sp>
          <p:nvSpPr>
            <p:cNvPr id="12" name="矩形 11"/>
            <p:cNvSpPr/>
            <p:nvPr/>
          </p:nvSpPr>
          <p:spPr>
            <a:xfrm>
              <a:off x="5000834" y="5006236"/>
              <a:ext cx="2190332" cy="481239"/>
            </a:xfrm>
            <a:prstGeom prst="rect">
              <a:avLst/>
            </a:prstGeom>
            <a:solidFill>
              <a:srgbClr val="99054E"/>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sp>
          <p:nvSpPr>
            <p:cNvPr id="13" name="文本框 12"/>
            <p:cNvSpPr txBox="1"/>
            <p:nvPr/>
          </p:nvSpPr>
          <p:spPr>
            <a:xfrm>
              <a:off x="5076825" y="5062188"/>
              <a:ext cx="2038350" cy="331759"/>
            </a:xfrm>
            <a:prstGeom prst="rect">
              <a:avLst/>
            </a:prstGeom>
            <a:noFill/>
          </p:spPr>
          <p:txBody>
            <a:bodyPr wrap="square" rtlCol="0">
              <a:spAutoFit/>
              <a:scene3d>
                <a:camera prst="orthographicFront"/>
                <a:lightRig rig="threePt" dir="t"/>
              </a:scene3d>
              <a:sp3d contourW="12700"/>
            </a:bodyPr>
            <a:lstStyle/>
            <a:p>
              <a:pPr algn="dist" defTabSz="457200"/>
              <a:r>
                <a:rPr lang="zh-CN" altLang="en-US" sz="12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某某有限责任公司</a:t>
              </a:r>
              <a:endParaRPr lang="en-US" altLang="zh-CN" sz="12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15" name="矩形 14"/>
          <p:cNvSpPr/>
          <p:nvPr/>
        </p:nvSpPr>
        <p:spPr bwMode="auto">
          <a:xfrm>
            <a:off x="4356899" y="4313044"/>
            <a:ext cx="3478202" cy="530017"/>
          </a:xfrm>
          <a:prstGeom prst="rect">
            <a:avLst/>
          </a:prstGeom>
        </p:spPr>
        <p:txBody>
          <a:bodyPr wrap="square">
            <a:spAutoFit/>
            <a:scene3d>
              <a:camera prst="orthographicFront"/>
              <a:lightRig rig="threePt" dir="t"/>
            </a:scene3d>
            <a:sp3d contourW="12700"/>
          </a:bodyPr>
          <a:lstStyle/>
          <a:p>
            <a:pPr algn="ctr" defTabSz="457200">
              <a:lnSpc>
                <a:spcPct val="150000"/>
              </a:lnSpc>
              <a:defRPr/>
            </a:pPr>
            <a:r>
              <a:rPr lang="en-US" altLang="zh-CN" sz="1000" dirty="0">
                <a:solidFill>
                  <a:schemeClr val="bg1"/>
                </a:solidFill>
                <a:latin typeface="思源黑体 CN Light" panose="020B0300000000000000" pitchFamily="34" charset="-122"/>
                <a:ea typeface="思源黑体 CN Light" panose="020B0300000000000000" pitchFamily="34" charset="-122"/>
              </a:rPr>
              <a:t>COMPANY TRAINING </a:t>
            </a:r>
          </a:p>
          <a:p>
            <a:pPr algn="ctr" defTabSz="457200">
              <a:lnSpc>
                <a:spcPct val="150000"/>
              </a:lnSpc>
              <a:defRPr/>
            </a:pPr>
            <a:r>
              <a:rPr lang="en-US" altLang="zh-CN" sz="1000" dirty="0">
                <a:solidFill>
                  <a:schemeClr val="bg1"/>
                </a:solidFill>
                <a:latin typeface="思源黑体 CN Light" panose="020B0300000000000000" pitchFamily="34" charset="-122"/>
                <a:ea typeface="思源黑体 CN Light" panose="020B0300000000000000" pitchFamily="34" charset="-122"/>
              </a:rPr>
              <a:t>NEW PERSON ENTRY / POST HOLDING / SKILL TRAINING</a:t>
            </a:r>
          </a:p>
        </p:txBody>
      </p:sp>
      <p:sp>
        <p:nvSpPr>
          <p:cNvPr id="16" name="矩形 15"/>
          <p:cNvSpPr/>
          <p:nvPr/>
        </p:nvSpPr>
        <p:spPr bwMode="auto">
          <a:xfrm>
            <a:off x="4161080" y="1497924"/>
            <a:ext cx="3869840" cy="781368"/>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4000" dirty="0">
                <a:solidFill>
                  <a:schemeClr val="bg1"/>
                </a:solidFill>
                <a:latin typeface="思源黑体 CN Light" panose="020B0300000000000000" pitchFamily="34" charset="-122"/>
                <a:ea typeface="思源黑体 CN Light" panose="020B0300000000000000" pitchFamily="34" charset="-122"/>
              </a:rPr>
              <a:t>NEW TRAINING</a:t>
            </a:r>
          </a:p>
        </p:txBody>
      </p:sp>
      <p:grpSp>
        <p:nvGrpSpPr>
          <p:cNvPr id="17" name="组合 16"/>
          <p:cNvGrpSpPr/>
          <p:nvPr/>
        </p:nvGrpSpPr>
        <p:grpSpPr>
          <a:xfrm>
            <a:off x="3737219" y="3661624"/>
            <a:ext cx="4717562" cy="405338"/>
            <a:chOff x="3398520" y="3718561"/>
            <a:chExt cx="5394960" cy="405338"/>
          </a:xfrm>
        </p:grpSpPr>
        <p:sp>
          <p:nvSpPr>
            <p:cNvPr id="18" name="矩形 17"/>
            <p:cNvSpPr/>
            <p:nvPr/>
          </p:nvSpPr>
          <p:spPr>
            <a:xfrm>
              <a:off x="3398520" y="3718561"/>
              <a:ext cx="5394960" cy="405338"/>
            </a:xfrm>
            <a:prstGeom prst="rect">
              <a:avLst/>
            </a:prstGeom>
            <a:noFill/>
            <a:ln w="28575" cap="flat" cmpd="sng" algn="ctr">
              <a:solidFill>
                <a:srgbClr val="99054E"/>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bg1"/>
                </a:solidFill>
                <a:effectLst/>
                <a:uLnTx/>
                <a:uFillTx/>
                <a:latin typeface="Arial" panose="020B0604020202020204"/>
                <a:ea typeface="思源黑体 CN Bold" panose="020B0800000000000000" pitchFamily="34" charset="-122"/>
                <a:cs typeface="+mn-cs"/>
              </a:endParaRPr>
            </a:p>
          </p:txBody>
        </p:sp>
        <p:sp>
          <p:nvSpPr>
            <p:cNvPr id="19" name="文本框 18"/>
            <p:cNvSpPr txBox="1"/>
            <p:nvPr/>
          </p:nvSpPr>
          <p:spPr>
            <a:xfrm>
              <a:off x="3455609" y="3751953"/>
              <a:ext cx="5280782" cy="307777"/>
            </a:xfrm>
            <a:prstGeom prst="rect">
              <a:avLst/>
            </a:prstGeom>
            <a:noFill/>
          </p:spPr>
          <p:txBody>
            <a:bodyPr wrap="square" rtlCol="0">
              <a:spAutoFit/>
              <a:scene3d>
                <a:camera prst="orthographicFront"/>
                <a:lightRig rig="threePt" dir="t"/>
              </a:scene3d>
              <a:sp3d contourW="12700"/>
            </a:bodyPr>
            <a:lstStyle/>
            <a:p>
              <a:pPr algn="dist" defTabSz="457200"/>
              <a:r>
                <a:rPr lang="zh-CN" altLang="en-US" sz="1400" dirty="0">
                  <a:solidFill>
                    <a:schemeClr val="bg1"/>
                  </a:solidFill>
                  <a:latin typeface="思源黑体 CN Light" panose="020B0300000000000000" pitchFamily="34" charset="-122"/>
                  <a:ea typeface="思源黑体 CN Light" panose="020B0300000000000000" pitchFamily="34" charset="-122"/>
                </a:rPr>
                <a:t>新人入职</a:t>
              </a:r>
              <a:r>
                <a:rPr lang="en-US" altLang="zh-CN" sz="1400" dirty="0">
                  <a:solidFill>
                    <a:schemeClr val="bg1"/>
                  </a:solidFill>
                  <a:latin typeface="思源黑体 CN Light" panose="020B0300000000000000" pitchFamily="34" charset="-122"/>
                  <a:ea typeface="思源黑体 CN Light" panose="020B0300000000000000" pitchFamily="34" charset="-122"/>
                </a:rPr>
                <a:t>/</a:t>
              </a:r>
              <a:r>
                <a:rPr lang="zh-CN" altLang="en-US" sz="1400" dirty="0">
                  <a:solidFill>
                    <a:schemeClr val="bg1"/>
                  </a:solidFill>
                  <a:latin typeface="思源黑体 CN Light" panose="020B0300000000000000" pitchFamily="34" charset="-122"/>
                  <a:ea typeface="思源黑体 CN Light" panose="020B0300000000000000" pitchFamily="34" charset="-122"/>
                </a:rPr>
                <a:t>岗位任职</a:t>
              </a:r>
              <a:r>
                <a:rPr lang="en-US" altLang="zh-CN" sz="1400" dirty="0">
                  <a:solidFill>
                    <a:schemeClr val="bg1"/>
                  </a:solidFill>
                  <a:latin typeface="思源黑体 CN Light" panose="020B0300000000000000" pitchFamily="34" charset="-122"/>
                  <a:ea typeface="思源黑体 CN Light" panose="020B0300000000000000" pitchFamily="34" charset="-122"/>
                </a:rPr>
                <a:t>/</a:t>
              </a:r>
              <a:r>
                <a:rPr lang="zh-CN" altLang="en-US" sz="1400" dirty="0">
                  <a:solidFill>
                    <a:schemeClr val="bg1"/>
                  </a:solidFill>
                  <a:latin typeface="思源黑体 CN Light" panose="020B0300000000000000" pitchFamily="34" charset="-122"/>
                  <a:ea typeface="思源黑体 CN Light" panose="020B0300000000000000" pitchFamily="34" charset="-122"/>
                </a:rPr>
                <a:t>技能培训</a:t>
              </a:r>
              <a:endParaRPr lang="en-US" altLang="zh-CN" sz="1400" dirty="0">
                <a:solidFill>
                  <a:schemeClr val="bg1"/>
                </a:solidFill>
                <a:latin typeface="思源黑体 CN Light" panose="020B0300000000000000" pitchFamily="34" charset="-122"/>
                <a:ea typeface="思源黑体 CN Light" panose="020B03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L" panose="00020600040101010101" pitchFamily="18" charset="-122"/>
                <a:ea typeface="阿里巴巴普惠体 L" panose="00020600040101010101" pitchFamily="18" charset="-122"/>
              </a:rPr>
              <a:t>BY YUSHEN</a:t>
            </a:r>
            <a:endParaRPr lang="zh-CN" altLang="en-US" dirty="0">
              <a:no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p:cNvGrpSpPr/>
          <p:nvPr/>
        </p:nvGrpSpPr>
        <p:grpSpPr>
          <a:xfrm>
            <a:off x="6096000" y="1357857"/>
            <a:ext cx="3075689" cy="712439"/>
            <a:chOff x="6997951" y="662494"/>
            <a:chExt cx="3075689" cy="712439"/>
          </a:xfrm>
        </p:grpSpPr>
        <p:grpSp>
          <p:nvGrpSpPr>
            <p:cNvPr id="16" name="组合 15"/>
            <p:cNvGrpSpPr/>
            <p:nvPr/>
          </p:nvGrpSpPr>
          <p:grpSpPr>
            <a:xfrm>
              <a:off x="7811968" y="673835"/>
              <a:ext cx="2261672" cy="681742"/>
              <a:chOff x="1265118" y="2877437"/>
              <a:chExt cx="2261672" cy="681742"/>
            </a:xfrm>
          </p:grpSpPr>
          <p:sp>
            <p:nvSpPr>
              <p:cNvPr id="18" name="文本框 17"/>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schemeClr val="bg1"/>
                    </a:solidFill>
                    <a:effectLst>
                      <a:outerShdw blurRad="38100" dist="38100" dir="2700000" algn="tl">
                        <a:srgbClr val="000000">
                          <a:alpha val="43137"/>
                        </a:srgbClr>
                      </a:outerShdw>
                    </a:effectLst>
                    <a:latin typeface="Arial" panose="020B0604020202020204"/>
                    <a:ea typeface="思源黑体 CN Bold" panose="020B0800000000000000" pitchFamily="34" charset="-122"/>
                  </a:rPr>
                  <a:t>公司介绍</a:t>
                </a:r>
              </a:p>
            </p:txBody>
          </p:sp>
          <p:sp>
            <p:nvSpPr>
              <p:cNvPr id="19" name="矩形 18"/>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rPr>
                  <a:t>COMPANY INTRODUCTION</a:t>
                </a:r>
                <a:endParaRPr lang="zh-CN" altLang="en-US" sz="8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endParaRPr>
              </a:p>
            </p:txBody>
          </p:sp>
        </p:grpSp>
        <p:sp>
          <p:nvSpPr>
            <p:cNvPr id="17" name="矩形 16"/>
            <p:cNvSpPr/>
            <p:nvPr/>
          </p:nvSpPr>
          <p:spPr bwMode="auto">
            <a:xfrm>
              <a:off x="6997951" y="66249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rPr>
                <a:t>01.</a:t>
              </a:r>
            </a:p>
          </p:txBody>
        </p:sp>
      </p:grpSp>
      <p:grpSp>
        <p:nvGrpSpPr>
          <p:cNvPr id="20" name="组合 19"/>
          <p:cNvGrpSpPr/>
          <p:nvPr/>
        </p:nvGrpSpPr>
        <p:grpSpPr>
          <a:xfrm>
            <a:off x="6096000" y="2544764"/>
            <a:ext cx="3075689" cy="712439"/>
            <a:chOff x="6997951" y="1643614"/>
            <a:chExt cx="3075689" cy="712439"/>
          </a:xfrm>
        </p:grpSpPr>
        <p:grpSp>
          <p:nvGrpSpPr>
            <p:cNvPr id="21" name="组合 20"/>
            <p:cNvGrpSpPr/>
            <p:nvPr/>
          </p:nvGrpSpPr>
          <p:grpSpPr>
            <a:xfrm>
              <a:off x="7811968" y="1658454"/>
              <a:ext cx="2261672" cy="681742"/>
              <a:chOff x="1265118" y="2877437"/>
              <a:chExt cx="2261672" cy="681742"/>
            </a:xfrm>
          </p:grpSpPr>
          <p:sp>
            <p:nvSpPr>
              <p:cNvPr id="23" name="文本框 22"/>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schemeClr val="bg1"/>
                    </a:solidFill>
                    <a:effectLst>
                      <a:outerShdw blurRad="38100" dist="38100" dir="2700000" algn="tl">
                        <a:srgbClr val="000000">
                          <a:alpha val="43137"/>
                        </a:srgbClr>
                      </a:outerShdw>
                    </a:effectLst>
                    <a:latin typeface="Arial" panose="020B0604020202020204"/>
                    <a:ea typeface="思源黑体 CN Bold" panose="020B0800000000000000" pitchFamily="34" charset="-122"/>
                  </a:rPr>
                  <a:t>制度介绍</a:t>
                </a:r>
              </a:p>
            </p:txBody>
          </p:sp>
          <p:sp>
            <p:nvSpPr>
              <p:cNvPr id="24" name="矩形 23"/>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rPr>
                  <a:t>INTRODUCTION OF THE SYSTEM</a:t>
                </a:r>
                <a:endParaRPr lang="zh-CN" altLang="en-US" sz="8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endParaRPr>
              </a:p>
            </p:txBody>
          </p:sp>
        </p:grpSp>
        <p:sp>
          <p:nvSpPr>
            <p:cNvPr id="22" name="矩形 21"/>
            <p:cNvSpPr/>
            <p:nvPr/>
          </p:nvSpPr>
          <p:spPr bwMode="auto">
            <a:xfrm>
              <a:off x="6997951" y="164361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rPr>
                <a:t>02.</a:t>
              </a:r>
            </a:p>
          </p:txBody>
        </p:sp>
      </p:grpSp>
      <p:grpSp>
        <p:nvGrpSpPr>
          <p:cNvPr id="25" name="组合 24"/>
          <p:cNvGrpSpPr/>
          <p:nvPr/>
        </p:nvGrpSpPr>
        <p:grpSpPr>
          <a:xfrm>
            <a:off x="6096000" y="3731671"/>
            <a:ext cx="3075689" cy="712439"/>
            <a:chOff x="6997951" y="2624734"/>
            <a:chExt cx="3075689" cy="712439"/>
          </a:xfrm>
        </p:grpSpPr>
        <p:grpSp>
          <p:nvGrpSpPr>
            <p:cNvPr id="26" name="组合 25"/>
            <p:cNvGrpSpPr/>
            <p:nvPr/>
          </p:nvGrpSpPr>
          <p:grpSpPr>
            <a:xfrm>
              <a:off x="7811968" y="2634278"/>
              <a:ext cx="2261672" cy="681742"/>
              <a:chOff x="1265118" y="2877437"/>
              <a:chExt cx="2261672" cy="681742"/>
            </a:xfrm>
          </p:grpSpPr>
          <p:sp>
            <p:nvSpPr>
              <p:cNvPr id="28" name="文本框 27"/>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schemeClr val="bg1"/>
                    </a:solidFill>
                    <a:effectLst>
                      <a:outerShdw blurRad="38100" dist="38100" dir="2700000" algn="tl">
                        <a:srgbClr val="000000">
                          <a:alpha val="43137"/>
                        </a:srgbClr>
                      </a:outerShdw>
                    </a:effectLst>
                    <a:latin typeface="Arial" panose="020B0604020202020204"/>
                    <a:ea typeface="思源黑体 CN Bold" panose="020B0800000000000000" pitchFamily="34" charset="-122"/>
                  </a:rPr>
                  <a:t>产品介绍</a:t>
                </a:r>
              </a:p>
            </p:txBody>
          </p:sp>
          <p:sp>
            <p:nvSpPr>
              <p:cNvPr id="29" name="矩形 28"/>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rPr>
                  <a:t>PRODUCT INTRODUCTION</a:t>
                </a:r>
                <a:endParaRPr lang="zh-CN" altLang="en-US" sz="8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endParaRPr>
              </a:p>
            </p:txBody>
          </p:sp>
        </p:grpSp>
        <p:sp>
          <p:nvSpPr>
            <p:cNvPr id="27" name="矩形 26"/>
            <p:cNvSpPr/>
            <p:nvPr/>
          </p:nvSpPr>
          <p:spPr bwMode="auto">
            <a:xfrm>
              <a:off x="6997951" y="262473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rPr>
                <a:t>03.</a:t>
              </a:r>
            </a:p>
          </p:txBody>
        </p:sp>
      </p:grpSp>
      <p:grpSp>
        <p:nvGrpSpPr>
          <p:cNvPr id="30" name="组合 29"/>
          <p:cNvGrpSpPr/>
          <p:nvPr/>
        </p:nvGrpSpPr>
        <p:grpSpPr>
          <a:xfrm>
            <a:off x="6096000" y="4918577"/>
            <a:ext cx="3075689" cy="712439"/>
            <a:chOff x="6997951" y="3605854"/>
            <a:chExt cx="3075689" cy="712439"/>
          </a:xfrm>
        </p:grpSpPr>
        <p:grpSp>
          <p:nvGrpSpPr>
            <p:cNvPr id="31" name="组合 30"/>
            <p:cNvGrpSpPr/>
            <p:nvPr/>
          </p:nvGrpSpPr>
          <p:grpSpPr>
            <a:xfrm>
              <a:off x="7811968" y="3617195"/>
              <a:ext cx="2261672" cy="681742"/>
              <a:chOff x="1265118" y="2877437"/>
              <a:chExt cx="2261672" cy="681742"/>
            </a:xfrm>
          </p:grpSpPr>
          <p:sp>
            <p:nvSpPr>
              <p:cNvPr id="33" name="文本框 32"/>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schemeClr val="bg1"/>
                    </a:solidFill>
                    <a:effectLst>
                      <a:outerShdw blurRad="38100" dist="38100" dir="2700000" algn="tl">
                        <a:srgbClr val="000000">
                          <a:alpha val="43137"/>
                        </a:srgbClr>
                      </a:outerShdw>
                    </a:effectLst>
                    <a:latin typeface="Arial" panose="020B0604020202020204"/>
                    <a:ea typeface="思源黑体 CN Bold" panose="020B0800000000000000" pitchFamily="34" charset="-122"/>
                  </a:rPr>
                  <a:t>业务介绍</a:t>
                </a:r>
              </a:p>
            </p:txBody>
          </p:sp>
          <p:sp>
            <p:nvSpPr>
              <p:cNvPr id="34" name="矩形 33"/>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rPr>
                  <a:t>BUSINESS INTRODUCTION</a:t>
                </a:r>
                <a:endParaRPr lang="zh-CN" altLang="en-US" sz="8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endParaRPr>
              </a:p>
            </p:txBody>
          </p:sp>
        </p:grpSp>
        <p:sp>
          <p:nvSpPr>
            <p:cNvPr id="32" name="矩形 31"/>
            <p:cNvSpPr/>
            <p:nvPr/>
          </p:nvSpPr>
          <p:spPr bwMode="auto">
            <a:xfrm>
              <a:off x="6997951" y="360585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Bold" panose="020B0800000000000000" pitchFamily="34" charset="-122"/>
                </a:rPr>
                <a:t>04.</a:t>
              </a:r>
            </a:p>
          </p:txBody>
        </p:sp>
      </p:grpSp>
      <p:grpSp>
        <p:nvGrpSpPr>
          <p:cNvPr id="37" name="组合 36"/>
          <p:cNvGrpSpPr/>
          <p:nvPr/>
        </p:nvGrpSpPr>
        <p:grpSpPr>
          <a:xfrm>
            <a:off x="-1085410" y="419101"/>
            <a:ext cx="6324600" cy="6324598"/>
            <a:chOff x="-1487064" y="419101"/>
            <a:chExt cx="6324600" cy="6324598"/>
          </a:xfrm>
        </p:grpSpPr>
        <p:sp>
          <p:nvSpPr>
            <p:cNvPr id="35" name="椭圆 34"/>
            <p:cNvSpPr/>
            <p:nvPr/>
          </p:nvSpPr>
          <p:spPr>
            <a:xfrm>
              <a:off x="-979463" y="926701"/>
              <a:ext cx="5309399" cy="5309399"/>
            </a:xfrm>
            <a:prstGeom prst="ellipse">
              <a:avLst/>
            </a:prstGeom>
            <a:gradFill flip="none" rotWithShape="1">
              <a:gsLst>
                <a:gs pos="0">
                  <a:srgbClr val="061C47"/>
                </a:gs>
                <a:gs pos="100000">
                  <a:srgbClr val="030F2E"/>
                </a:gs>
              </a:gsLst>
              <a:lin ang="2700000" scaled="1"/>
              <a:tileRect/>
            </a:gradFill>
            <a:ln>
              <a:noFill/>
            </a:ln>
            <a:effectLst>
              <a:outerShdw blurRad="1016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36" name="椭圆 35"/>
            <p:cNvSpPr/>
            <p:nvPr/>
          </p:nvSpPr>
          <p:spPr>
            <a:xfrm>
              <a:off x="-1487064" y="419101"/>
              <a:ext cx="6324600" cy="6324598"/>
            </a:xfrm>
            <a:prstGeom prst="ellipse">
              <a:avLst/>
            </a:prstGeom>
            <a:noFill/>
            <a:ln w="38100">
              <a:solidFill>
                <a:srgbClr val="990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grpSp>
        <p:nvGrpSpPr>
          <p:cNvPr id="38" name="组合 37"/>
          <p:cNvGrpSpPr/>
          <p:nvPr/>
        </p:nvGrpSpPr>
        <p:grpSpPr>
          <a:xfrm>
            <a:off x="1349484" y="2583321"/>
            <a:ext cx="2496901" cy="1691359"/>
            <a:chOff x="1550185" y="2440331"/>
            <a:chExt cx="2095500" cy="1419457"/>
          </a:xfrm>
        </p:grpSpPr>
        <p:sp>
          <p:nvSpPr>
            <p:cNvPr id="39" name="矩形 38"/>
            <p:cNvSpPr/>
            <p:nvPr/>
          </p:nvSpPr>
          <p:spPr bwMode="auto">
            <a:xfrm>
              <a:off x="1632641" y="2440331"/>
              <a:ext cx="1930588" cy="1110683"/>
            </a:xfrm>
            <a:prstGeom prst="rect">
              <a:avLst/>
            </a:prstGeom>
          </p:spPr>
          <p:txBody>
            <a:bodyPr wrap="square">
              <a:spAutoFit/>
              <a:scene3d>
                <a:camera prst="orthographicFront"/>
                <a:lightRig rig="threePt" dir="t"/>
              </a:scene3d>
              <a:sp3d contourW="12700"/>
            </a:bodyPr>
            <a:lstStyle/>
            <a:p>
              <a:pPr algn="dist" defTabSz="457200">
                <a:defRPr/>
              </a:pPr>
              <a:r>
                <a:rPr lang="zh-CN" altLang="en-US" sz="80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目录</a:t>
              </a:r>
              <a:endParaRPr lang="en-US" altLang="zh-CN" sz="80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40" name="矩形 39"/>
            <p:cNvSpPr/>
            <p:nvPr/>
          </p:nvSpPr>
          <p:spPr bwMode="auto">
            <a:xfrm>
              <a:off x="1550185" y="3551014"/>
              <a:ext cx="2095500" cy="308774"/>
            </a:xfrm>
            <a:prstGeom prst="rect">
              <a:avLst/>
            </a:prstGeom>
          </p:spPr>
          <p:txBody>
            <a:bodyPr wrap="square">
              <a:spAutoFit/>
              <a:scene3d>
                <a:camera prst="orthographicFront"/>
                <a:lightRig rig="threePt" dir="t"/>
              </a:scene3d>
              <a:sp3d contourW="12700"/>
            </a:bodyPr>
            <a:lstStyle/>
            <a:p>
              <a:pPr algn="dist" defTabSz="457200">
                <a:lnSpc>
                  <a:spcPct val="120000"/>
                </a:lnSpc>
                <a:defRPr/>
              </a:pPr>
              <a:r>
                <a:rPr lang="en-US" altLang="zh-CN" sz="16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CONTENTS</a:t>
              </a:r>
            </a:p>
          </p:txBody>
        </p:sp>
      </p:grpSp>
      <p:grpSp>
        <p:nvGrpSpPr>
          <p:cNvPr id="41" name="组合 40"/>
          <p:cNvGrpSpPr/>
          <p:nvPr/>
        </p:nvGrpSpPr>
        <p:grpSpPr>
          <a:xfrm>
            <a:off x="10842516" y="419101"/>
            <a:ext cx="6324600" cy="6324598"/>
            <a:chOff x="-1487064" y="419101"/>
            <a:chExt cx="6324600" cy="6324598"/>
          </a:xfrm>
        </p:grpSpPr>
        <p:sp>
          <p:nvSpPr>
            <p:cNvPr id="42" name="椭圆 41"/>
            <p:cNvSpPr/>
            <p:nvPr/>
          </p:nvSpPr>
          <p:spPr>
            <a:xfrm>
              <a:off x="-979463" y="926701"/>
              <a:ext cx="5309399" cy="5309399"/>
            </a:xfrm>
            <a:prstGeom prst="ellipse">
              <a:avLst/>
            </a:prstGeom>
            <a:gradFill flip="none" rotWithShape="1">
              <a:gsLst>
                <a:gs pos="0">
                  <a:srgbClr val="061C47"/>
                </a:gs>
                <a:gs pos="100000">
                  <a:srgbClr val="030F2E"/>
                </a:gs>
              </a:gsLst>
              <a:lin ang="2700000" scaled="1"/>
              <a:tileRect/>
            </a:gradFill>
            <a:ln>
              <a:noFill/>
            </a:ln>
            <a:effectLst>
              <a:outerShdw blurRad="1016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43" name="椭圆 42"/>
            <p:cNvSpPr/>
            <p:nvPr/>
          </p:nvSpPr>
          <p:spPr>
            <a:xfrm>
              <a:off x="-1487064" y="419101"/>
              <a:ext cx="6324600" cy="6324598"/>
            </a:xfrm>
            <a:prstGeom prst="ellipse">
              <a:avLst/>
            </a:prstGeom>
            <a:noFill/>
            <a:ln w="38100">
              <a:solidFill>
                <a:srgbClr val="990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strVal val="#ppt_x"/>
                                          </p:val>
                                        </p:tav>
                                        <p:tav tm="100000">
                                          <p:val>
                                            <p:strVal val="#ppt_x"/>
                                          </p:val>
                                        </p:tav>
                                      </p:tavLst>
                                    </p:anim>
                                    <p:anim calcmode="lin" valueType="num">
                                      <p:cBhvr>
                                        <p:cTn id="27" dur="5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anim calcmode="lin" valueType="num">
                                      <p:cBhvr>
                                        <p:cTn id="32" dur="500" fill="hold"/>
                                        <p:tgtEl>
                                          <p:spTgt spid="38"/>
                                        </p:tgtEl>
                                        <p:attrNameLst>
                                          <p:attrName>ppt_x</p:attrName>
                                        </p:attrNameLst>
                                      </p:cBhvr>
                                      <p:tavLst>
                                        <p:tav tm="0">
                                          <p:val>
                                            <p:strVal val="#ppt_x"/>
                                          </p:val>
                                        </p:tav>
                                        <p:tav tm="100000">
                                          <p:val>
                                            <p:strVal val="#ppt_x"/>
                                          </p:val>
                                        </p:tav>
                                      </p:tavLst>
                                    </p:anim>
                                    <p:anim calcmode="lin" valueType="num">
                                      <p:cBhvr>
                                        <p:cTn id="33"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L" panose="00020600040101010101" pitchFamily="18" charset="-122"/>
                <a:ea typeface="阿里巴巴普惠体 L" panose="00020600040101010101" pitchFamily="18" charset="-122"/>
              </a:rPr>
              <a:t>BY YUSHEN</a:t>
            </a:r>
            <a:endParaRPr lang="zh-CN" altLang="en-US" dirty="0">
              <a:no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7" name="组合 36"/>
          <p:cNvGrpSpPr/>
          <p:nvPr/>
        </p:nvGrpSpPr>
        <p:grpSpPr>
          <a:xfrm>
            <a:off x="2933700" y="266701"/>
            <a:ext cx="6324600" cy="6324598"/>
            <a:chOff x="-1487064" y="419101"/>
            <a:chExt cx="6324600" cy="6324598"/>
          </a:xfrm>
        </p:grpSpPr>
        <p:sp>
          <p:nvSpPr>
            <p:cNvPr id="35" name="椭圆 34"/>
            <p:cNvSpPr/>
            <p:nvPr/>
          </p:nvSpPr>
          <p:spPr>
            <a:xfrm>
              <a:off x="-979463" y="926701"/>
              <a:ext cx="5309399" cy="5309399"/>
            </a:xfrm>
            <a:prstGeom prst="ellipse">
              <a:avLst/>
            </a:prstGeom>
            <a:gradFill flip="none" rotWithShape="1">
              <a:gsLst>
                <a:gs pos="0">
                  <a:srgbClr val="061C47"/>
                </a:gs>
                <a:gs pos="100000">
                  <a:srgbClr val="030F2E"/>
                </a:gs>
              </a:gsLst>
              <a:lin ang="2700000" scaled="1"/>
              <a:tileRect/>
            </a:gradFill>
            <a:ln>
              <a:noFill/>
            </a:ln>
            <a:effectLst>
              <a:outerShdw blurRad="1016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36" name="椭圆 35"/>
            <p:cNvSpPr/>
            <p:nvPr/>
          </p:nvSpPr>
          <p:spPr>
            <a:xfrm>
              <a:off x="-1487064" y="419101"/>
              <a:ext cx="6324600" cy="6324598"/>
            </a:xfrm>
            <a:prstGeom prst="ellipse">
              <a:avLst/>
            </a:prstGeom>
            <a:noFill/>
            <a:ln w="38100">
              <a:solidFill>
                <a:srgbClr val="990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sp>
        <p:nvSpPr>
          <p:cNvPr id="44" name="文本框 43"/>
          <p:cNvSpPr txBox="1"/>
          <p:nvPr/>
        </p:nvSpPr>
        <p:spPr>
          <a:xfrm>
            <a:off x="3883243" y="2958639"/>
            <a:ext cx="4425514" cy="1200329"/>
          </a:xfrm>
          <a:prstGeom prst="rect">
            <a:avLst/>
          </a:prstGeom>
          <a:noFill/>
        </p:spPr>
        <p:txBody>
          <a:bodyPr wrap="square" rtlCol="0">
            <a:spAutoFit/>
            <a:scene3d>
              <a:camera prst="orthographicFront"/>
              <a:lightRig rig="threePt" dir="t"/>
            </a:scene3d>
            <a:sp3d contourW="12700"/>
          </a:bodyPr>
          <a:lstStyle/>
          <a:p>
            <a:pPr algn="dist"/>
            <a:r>
              <a:rPr lang="zh-CN" altLang="en-US" sz="7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公司介绍</a:t>
            </a:r>
          </a:p>
        </p:txBody>
      </p:sp>
      <p:sp>
        <p:nvSpPr>
          <p:cNvPr id="45" name="矩形 44"/>
          <p:cNvSpPr/>
          <p:nvPr/>
        </p:nvSpPr>
        <p:spPr bwMode="auto">
          <a:xfrm>
            <a:off x="4114800" y="4249544"/>
            <a:ext cx="3962400" cy="573811"/>
          </a:xfrm>
          <a:prstGeom prst="rect">
            <a:avLst/>
          </a:prstGeom>
        </p:spPr>
        <p:txBody>
          <a:bodyPr wrap="square">
            <a:spAutoFit/>
            <a:scene3d>
              <a:camera prst="orthographicFront"/>
              <a:lightRig rig="threePt" dir="t"/>
            </a:scene3d>
            <a:sp3d contourW="12700"/>
          </a:bodyPr>
          <a:lstStyle/>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COMPANY TRAINING </a:t>
            </a:r>
          </a:p>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NEW PERSON ENTRY / POST HOLDING / SKILL TRAINING</a:t>
            </a:r>
          </a:p>
        </p:txBody>
      </p:sp>
      <p:sp>
        <p:nvSpPr>
          <p:cNvPr id="46" name="矩形 45"/>
          <p:cNvSpPr/>
          <p:nvPr/>
        </p:nvSpPr>
        <p:spPr bwMode="auto">
          <a:xfrm>
            <a:off x="3883243" y="1872437"/>
            <a:ext cx="4425514" cy="1125886"/>
          </a:xfrm>
          <a:prstGeom prst="rect">
            <a:avLst/>
          </a:prstGeom>
        </p:spPr>
        <p:txBody>
          <a:bodyPr wrap="square">
            <a:spAutoFit/>
            <a:scene3d>
              <a:camera prst="orthographicFront"/>
              <a:lightRig rig="threePt" dir="t"/>
            </a:scene3d>
            <a:sp3d contourW="12700"/>
          </a:bodyPr>
          <a:lstStyle/>
          <a:p>
            <a:pPr algn="ctr">
              <a:lnSpc>
                <a:spcPct val="120000"/>
              </a:lnSpc>
              <a:defRPr/>
            </a:pPr>
            <a:r>
              <a:rPr lang="en-US" altLang="zh-CN" sz="6000" dirty="0">
                <a:solidFill>
                  <a:schemeClr val="bg1"/>
                </a:solidFill>
                <a:latin typeface="思源黑体 CN Light" panose="020B0300000000000000" pitchFamily="34" charset="-122"/>
                <a:ea typeface="思源黑体 CN Light" panose="020B0300000000000000" pitchFamily="34" charset="-122"/>
              </a:rPr>
              <a:t>PART 01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L" panose="00020600040101010101" pitchFamily="18" charset="-122"/>
                <a:ea typeface="阿里巴巴普惠体 L" panose="00020600040101010101" pitchFamily="18" charset="-122"/>
              </a:rPr>
              <a:t>BY YUSHEN</a:t>
            </a:r>
            <a:endParaRPr lang="zh-CN" altLang="en-US" dirty="0">
              <a:no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254000" y="222250"/>
            <a:ext cx="11684000" cy="6413500"/>
          </a:xfrm>
          <a:prstGeom prst="rect">
            <a:avLst/>
          </a:prstGeom>
          <a:solidFill>
            <a:schemeClr val="tx1">
              <a:alpha val="50000"/>
            </a:schemeClr>
          </a:solidFill>
          <a:ln w="38100">
            <a:solidFill>
              <a:srgbClr val="990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19" name="矩形 18"/>
          <p:cNvSpPr/>
          <p:nvPr/>
        </p:nvSpPr>
        <p:spPr bwMode="auto">
          <a:xfrm>
            <a:off x="537778" y="328884"/>
            <a:ext cx="2595349" cy="517065"/>
          </a:xfrm>
          <a:prstGeom prst="rect">
            <a:avLst/>
          </a:prstGeom>
        </p:spPr>
        <p:txBody>
          <a:bodyPr wrap="square">
            <a:spAutoFit/>
            <a:scene3d>
              <a:camera prst="orthographicFront"/>
              <a:lightRig rig="threePt" dir="t"/>
            </a:scene3d>
            <a:sp3d contourW="12700"/>
          </a:bodyPr>
          <a:lstStyle/>
          <a:p>
            <a:pPr defTabSz="457200">
              <a:lnSpc>
                <a:spcPct val="120000"/>
              </a:lnSpc>
              <a:defRPr/>
            </a:pPr>
            <a:r>
              <a:rPr lang="en-US" altLang="zh-CN" sz="24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01 </a:t>
            </a:r>
            <a:r>
              <a:rPr lang="zh-CN" altLang="en-US" sz="2400" b="1"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公司介绍</a:t>
            </a:r>
          </a:p>
        </p:txBody>
      </p:sp>
      <p:grpSp>
        <p:nvGrpSpPr>
          <p:cNvPr id="3" name="组合 2"/>
          <p:cNvGrpSpPr/>
          <p:nvPr/>
        </p:nvGrpSpPr>
        <p:grpSpPr>
          <a:xfrm>
            <a:off x="5404220" y="1534370"/>
            <a:ext cx="5858865" cy="1035789"/>
            <a:chOff x="5084906" y="1738795"/>
            <a:chExt cx="5858865" cy="1035789"/>
          </a:xfrm>
        </p:grpSpPr>
        <p:sp>
          <p:nvSpPr>
            <p:cNvPr id="6" name="六边形 5"/>
            <p:cNvSpPr/>
            <p:nvPr/>
          </p:nvSpPr>
          <p:spPr>
            <a:xfrm rot="5400000">
              <a:off x="5013472" y="1810229"/>
              <a:ext cx="1035789" cy="892922"/>
            </a:xfrm>
            <a:prstGeom prst="hexagon">
              <a:avLst/>
            </a:prstGeom>
            <a:solidFill>
              <a:srgbClr val="F34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9" name="六边形 11"/>
            <p:cNvSpPr/>
            <p:nvPr/>
          </p:nvSpPr>
          <p:spPr>
            <a:xfrm>
              <a:off x="5312826" y="2038440"/>
              <a:ext cx="437080" cy="436505"/>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grpSp>
          <p:nvGrpSpPr>
            <p:cNvPr id="12" name="组合 11"/>
            <p:cNvGrpSpPr/>
            <p:nvPr/>
          </p:nvGrpSpPr>
          <p:grpSpPr>
            <a:xfrm>
              <a:off x="6235892" y="1806899"/>
              <a:ext cx="4707879" cy="882590"/>
              <a:chOff x="7885240" y="3362977"/>
              <a:chExt cx="4707879" cy="882590"/>
            </a:xfrm>
          </p:grpSpPr>
          <p:sp>
            <p:nvSpPr>
              <p:cNvPr id="13" name="矩形 12"/>
              <p:cNvSpPr/>
              <p:nvPr/>
            </p:nvSpPr>
            <p:spPr>
              <a:xfrm>
                <a:off x="7885240" y="3747033"/>
                <a:ext cx="4707879" cy="498534"/>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prstClr val="white"/>
                    </a:solidFill>
                    <a:latin typeface="Century Gothic" panose="020B0502020202020204"/>
                    <a:ea typeface="思源黑体 CN Light" panose="020B0300000000000000" pitchFamily="34" charset="-122"/>
                    <a:cs typeface="阿里巴巴普惠体 L" panose="00020600040101010101" pitchFamily="18" charset="-122"/>
                    <a:sym typeface="+mn-lt"/>
                  </a:rPr>
                  <a:t>单击此处键入文本单击此处键入文本单击此处键入文本单击此处单击此处处键入单击此处键入文本单击此处键入文本单击此处键入文本</a:t>
                </a:r>
              </a:p>
            </p:txBody>
          </p:sp>
          <p:sp>
            <p:nvSpPr>
              <p:cNvPr id="15" name="矩形 14"/>
              <p:cNvSpPr/>
              <p:nvPr/>
            </p:nvSpPr>
            <p:spPr>
              <a:xfrm>
                <a:off x="7885240" y="3362977"/>
                <a:ext cx="2050552" cy="401777"/>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prstClr val="white"/>
                    </a:solidFill>
                    <a:latin typeface="思源黑体 CN Bold" panose="020B0800000000000000" pitchFamily="34" charset="-122"/>
                    <a:ea typeface="思源黑体 CN Bold" panose="020B0800000000000000" pitchFamily="34" charset="-122"/>
                    <a:cs typeface="阿里巴巴普惠体 L" panose="00020600040101010101" pitchFamily="18" charset="-122"/>
                    <a:sym typeface="+mn-lt"/>
                  </a:rPr>
                  <a:t>标题文字添加</a:t>
                </a:r>
              </a:p>
            </p:txBody>
          </p:sp>
        </p:grpSp>
      </p:grpSp>
      <p:grpSp>
        <p:nvGrpSpPr>
          <p:cNvPr id="5" name="组合 4"/>
          <p:cNvGrpSpPr/>
          <p:nvPr/>
        </p:nvGrpSpPr>
        <p:grpSpPr>
          <a:xfrm>
            <a:off x="5404220" y="3075310"/>
            <a:ext cx="5858865" cy="1035789"/>
            <a:chOff x="5084906" y="3112208"/>
            <a:chExt cx="5858865" cy="1035789"/>
          </a:xfrm>
        </p:grpSpPr>
        <p:sp>
          <p:nvSpPr>
            <p:cNvPr id="7" name="六边形 6"/>
            <p:cNvSpPr/>
            <p:nvPr/>
          </p:nvSpPr>
          <p:spPr>
            <a:xfrm rot="5400000">
              <a:off x="5013472" y="3183642"/>
              <a:ext cx="1035789" cy="892922"/>
            </a:xfrm>
            <a:prstGeom prst="hexagon">
              <a:avLst/>
            </a:prstGeom>
            <a:solidFill>
              <a:srgbClr val="F34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10" name="六边形 12"/>
            <p:cNvSpPr/>
            <p:nvPr/>
          </p:nvSpPr>
          <p:spPr>
            <a:xfrm>
              <a:off x="5312826" y="3411896"/>
              <a:ext cx="437080" cy="436420"/>
            </a:xfrm>
            <a:custGeom>
              <a:avLst/>
              <a:gdLst>
                <a:gd name="connsiteX0" fmla="*/ 303775 w 607639"/>
                <a:gd name="connsiteY0" fmla="*/ 525007 h 606722"/>
                <a:gd name="connsiteX1" fmla="*/ 315710 w 607639"/>
                <a:gd name="connsiteY1" fmla="*/ 536902 h 606722"/>
                <a:gd name="connsiteX2" fmla="*/ 315710 w 607639"/>
                <a:gd name="connsiteY2" fmla="*/ 552347 h 606722"/>
                <a:gd name="connsiteX3" fmla="*/ 303775 w 607639"/>
                <a:gd name="connsiteY3" fmla="*/ 564241 h 606722"/>
                <a:gd name="connsiteX4" fmla="*/ 291929 w 607639"/>
                <a:gd name="connsiteY4" fmla="*/ 552347 h 606722"/>
                <a:gd name="connsiteX5" fmla="*/ 291929 w 607639"/>
                <a:gd name="connsiteY5" fmla="*/ 536902 h 606722"/>
                <a:gd name="connsiteX6" fmla="*/ 303775 w 607639"/>
                <a:gd name="connsiteY6" fmla="*/ 525007 h 606722"/>
                <a:gd name="connsiteX7" fmla="*/ 429885 w 607639"/>
                <a:gd name="connsiteY7" fmla="*/ 509483 h 606722"/>
                <a:gd name="connsiteX8" fmla="*/ 441811 w 607639"/>
                <a:gd name="connsiteY8" fmla="*/ 521409 h 606722"/>
                <a:gd name="connsiteX9" fmla="*/ 429885 w 607639"/>
                <a:gd name="connsiteY9" fmla="*/ 533335 h 606722"/>
                <a:gd name="connsiteX10" fmla="*/ 417959 w 607639"/>
                <a:gd name="connsiteY10" fmla="*/ 521409 h 606722"/>
                <a:gd name="connsiteX11" fmla="*/ 429885 w 607639"/>
                <a:gd name="connsiteY11" fmla="*/ 509483 h 606722"/>
                <a:gd name="connsiteX12" fmla="*/ 177720 w 607639"/>
                <a:gd name="connsiteY12" fmla="*/ 509483 h 606722"/>
                <a:gd name="connsiteX13" fmla="*/ 189611 w 607639"/>
                <a:gd name="connsiteY13" fmla="*/ 521409 h 606722"/>
                <a:gd name="connsiteX14" fmla="*/ 177720 w 607639"/>
                <a:gd name="connsiteY14" fmla="*/ 533335 h 606722"/>
                <a:gd name="connsiteX15" fmla="*/ 165829 w 607639"/>
                <a:gd name="connsiteY15" fmla="*/ 521409 h 606722"/>
                <a:gd name="connsiteX16" fmla="*/ 177720 w 607639"/>
                <a:gd name="connsiteY16" fmla="*/ 509483 h 606722"/>
                <a:gd name="connsiteX17" fmla="*/ 522185 w 607639"/>
                <a:gd name="connsiteY17" fmla="*/ 417324 h 606722"/>
                <a:gd name="connsiteX18" fmla="*/ 534111 w 607639"/>
                <a:gd name="connsiteY18" fmla="*/ 429250 h 606722"/>
                <a:gd name="connsiteX19" fmla="*/ 522185 w 607639"/>
                <a:gd name="connsiteY19" fmla="*/ 441176 h 606722"/>
                <a:gd name="connsiteX20" fmla="*/ 510259 w 607639"/>
                <a:gd name="connsiteY20" fmla="*/ 429250 h 606722"/>
                <a:gd name="connsiteX21" fmla="*/ 522185 w 607639"/>
                <a:gd name="connsiteY21" fmla="*/ 417324 h 606722"/>
                <a:gd name="connsiteX22" fmla="*/ 85420 w 607639"/>
                <a:gd name="connsiteY22" fmla="*/ 417324 h 606722"/>
                <a:gd name="connsiteX23" fmla="*/ 97311 w 607639"/>
                <a:gd name="connsiteY23" fmla="*/ 429250 h 606722"/>
                <a:gd name="connsiteX24" fmla="*/ 85420 w 607639"/>
                <a:gd name="connsiteY24" fmla="*/ 441176 h 606722"/>
                <a:gd name="connsiteX25" fmla="*/ 73529 w 607639"/>
                <a:gd name="connsiteY25" fmla="*/ 429250 h 606722"/>
                <a:gd name="connsiteX26" fmla="*/ 85420 w 607639"/>
                <a:gd name="connsiteY26" fmla="*/ 417324 h 606722"/>
                <a:gd name="connsiteX27" fmla="*/ 537643 w 607639"/>
                <a:gd name="connsiteY27" fmla="*/ 291506 h 606722"/>
                <a:gd name="connsiteX28" fmla="*/ 555628 w 607639"/>
                <a:gd name="connsiteY28" fmla="*/ 291506 h 606722"/>
                <a:gd name="connsiteX29" fmla="*/ 567558 w 607639"/>
                <a:gd name="connsiteY29" fmla="*/ 303316 h 606722"/>
                <a:gd name="connsiteX30" fmla="*/ 555628 w 607639"/>
                <a:gd name="connsiteY30" fmla="*/ 315216 h 606722"/>
                <a:gd name="connsiteX31" fmla="*/ 537643 w 607639"/>
                <a:gd name="connsiteY31" fmla="*/ 315216 h 606722"/>
                <a:gd name="connsiteX32" fmla="*/ 525713 w 607639"/>
                <a:gd name="connsiteY32" fmla="*/ 303316 h 606722"/>
                <a:gd name="connsiteX33" fmla="*/ 537643 w 607639"/>
                <a:gd name="connsiteY33" fmla="*/ 291506 h 606722"/>
                <a:gd name="connsiteX34" fmla="*/ 51991 w 607639"/>
                <a:gd name="connsiteY34" fmla="*/ 291506 h 606722"/>
                <a:gd name="connsiteX35" fmla="*/ 69946 w 607639"/>
                <a:gd name="connsiteY35" fmla="*/ 291506 h 606722"/>
                <a:gd name="connsiteX36" fmla="*/ 81856 w 607639"/>
                <a:gd name="connsiteY36" fmla="*/ 303316 h 606722"/>
                <a:gd name="connsiteX37" fmla="*/ 69946 w 607639"/>
                <a:gd name="connsiteY37" fmla="*/ 315216 h 606722"/>
                <a:gd name="connsiteX38" fmla="*/ 51991 w 607639"/>
                <a:gd name="connsiteY38" fmla="*/ 315216 h 606722"/>
                <a:gd name="connsiteX39" fmla="*/ 40081 w 607639"/>
                <a:gd name="connsiteY39" fmla="*/ 303316 h 606722"/>
                <a:gd name="connsiteX40" fmla="*/ 51991 w 607639"/>
                <a:gd name="connsiteY40" fmla="*/ 291506 h 606722"/>
                <a:gd name="connsiteX41" fmla="*/ 412608 w 607639"/>
                <a:gd name="connsiteY41" fmla="*/ 222096 h 606722"/>
                <a:gd name="connsiteX42" fmla="*/ 345491 w 607639"/>
                <a:gd name="connsiteY42" fmla="*/ 334245 h 606722"/>
                <a:gd name="connsiteX43" fmla="*/ 412608 w 607639"/>
                <a:gd name="connsiteY43" fmla="*/ 334245 h 606722"/>
                <a:gd name="connsiteX44" fmla="*/ 427651 w 607639"/>
                <a:gd name="connsiteY44" fmla="*/ 167533 h 606722"/>
                <a:gd name="connsiteX45" fmla="*/ 436375 w 607639"/>
                <a:gd name="connsiteY45" fmla="*/ 178996 h 606722"/>
                <a:gd name="connsiteX46" fmla="*/ 436375 w 607639"/>
                <a:gd name="connsiteY46" fmla="*/ 334245 h 606722"/>
                <a:gd name="connsiteX47" fmla="*/ 469399 w 607639"/>
                <a:gd name="connsiteY47" fmla="*/ 334245 h 606722"/>
                <a:gd name="connsiteX48" fmla="*/ 481327 w 607639"/>
                <a:gd name="connsiteY48" fmla="*/ 346153 h 606722"/>
                <a:gd name="connsiteX49" fmla="*/ 469399 w 607639"/>
                <a:gd name="connsiteY49" fmla="*/ 357973 h 606722"/>
                <a:gd name="connsiteX50" fmla="*/ 436375 w 607639"/>
                <a:gd name="connsiteY50" fmla="*/ 357973 h 606722"/>
                <a:gd name="connsiteX51" fmla="*/ 436375 w 607639"/>
                <a:gd name="connsiteY51" fmla="*/ 427733 h 606722"/>
                <a:gd name="connsiteX52" fmla="*/ 424536 w 607639"/>
                <a:gd name="connsiteY52" fmla="*/ 439552 h 606722"/>
                <a:gd name="connsiteX53" fmla="*/ 412608 w 607639"/>
                <a:gd name="connsiteY53" fmla="*/ 427733 h 606722"/>
                <a:gd name="connsiteX54" fmla="*/ 412608 w 607639"/>
                <a:gd name="connsiteY54" fmla="*/ 357973 h 606722"/>
                <a:gd name="connsiteX55" fmla="*/ 324573 w 607639"/>
                <a:gd name="connsiteY55" fmla="*/ 357973 h 606722"/>
                <a:gd name="connsiteX56" fmla="*/ 314158 w 607639"/>
                <a:gd name="connsiteY56" fmla="*/ 352019 h 606722"/>
                <a:gd name="connsiteX57" fmla="*/ 314336 w 607639"/>
                <a:gd name="connsiteY57" fmla="*/ 340022 h 606722"/>
                <a:gd name="connsiteX58" fmla="*/ 414299 w 607639"/>
                <a:gd name="connsiteY58" fmla="*/ 172953 h 606722"/>
                <a:gd name="connsiteX59" fmla="*/ 427651 w 607639"/>
                <a:gd name="connsiteY59" fmla="*/ 167533 h 606722"/>
                <a:gd name="connsiteX60" fmla="*/ 216270 w 607639"/>
                <a:gd name="connsiteY60" fmla="*/ 167099 h 606722"/>
                <a:gd name="connsiteX61" fmla="*/ 290518 w 607639"/>
                <a:gd name="connsiteY61" fmla="*/ 241210 h 606722"/>
                <a:gd name="connsiteX62" fmla="*/ 242978 w 607639"/>
                <a:gd name="connsiteY62" fmla="*/ 355754 h 606722"/>
                <a:gd name="connsiteX63" fmla="*/ 182707 w 607639"/>
                <a:gd name="connsiteY63" fmla="*/ 415825 h 606722"/>
                <a:gd name="connsiteX64" fmla="*/ 278588 w 607639"/>
                <a:gd name="connsiteY64" fmla="*/ 415825 h 606722"/>
                <a:gd name="connsiteX65" fmla="*/ 290518 w 607639"/>
                <a:gd name="connsiteY65" fmla="*/ 427734 h 606722"/>
                <a:gd name="connsiteX66" fmla="*/ 278588 w 607639"/>
                <a:gd name="connsiteY66" fmla="*/ 439552 h 606722"/>
                <a:gd name="connsiteX67" fmla="*/ 154040 w 607639"/>
                <a:gd name="connsiteY67" fmla="*/ 439552 h 606722"/>
                <a:gd name="connsiteX68" fmla="*/ 143001 w 607639"/>
                <a:gd name="connsiteY68" fmla="*/ 432265 h 606722"/>
                <a:gd name="connsiteX69" fmla="*/ 145582 w 607639"/>
                <a:gd name="connsiteY69" fmla="*/ 419292 h 606722"/>
                <a:gd name="connsiteX70" fmla="*/ 226152 w 607639"/>
                <a:gd name="connsiteY70" fmla="*/ 338959 h 606722"/>
                <a:gd name="connsiteX71" fmla="*/ 266659 w 607639"/>
                <a:gd name="connsiteY71" fmla="*/ 241210 h 606722"/>
                <a:gd name="connsiteX72" fmla="*/ 216270 w 607639"/>
                <a:gd name="connsiteY72" fmla="*/ 190914 h 606722"/>
                <a:gd name="connsiteX73" fmla="*/ 165880 w 607639"/>
                <a:gd name="connsiteY73" fmla="*/ 241210 h 606722"/>
                <a:gd name="connsiteX74" fmla="*/ 154040 w 607639"/>
                <a:gd name="connsiteY74" fmla="*/ 253029 h 606722"/>
                <a:gd name="connsiteX75" fmla="*/ 142110 w 607639"/>
                <a:gd name="connsiteY75" fmla="*/ 241210 h 606722"/>
                <a:gd name="connsiteX76" fmla="*/ 216270 w 607639"/>
                <a:gd name="connsiteY76" fmla="*/ 167099 h 606722"/>
                <a:gd name="connsiteX77" fmla="*/ 522185 w 607639"/>
                <a:gd name="connsiteY77" fmla="*/ 165547 h 606722"/>
                <a:gd name="connsiteX78" fmla="*/ 534111 w 607639"/>
                <a:gd name="connsiteY78" fmla="*/ 177438 h 606722"/>
                <a:gd name="connsiteX79" fmla="*/ 522185 w 607639"/>
                <a:gd name="connsiteY79" fmla="*/ 189329 h 606722"/>
                <a:gd name="connsiteX80" fmla="*/ 510259 w 607639"/>
                <a:gd name="connsiteY80" fmla="*/ 177438 h 606722"/>
                <a:gd name="connsiteX81" fmla="*/ 522185 w 607639"/>
                <a:gd name="connsiteY81" fmla="*/ 165547 h 606722"/>
                <a:gd name="connsiteX82" fmla="*/ 85420 w 607639"/>
                <a:gd name="connsiteY82" fmla="*/ 165547 h 606722"/>
                <a:gd name="connsiteX83" fmla="*/ 97311 w 607639"/>
                <a:gd name="connsiteY83" fmla="*/ 177438 h 606722"/>
                <a:gd name="connsiteX84" fmla="*/ 85420 w 607639"/>
                <a:gd name="connsiteY84" fmla="*/ 189329 h 606722"/>
                <a:gd name="connsiteX85" fmla="*/ 73529 w 607639"/>
                <a:gd name="connsiteY85" fmla="*/ 177438 h 606722"/>
                <a:gd name="connsiteX86" fmla="*/ 85420 w 607639"/>
                <a:gd name="connsiteY86" fmla="*/ 165547 h 606722"/>
                <a:gd name="connsiteX87" fmla="*/ 429885 w 607639"/>
                <a:gd name="connsiteY87" fmla="*/ 73388 h 606722"/>
                <a:gd name="connsiteX88" fmla="*/ 441811 w 607639"/>
                <a:gd name="connsiteY88" fmla="*/ 85279 h 606722"/>
                <a:gd name="connsiteX89" fmla="*/ 429885 w 607639"/>
                <a:gd name="connsiteY89" fmla="*/ 97170 h 606722"/>
                <a:gd name="connsiteX90" fmla="*/ 417959 w 607639"/>
                <a:gd name="connsiteY90" fmla="*/ 85279 h 606722"/>
                <a:gd name="connsiteX91" fmla="*/ 429885 w 607639"/>
                <a:gd name="connsiteY91" fmla="*/ 73388 h 606722"/>
                <a:gd name="connsiteX92" fmla="*/ 177720 w 607639"/>
                <a:gd name="connsiteY92" fmla="*/ 73388 h 606722"/>
                <a:gd name="connsiteX93" fmla="*/ 189611 w 607639"/>
                <a:gd name="connsiteY93" fmla="*/ 85279 h 606722"/>
                <a:gd name="connsiteX94" fmla="*/ 177720 w 607639"/>
                <a:gd name="connsiteY94" fmla="*/ 97170 h 606722"/>
                <a:gd name="connsiteX95" fmla="*/ 165829 w 607639"/>
                <a:gd name="connsiteY95" fmla="*/ 85279 h 606722"/>
                <a:gd name="connsiteX96" fmla="*/ 177720 w 607639"/>
                <a:gd name="connsiteY96" fmla="*/ 73388 h 606722"/>
                <a:gd name="connsiteX97" fmla="*/ 303775 w 607639"/>
                <a:gd name="connsiteY97" fmla="*/ 42480 h 606722"/>
                <a:gd name="connsiteX98" fmla="*/ 315710 w 607639"/>
                <a:gd name="connsiteY98" fmla="*/ 54396 h 606722"/>
                <a:gd name="connsiteX99" fmla="*/ 315710 w 607639"/>
                <a:gd name="connsiteY99" fmla="*/ 69869 h 606722"/>
                <a:gd name="connsiteX100" fmla="*/ 303775 w 607639"/>
                <a:gd name="connsiteY100" fmla="*/ 81785 h 606722"/>
                <a:gd name="connsiteX101" fmla="*/ 291929 w 607639"/>
                <a:gd name="connsiteY101" fmla="*/ 69869 h 606722"/>
                <a:gd name="connsiteX102" fmla="*/ 291929 w 607639"/>
                <a:gd name="connsiteY102" fmla="*/ 54396 h 606722"/>
                <a:gd name="connsiteX103" fmla="*/ 303775 w 607639"/>
                <a:gd name="connsiteY103" fmla="*/ 42480 h 606722"/>
                <a:gd name="connsiteX104" fmla="*/ 303775 w 607639"/>
                <a:gd name="connsiteY104" fmla="*/ 0 h 606722"/>
                <a:gd name="connsiteX105" fmla="*/ 537058 w 607639"/>
                <a:gd name="connsiteY105" fmla="*/ 108956 h 606722"/>
                <a:gd name="connsiteX106" fmla="*/ 537058 w 607639"/>
                <a:gd name="connsiteY106" fmla="*/ 93048 h 606722"/>
                <a:gd name="connsiteX107" fmla="*/ 548895 w 607639"/>
                <a:gd name="connsiteY107" fmla="*/ 81139 h 606722"/>
                <a:gd name="connsiteX108" fmla="*/ 560822 w 607639"/>
                <a:gd name="connsiteY108" fmla="*/ 93048 h 606722"/>
                <a:gd name="connsiteX109" fmla="*/ 560822 w 607639"/>
                <a:gd name="connsiteY109" fmla="*/ 138994 h 606722"/>
                <a:gd name="connsiteX110" fmla="*/ 548895 w 607639"/>
                <a:gd name="connsiteY110" fmla="*/ 150903 h 606722"/>
                <a:gd name="connsiteX111" fmla="*/ 502880 w 607639"/>
                <a:gd name="connsiteY111" fmla="*/ 150903 h 606722"/>
                <a:gd name="connsiteX112" fmla="*/ 490953 w 607639"/>
                <a:gd name="connsiteY112" fmla="*/ 138994 h 606722"/>
                <a:gd name="connsiteX113" fmla="*/ 502880 w 607639"/>
                <a:gd name="connsiteY113" fmla="*/ 127174 h 606722"/>
                <a:gd name="connsiteX114" fmla="*/ 521126 w 607639"/>
                <a:gd name="connsiteY114" fmla="*/ 127174 h 606722"/>
                <a:gd name="connsiteX115" fmla="*/ 303775 w 607639"/>
                <a:gd name="connsiteY115" fmla="*/ 23728 h 606722"/>
                <a:gd name="connsiteX116" fmla="*/ 23764 w 607639"/>
                <a:gd name="connsiteY116" fmla="*/ 303316 h 606722"/>
                <a:gd name="connsiteX117" fmla="*/ 303775 w 607639"/>
                <a:gd name="connsiteY117" fmla="*/ 582905 h 606722"/>
                <a:gd name="connsiteX118" fmla="*/ 583786 w 607639"/>
                <a:gd name="connsiteY118" fmla="*/ 303316 h 606722"/>
                <a:gd name="connsiteX119" fmla="*/ 573906 w 607639"/>
                <a:gd name="connsiteY119" fmla="*/ 229376 h 606722"/>
                <a:gd name="connsiteX120" fmla="*/ 582273 w 607639"/>
                <a:gd name="connsiteY120" fmla="*/ 214801 h 606722"/>
                <a:gd name="connsiteX121" fmla="*/ 596869 w 607639"/>
                <a:gd name="connsiteY121" fmla="*/ 223066 h 606722"/>
                <a:gd name="connsiteX122" fmla="*/ 607639 w 607639"/>
                <a:gd name="connsiteY122" fmla="*/ 303316 h 606722"/>
                <a:gd name="connsiteX123" fmla="*/ 303775 w 607639"/>
                <a:gd name="connsiteY123" fmla="*/ 606722 h 606722"/>
                <a:gd name="connsiteX124" fmla="*/ 0 w 607639"/>
                <a:gd name="connsiteY124" fmla="*/ 303316 h 606722"/>
                <a:gd name="connsiteX125" fmla="*/ 303775 w 607639"/>
                <a:gd name="connsiteY12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7639" h="606722">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grpSp>
          <p:nvGrpSpPr>
            <p:cNvPr id="16" name="组合 15"/>
            <p:cNvGrpSpPr/>
            <p:nvPr/>
          </p:nvGrpSpPr>
          <p:grpSpPr>
            <a:xfrm>
              <a:off x="6235892" y="3180312"/>
              <a:ext cx="4707879" cy="879576"/>
              <a:chOff x="7885240" y="3362977"/>
              <a:chExt cx="4707879" cy="879576"/>
            </a:xfrm>
          </p:grpSpPr>
          <p:sp>
            <p:nvSpPr>
              <p:cNvPr id="17" name="矩形 16"/>
              <p:cNvSpPr/>
              <p:nvPr/>
            </p:nvSpPr>
            <p:spPr>
              <a:xfrm>
                <a:off x="7885240" y="3747033"/>
                <a:ext cx="4707879" cy="495520"/>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prstClr val="white"/>
                    </a:solidFill>
                    <a:latin typeface="Century Gothic" panose="020B0502020202020204"/>
                    <a:ea typeface="思源黑体 CN Light" panose="020B0300000000000000" pitchFamily="34" charset="-122"/>
                    <a:cs typeface="阿里巴巴普惠体 L" panose="00020600040101010101" pitchFamily="18" charset="-122"/>
                    <a:sym typeface="+mn-lt"/>
                  </a:rPr>
                  <a:t>单击此处键入文本单击此处键入文本单击此处键入文本单击此处单击此处处键入单击此处键入文本单击此处键入文本单击此处键入文本</a:t>
                </a:r>
              </a:p>
            </p:txBody>
          </p:sp>
          <p:sp>
            <p:nvSpPr>
              <p:cNvPr id="18" name="矩形 17"/>
              <p:cNvSpPr/>
              <p:nvPr/>
            </p:nvSpPr>
            <p:spPr>
              <a:xfrm>
                <a:off x="7885240" y="3362977"/>
                <a:ext cx="2050552" cy="401777"/>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prstClr val="white"/>
                    </a:solidFill>
                    <a:latin typeface="思源黑体 CN Bold" panose="020B0800000000000000" pitchFamily="34" charset="-122"/>
                    <a:ea typeface="思源黑体 CN Bold" panose="020B0800000000000000" pitchFamily="34" charset="-122"/>
                    <a:cs typeface="阿里巴巴普惠体 L" panose="00020600040101010101" pitchFamily="18" charset="-122"/>
                    <a:sym typeface="+mn-lt"/>
                  </a:rPr>
                  <a:t>标题文字添加</a:t>
                </a:r>
              </a:p>
            </p:txBody>
          </p:sp>
        </p:grpSp>
      </p:grpSp>
      <p:grpSp>
        <p:nvGrpSpPr>
          <p:cNvPr id="26" name="组合 25"/>
          <p:cNvGrpSpPr/>
          <p:nvPr/>
        </p:nvGrpSpPr>
        <p:grpSpPr>
          <a:xfrm>
            <a:off x="5404220" y="4616251"/>
            <a:ext cx="5858865" cy="1035789"/>
            <a:chOff x="5084906" y="4485622"/>
            <a:chExt cx="5858865" cy="1035789"/>
          </a:xfrm>
        </p:grpSpPr>
        <p:sp>
          <p:nvSpPr>
            <p:cNvPr id="8" name="六边形 7"/>
            <p:cNvSpPr/>
            <p:nvPr/>
          </p:nvSpPr>
          <p:spPr>
            <a:xfrm rot="5400000">
              <a:off x="5013472" y="4557056"/>
              <a:ext cx="1035789" cy="892922"/>
            </a:xfrm>
            <a:prstGeom prst="hexagon">
              <a:avLst/>
            </a:prstGeom>
            <a:solidFill>
              <a:srgbClr val="F34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11" name="六边形 13"/>
            <p:cNvSpPr/>
            <p:nvPr/>
          </p:nvSpPr>
          <p:spPr>
            <a:xfrm>
              <a:off x="5317581" y="4784980"/>
              <a:ext cx="427571" cy="437080"/>
            </a:xfrm>
            <a:custGeom>
              <a:avLst/>
              <a:gdLst>
                <a:gd name="connsiteX0" fmla="*/ 59789 w 593384"/>
                <a:gd name="connsiteY0" fmla="*/ 323835 h 606580"/>
                <a:gd name="connsiteX1" fmla="*/ 44670 w 593384"/>
                <a:gd name="connsiteY1" fmla="*/ 338857 h 606580"/>
                <a:gd name="connsiteX2" fmla="*/ 44670 w 593384"/>
                <a:gd name="connsiteY2" fmla="*/ 477027 h 606580"/>
                <a:gd name="connsiteX3" fmla="*/ 59713 w 593384"/>
                <a:gd name="connsiteY3" fmla="*/ 492048 h 606580"/>
                <a:gd name="connsiteX4" fmla="*/ 386834 w 593384"/>
                <a:gd name="connsiteY4" fmla="*/ 492048 h 606580"/>
                <a:gd name="connsiteX5" fmla="*/ 402946 w 593384"/>
                <a:gd name="connsiteY5" fmla="*/ 508138 h 606580"/>
                <a:gd name="connsiteX6" fmla="*/ 402946 w 593384"/>
                <a:gd name="connsiteY6" fmla="*/ 545959 h 606580"/>
                <a:gd name="connsiteX7" fmla="*/ 419058 w 593384"/>
                <a:gd name="connsiteY7" fmla="*/ 561972 h 606580"/>
                <a:gd name="connsiteX8" fmla="*/ 429137 w 593384"/>
                <a:gd name="connsiteY8" fmla="*/ 558388 h 606580"/>
                <a:gd name="connsiteX9" fmla="*/ 543981 w 593384"/>
                <a:gd name="connsiteY9" fmla="*/ 464369 h 606580"/>
                <a:gd name="connsiteX10" fmla="*/ 544897 w 593384"/>
                <a:gd name="connsiteY10" fmla="*/ 463606 h 606580"/>
                <a:gd name="connsiteX11" fmla="*/ 544897 w 593384"/>
                <a:gd name="connsiteY11" fmla="*/ 445000 h 606580"/>
                <a:gd name="connsiteX12" fmla="*/ 543904 w 593384"/>
                <a:gd name="connsiteY12" fmla="*/ 444162 h 606580"/>
                <a:gd name="connsiteX13" fmla="*/ 427533 w 593384"/>
                <a:gd name="connsiteY13" fmla="*/ 349990 h 606580"/>
                <a:gd name="connsiteX14" fmla="*/ 418065 w 593384"/>
                <a:gd name="connsiteY14" fmla="*/ 346634 h 606580"/>
                <a:gd name="connsiteX15" fmla="*/ 402946 w 593384"/>
                <a:gd name="connsiteY15" fmla="*/ 361656 h 606580"/>
                <a:gd name="connsiteX16" fmla="*/ 402946 w 593384"/>
                <a:gd name="connsiteY16" fmla="*/ 400469 h 606580"/>
                <a:gd name="connsiteX17" fmla="*/ 386834 w 593384"/>
                <a:gd name="connsiteY17" fmla="*/ 416482 h 606580"/>
                <a:gd name="connsiteX18" fmla="*/ 136453 w 593384"/>
                <a:gd name="connsiteY18" fmla="*/ 416482 h 606580"/>
                <a:gd name="connsiteX19" fmla="*/ 120342 w 593384"/>
                <a:gd name="connsiteY19" fmla="*/ 400469 h 606580"/>
                <a:gd name="connsiteX20" fmla="*/ 120342 w 593384"/>
                <a:gd name="connsiteY20" fmla="*/ 376602 h 606580"/>
                <a:gd name="connsiteX21" fmla="*/ 113469 w 593384"/>
                <a:gd name="connsiteY21" fmla="*/ 362342 h 606580"/>
                <a:gd name="connsiteX22" fmla="*/ 69105 w 593384"/>
                <a:gd name="connsiteY22" fmla="*/ 327114 h 606580"/>
                <a:gd name="connsiteX23" fmla="*/ 59789 w 593384"/>
                <a:gd name="connsiteY23" fmla="*/ 323835 h 606580"/>
                <a:gd name="connsiteX24" fmla="*/ 59757 w 593384"/>
                <a:gd name="connsiteY24" fmla="*/ 323324 h 606580"/>
                <a:gd name="connsiteX25" fmla="*/ 69379 w 593384"/>
                <a:gd name="connsiteY25" fmla="*/ 326755 h 606580"/>
                <a:gd name="connsiteX26" fmla="*/ 113750 w 593384"/>
                <a:gd name="connsiteY26" fmla="*/ 361977 h 606580"/>
                <a:gd name="connsiteX27" fmla="*/ 120852 w 593384"/>
                <a:gd name="connsiteY27" fmla="*/ 376615 h 606580"/>
                <a:gd name="connsiteX28" fmla="*/ 120852 w 593384"/>
                <a:gd name="connsiteY28" fmla="*/ 400477 h 606580"/>
                <a:gd name="connsiteX29" fmla="*/ 136431 w 593384"/>
                <a:gd name="connsiteY29" fmla="*/ 416030 h 606580"/>
                <a:gd name="connsiteX30" fmla="*/ 386846 w 593384"/>
                <a:gd name="connsiteY30" fmla="*/ 416030 h 606580"/>
                <a:gd name="connsiteX31" fmla="*/ 402425 w 593384"/>
                <a:gd name="connsiteY31" fmla="*/ 400477 h 606580"/>
                <a:gd name="connsiteX32" fmla="*/ 402425 w 593384"/>
                <a:gd name="connsiteY32" fmla="*/ 361672 h 606580"/>
                <a:gd name="connsiteX33" fmla="*/ 418081 w 593384"/>
                <a:gd name="connsiteY33" fmla="*/ 346119 h 606580"/>
                <a:gd name="connsiteX34" fmla="*/ 427856 w 593384"/>
                <a:gd name="connsiteY34" fmla="*/ 349626 h 606580"/>
                <a:gd name="connsiteX35" fmla="*/ 544319 w 593384"/>
                <a:gd name="connsiteY35" fmla="*/ 443781 h 606580"/>
                <a:gd name="connsiteX36" fmla="*/ 545312 w 593384"/>
                <a:gd name="connsiteY36" fmla="*/ 444696 h 606580"/>
                <a:gd name="connsiteX37" fmla="*/ 545236 w 593384"/>
                <a:gd name="connsiteY37" fmla="*/ 463908 h 606580"/>
                <a:gd name="connsiteX38" fmla="*/ 544319 w 593384"/>
                <a:gd name="connsiteY38" fmla="*/ 464746 h 606580"/>
                <a:gd name="connsiteX39" fmla="*/ 429460 w 593384"/>
                <a:gd name="connsiteY39" fmla="*/ 558748 h 606580"/>
                <a:gd name="connsiteX40" fmla="*/ 419074 w 593384"/>
                <a:gd name="connsiteY40" fmla="*/ 562484 h 606580"/>
                <a:gd name="connsiteX41" fmla="*/ 402425 w 593384"/>
                <a:gd name="connsiteY41" fmla="*/ 545940 h 606580"/>
                <a:gd name="connsiteX42" fmla="*/ 402425 w 593384"/>
                <a:gd name="connsiteY42" fmla="*/ 508126 h 606580"/>
                <a:gd name="connsiteX43" fmla="*/ 386846 w 593384"/>
                <a:gd name="connsiteY43" fmla="*/ 492573 h 606580"/>
                <a:gd name="connsiteX44" fmla="*/ 59680 w 593384"/>
                <a:gd name="connsiteY44" fmla="*/ 492573 h 606580"/>
                <a:gd name="connsiteX45" fmla="*/ 44101 w 593384"/>
                <a:gd name="connsiteY45" fmla="*/ 477021 h 606580"/>
                <a:gd name="connsiteX46" fmla="*/ 44101 w 593384"/>
                <a:gd name="connsiteY46" fmla="*/ 338877 h 606580"/>
                <a:gd name="connsiteX47" fmla="*/ 59757 w 593384"/>
                <a:gd name="connsiteY47" fmla="*/ 323324 h 606580"/>
                <a:gd name="connsiteX48" fmla="*/ 59789 w 593384"/>
                <a:gd name="connsiteY48" fmla="*/ 322767 h 606580"/>
                <a:gd name="connsiteX49" fmla="*/ 43677 w 593384"/>
                <a:gd name="connsiteY49" fmla="*/ 338857 h 606580"/>
                <a:gd name="connsiteX50" fmla="*/ 43677 w 593384"/>
                <a:gd name="connsiteY50" fmla="*/ 477027 h 606580"/>
                <a:gd name="connsiteX51" fmla="*/ 59713 w 593384"/>
                <a:gd name="connsiteY51" fmla="*/ 493116 h 606580"/>
                <a:gd name="connsiteX52" fmla="*/ 386834 w 593384"/>
                <a:gd name="connsiteY52" fmla="*/ 493116 h 606580"/>
                <a:gd name="connsiteX53" fmla="*/ 401953 w 593384"/>
                <a:gd name="connsiteY53" fmla="*/ 508138 h 606580"/>
                <a:gd name="connsiteX54" fmla="*/ 401953 w 593384"/>
                <a:gd name="connsiteY54" fmla="*/ 545959 h 606580"/>
                <a:gd name="connsiteX55" fmla="*/ 419058 w 593384"/>
                <a:gd name="connsiteY55" fmla="*/ 563040 h 606580"/>
                <a:gd name="connsiteX56" fmla="*/ 429748 w 593384"/>
                <a:gd name="connsiteY56" fmla="*/ 559151 h 606580"/>
                <a:gd name="connsiteX57" fmla="*/ 544592 w 593384"/>
                <a:gd name="connsiteY57" fmla="*/ 465131 h 606580"/>
                <a:gd name="connsiteX58" fmla="*/ 545584 w 593384"/>
                <a:gd name="connsiteY58" fmla="*/ 464292 h 606580"/>
                <a:gd name="connsiteX59" fmla="*/ 545584 w 593384"/>
                <a:gd name="connsiteY59" fmla="*/ 444314 h 606580"/>
                <a:gd name="connsiteX60" fmla="*/ 544592 w 593384"/>
                <a:gd name="connsiteY60" fmla="*/ 443399 h 606580"/>
                <a:gd name="connsiteX61" fmla="*/ 428144 w 593384"/>
                <a:gd name="connsiteY61" fmla="*/ 349227 h 606580"/>
                <a:gd name="connsiteX62" fmla="*/ 418065 w 593384"/>
                <a:gd name="connsiteY62" fmla="*/ 345567 h 606580"/>
                <a:gd name="connsiteX63" fmla="*/ 401953 w 593384"/>
                <a:gd name="connsiteY63" fmla="*/ 361656 h 606580"/>
                <a:gd name="connsiteX64" fmla="*/ 401953 w 593384"/>
                <a:gd name="connsiteY64" fmla="*/ 400469 h 606580"/>
                <a:gd name="connsiteX65" fmla="*/ 386834 w 593384"/>
                <a:gd name="connsiteY65" fmla="*/ 415491 h 606580"/>
                <a:gd name="connsiteX66" fmla="*/ 136453 w 593384"/>
                <a:gd name="connsiteY66" fmla="*/ 415491 h 606580"/>
                <a:gd name="connsiteX67" fmla="*/ 121334 w 593384"/>
                <a:gd name="connsiteY67" fmla="*/ 400469 h 606580"/>
                <a:gd name="connsiteX68" fmla="*/ 121334 w 593384"/>
                <a:gd name="connsiteY68" fmla="*/ 376602 h 606580"/>
                <a:gd name="connsiteX69" fmla="*/ 114080 w 593384"/>
                <a:gd name="connsiteY69" fmla="*/ 361580 h 606580"/>
                <a:gd name="connsiteX70" fmla="*/ 69716 w 593384"/>
                <a:gd name="connsiteY70" fmla="*/ 326351 h 606580"/>
                <a:gd name="connsiteX71" fmla="*/ 59789 w 593384"/>
                <a:gd name="connsiteY71" fmla="*/ 322767 h 606580"/>
                <a:gd name="connsiteX72" fmla="*/ 59789 w 593384"/>
                <a:gd name="connsiteY72" fmla="*/ 280218 h 606580"/>
                <a:gd name="connsiteX73" fmla="*/ 96289 w 593384"/>
                <a:gd name="connsiteY73" fmla="*/ 293029 h 606580"/>
                <a:gd name="connsiteX74" fmla="*/ 140653 w 593384"/>
                <a:gd name="connsiteY74" fmla="*/ 328258 h 606580"/>
                <a:gd name="connsiteX75" fmla="*/ 157834 w 593384"/>
                <a:gd name="connsiteY75" fmla="*/ 349761 h 606580"/>
                <a:gd name="connsiteX76" fmla="*/ 163790 w 593384"/>
                <a:gd name="connsiteY76" fmla="*/ 372484 h 606580"/>
                <a:gd name="connsiteX77" fmla="*/ 163866 w 593384"/>
                <a:gd name="connsiteY77" fmla="*/ 372942 h 606580"/>
                <a:gd name="connsiteX78" fmla="*/ 359345 w 593384"/>
                <a:gd name="connsiteY78" fmla="*/ 372942 h 606580"/>
                <a:gd name="connsiteX79" fmla="*/ 359345 w 593384"/>
                <a:gd name="connsiteY79" fmla="*/ 361656 h 606580"/>
                <a:gd name="connsiteX80" fmla="*/ 364308 w 593384"/>
                <a:gd name="connsiteY80" fmla="*/ 337942 h 606580"/>
                <a:gd name="connsiteX81" fmla="*/ 377671 w 593384"/>
                <a:gd name="connsiteY81" fmla="*/ 319107 h 606580"/>
                <a:gd name="connsiteX82" fmla="*/ 418065 w 593384"/>
                <a:gd name="connsiteY82" fmla="*/ 303018 h 606580"/>
                <a:gd name="connsiteX83" fmla="*/ 454946 w 593384"/>
                <a:gd name="connsiteY83" fmla="*/ 316133 h 606580"/>
                <a:gd name="connsiteX84" fmla="*/ 571393 w 593384"/>
                <a:gd name="connsiteY84" fmla="*/ 410305 h 606580"/>
                <a:gd name="connsiteX85" fmla="*/ 575822 w 593384"/>
                <a:gd name="connsiteY85" fmla="*/ 414271 h 606580"/>
                <a:gd name="connsiteX86" fmla="*/ 575670 w 593384"/>
                <a:gd name="connsiteY86" fmla="*/ 494412 h 606580"/>
                <a:gd name="connsiteX87" fmla="*/ 571623 w 593384"/>
                <a:gd name="connsiteY87" fmla="*/ 498072 h 606580"/>
                <a:gd name="connsiteX88" fmla="*/ 456779 w 593384"/>
                <a:gd name="connsiteY88" fmla="*/ 592016 h 606580"/>
                <a:gd name="connsiteX89" fmla="*/ 419058 w 593384"/>
                <a:gd name="connsiteY89" fmla="*/ 605589 h 606580"/>
                <a:gd name="connsiteX90" fmla="*/ 377976 w 593384"/>
                <a:gd name="connsiteY90" fmla="*/ 589271 h 606580"/>
                <a:gd name="connsiteX91" fmla="*/ 364385 w 593384"/>
                <a:gd name="connsiteY91" fmla="*/ 570131 h 606580"/>
                <a:gd name="connsiteX92" fmla="*/ 359345 w 593384"/>
                <a:gd name="connsiteY92" fmla="*/ 545959 h 606580"/>
                <a:gd name="connsiteX93" fmla="*/ 359345 w 593384"/>
                <a:gd name="connsiteY93" fmla="*/ 535665 h 606580"/>
                <a:gd name="connsiteX94" fmla="*/ 59713 w 593384"/>
                <a:gd name="connsiteY94" fmla="*/ 535665 h 606580"/>
                <a:gd name="connsiteX95" fmla="*/ 1069 w 593384"/>
                <a:gd name="connsiteY95" fmla="*/ 477027 h 606580"/>
                <a:gd name="connsiteX96" fmla="*/ 1069 w 593384"/>
                <a:gd name="connsiteY96" fmla="*/ 338857 h 606580"/>
                <a:gd name="connsiteX97" fmla="*/ 6032 w 593384"/>
                <a:gd name="connsiteY97" fmla="*/ 315142 h 606580"/>
                <a:gd name="connsiteX98" fmla="*/ 19395 w 593384"/>
                <a:gd name="connsiteY98" fmla="*/ 296308 h 606580"/>
                <a:gd name="connsiteX99" fmla="*/ 59789 w 593384"/>
                <a:gd name="connsiteY99" fmla="*/ 280218 h 606580"/>
                <a:gd name="connsiteX100" fmla="*/ 59757 w 593384"/>
                <a:gd name="connsiteY100" fmla="*/ 279792 h 606580"/>
                <a:gd name="connsiteX101" fmla="*/ 18975 w 593384"/>
                <a:gd name="connsiteY101" fmla="*/ 295955 h 606580"/>
                <a:gd name="connsiteX102" fmla="*/ 5534 w 593384"/>
                <a:gd name="connsiteY102" fmla="*/ 315014 h 606580"/>
                <a:gd name="connsiteX103" fmla="*/ 494 w 593384"/>
                <a:gd name="connsiteY103" fmla="*/ 338877 h 606580"/>
                <a:gd name="connsiteX104" fmla="*/ 494 w 593384"/>
                <a:gd name="connsiteY104" fmla="*/ 477021 h 606580"/>
                <a:gd name="connsiteX105" fmla="*/ 59680 w 593384"/>
                <a:gd name="connsiteY105" fmla="*/ 536105 h 606580"/>
                <a:gd name="connsiteX106" fmla="*/ 358818 w 593384"/>
                <a:gd name="connsiteY106" fmla="*/ 536105 h 606580"/>
                <a:gd name="connsiteX107" fmla="*/ 358818 w 593384"/>
                <a:gd name="connsiteY107" fmla="*/ 545940 h 606580"/>
                <a:gd name="connsiteX108" fmla="*/ 363935 w 593384"/>
                <a:gd name="connsiteY108" fmla="*/ 570260 h 606580"/>
                <a:gd name="connsiteX109" fmla="*/ 377605 w 593384"/>
                <a:gd name="connsiteY109" fmla="*/ 589625 h 606580"/>
                <a:gd name="connsiteX110" fmla="*/ 419074 w 593384"/>
                <a:gd name="connsiteY110" fmla="*/ 606016 h 606580"/>
                <a:gd name="connsiteX111" fmla="*/ 457106 w 593384"/>
                <a:gd name="connsiteY111" fmla="*/ 592446 h 606580"/>
                <a:gd name="connsiteX112" fmla="*/ 571965 w 593384"/>
                <a:gd name="connsiteY112" fmla="*/ 498444 h 606580"/>
                <a:gd name="connsiteX113" fmla="*/ 576089 w 593384"/>
                <a:gd name="connsiteY113" fmla="*/ 494784 h 606580"/>
                <a:gd name="connsiteX114" fmla="*/ 576165 w 593384"/>
                <a:gd name="connsiteY114" fmla="*/ 413895 h 606580"/>
                <a:gd name="connsiteX115" fmla="*/ 571736 w 593384"/>
                <a:gd name="connsiteY115" fmla="*/ 409931 h 606580"/>
                <a:gd name="connsiteX116" fmla="*/ 455273 w 593384"/>
                <a:gd name="connsiteY116" fmla="*/ 315777 h 606580"/>
                <a:gd name="connsiteX117" fmla="*/ 418081 w 593384"/>
                <a:gd name="connsiteY117" fmla="*/ 302587 h 606580"/>
                <a:gd name="connsiteX118" fmla="*/ 377300 w 593384"/>
                <a:gd name="connsiteY118" fmla="*/ 318750 h 606580"/>
                <a:gd name="connsiteX119" fmla="*/ 363859 w 593384"/>
                <a:gd name="connsiteY119" fmla="*/ 337733 h 606580"/>
                <a:gd name="connsiteX120" fmla="*/ 358818 w 593384"/>
                <a:gd name="connsiteY120" fmla="*/ 361672 h 606580"/>
                <a:gd name="connsiteX121" fmla="*/ 358818 w 593384"/>
                <a:gd name="connsiteY121" fmla="*/ 372422 h 606580"/>
                <a:gd name="connsiteX122" fmla="*/ 164306 w 593384"/>
                <a:gd name="connsiteY122" fmla="*/ 372422 h 606580"/>
                <a:gd name="connsiteX123" fmla="*/ 158273 w 593384"/>
                <a:gd name="connsiteY123" fmla="*/ 349550 h 606580"/>
                <a:gd name="connsiteX124" fmla="*/ 140937 w 593384"/>
                <a:gd name="connsiteY124" fmla="*/ 327898 h 606580"/>
                <a:gd name="connsiteX125" fmla="*/ 96566 w 593384"/>
                <a:gd name="connsiteY125" fmla="*/ 292676 h 606580"/>
                <a:gd name="connsiteX126" fmla="*/ 59757 w 593384"/>
                <a:gd name="connsiteY126" fmla="*/ 279792 h 606580"/>
                <a:gd name="connsiteX127" fmla="*/ 59789 w 593384"/>
                <a:gd name="connsiteY127" fmla="*/ 279227 h 606580"/>
                <a:gd name="connsiteX128" fmla="*/ 96899 w 593384"/>
                <a:gd name="connsiteY128" fmla="*/ 292266 h 606580"/>
                <a:gd name="connsiteX129" fmla="*/ 141264 w 593384"/>
                <a:gd name="connsiteY129" fmla="*/ 327495 h 606580"/>
                <a:gd name="connsiteX130" fmla="*/ 158750 w 593384"/>
                <a:gd name="connsiteY130" fmla="*/ 349303 h 606580"/>
                <a:gd name="connsiteX131" fmla="*/ 164782 w 593384"/>
                <a:gd name="connsiteY131" fmla="*/ 371950 h 606580"/>
                <a:gd name="connsiteX132" fmla="*/ 358276 w 593384"/>
                <a:gd name="connsiteY132" fmla="*/ 371950 h 606580"/>
                <a:gd name="connsiteX133" fmla="*/ 358276 w 593384"/>
                <a:gd name="connsiteY133" fmla="*/ 361656 h 606580"/>
                <a:gd name="connsiteX134" fmla="*/ 363392 w 593384"/>
                <a:gd name="connsiteY134" fmla="*/ 337560 h 606580"/>
                <a:gd name="connsiteX135" fmla="*/ 376984 w 593384"/>
                <a:gd name="connsiteY135" fmla="*/ 318345 h 606580"/>
                <a:gd name="connsiteX136" fmla="*/ 418065 w 593384"/>
                <a:gd name="connsiteY136" fmla="*/ 302027 h 606580"/>
                <a:gd name="connsiteX137" fmla="*/ 455557 w 593384"/>
                <a:gd name="connsiteY137" fmla="*/ 315371 h 606580"/>
                <a:gd name="connsiteX138" fmla="*/ 572004 w 593384"/>
                <a:gd name="connsiteY138" fmla="*/ 409543 h 606580"/>
                <a:gd name="connsiteX139" fmla="*/ 576510 w 593384"/>
                <a:gd name="connsiteY139" fmla="*/ 413584 h 606580"/>
                <a:gd name="connsiteX140" fmla="*/ 576357 w 593384"/>
                <a:gd name="connsiteY140" fmla="*/ 495099 h 606580"/>
                <a:gd name="connsiteX141" fmla="*/ 572233 w 593384"/>
                <a:gd name="connsiteY141" fmla="*/ 498835 h 606580"/>
                <a:gd name="connsiteX142" fmla="*/ 457390 w 593384"/>
                <a:gd name="connsiteY142" fmla="*/ 592855 h 606580"/>
                <a:gd name="connsiteX143" fmla="*/ 419058 w 593384"/>
                <a:gd name="connsiteY143" fmla="*/ 606580 h 606580"/>
                <a:gd name="connsiteX144" fmla="*/ 377289 w 593384"/>
                <a:gd name="connsiteY144" fmla="*/ 589957 h 606580"/>
                <a:gd name="connsiteX145" fmla="*/ 363468 w 593384"/>
                <a:gd name="connsiteY145" fmla="*/ 570512 h 606580"/>
                <a:gd name="connsiteX146" fmla="*/ 358276 w 593384"/>
                <a:gd name="connsiteY146" fmla="*/ 545959 h 606580"/>
                <a:gd name="connsiteX147" fmla="*/ 358276 w 593384"/>
                <a:gd name="connsiteY147" fmla="*/ 536656 h 606580"/>
                <a:gd name="connsiteX148" fmla="*/ 59713 w 593384"/>
                <a:gd name="connsiteY148" fmla="*/ 536656 h 606580"/>
                <a:gd name="connsiteX149" fmla="*/ 0 w 593384"/>
                <a:gd name="connsiteY149" fmla="*/ 477027 h 606580"/>
                <a:gd name="connsiteX150" fmla="*/ 0 w 593384"/>
                <a:gd name="connsiteY150" fmla="*/ 338857 h 606580"/>
                <a:gd name="connsiteX151" fmla="*/ 5116 w 593384"/>
                <a:gd name="connsiteY151" fmla="*/ 314761 h 606580"/>
                <a:gd name="connsiteX152" fmla="*/ 18632 w 593384"/>
                <a:gd name="connsiteY152" fmla="*/ 295621 h 606580"/>
                <a:gd name="connsiteX153" fmla="*/ 59789 w 593384"/>
                <a:gd name="connsiteY153" fmla="*/ 279227 h 606580"/>
                <a:gd name="connsiteX154" fmla="*/ 174327 w 593384"/>
                <a:gd name="connsiteY154" fmla="*/ 44608 h 606580"/>
                <a:gd name="connsiteX155" fmla="*/ 164247 w 593384"/>
                <a:gd name="connsiteY155" fmla="*/ 48192 h 606580"/>
                <a:gd name="connsiteX156" fmla="*/ 49403 w 593384"/>
                <a:gd name="connsiteY156" fmla="*/ 142211 h 606580"/>
                <a:gd name="connsiteX157" fmla="*/ 48487 w 593384"/>
                <a:gd name="connsiteY157" fmla="*/ 142974 h 606580"/>
                <a:gd name="connsiteX158" fmla="*/ 48487 w 593384"/>
                <a:gd name="connsiteY158" fmla="*/ 161580 h 606580"/>
                <a:gd name="connsiteX159" fmla="*/ 49480 w 593384"/>
                <a:gd name="connsiteY159" fmla="*/ 162418 h 606580"/>
                <a:gd name="connsiteX160" fmla="*/ 165851 w 593384"/>
                <a:gd name="connsiteY160" fmla="*/ 256590 h 606580"/>
                <a:gd name="connsiteX161" fmla="*/ 175319 w 593384"/>
                <a:gd name="connsiteY161" fmla="*/ 259946 h 606580"/>
                <a:gd name="connsiteX162" fmla="*/ 190438 w 593384"/>
                <a:gd name="connsiteY162" fmla="*/ 244924 h 606580"/>
                <a:gd name="connsiteX163" fmla="*/ 190438 w 593384"/>
                <a:gd name="connsiteY163" fmla="*/ 206111 h 606580"/>
                <a:gd name="connsiteX164" fmla="*/ 206550 w 593384"/>
                <a:gd name="connsiteY164" fmla="*/ 190098 h 606580"/>
                <a:gd name="connsiteX165" fmla="*/ 456931 w 593384"/>
                <a:gd name="connsiteY165" fmla="*/ 190098 h 606580"/>
                <a:gd name="connsiteX166" fmla="*/ 473042 w 593384"/>
                <a:gd name="connsiteY166" fmla="*/ 206111 h 606580"/>
                <a:gd name="connsiteX167" fmla="*/ 473042 w 593384"/>
                <a:gd name="connsiteY167" fmla="*/ 229978 h 606580"/>
                <a:gd name="connsiteX168" fmla="*/ 479915 w 593384"/>
                <a:gd name="connsiteY168" fmla="*/ 244238 h 606580"/>
                <a:gd name="connsiteX169" fmla="*/ 524279 w 593384"/>
                <a:gd name="connsiteY169" fmla="*/ 279466 h 606580"/>
                <a:gd name="connsiteX170" fmla="*/ 533595 w 593384"/>
                <a:gd name="connsiteY170" fmla="*/ 282745 h 606580"/>
                <a:gd name="connsiteX171" fmla="*/ 548714 w 593384"/>
                <a:gd name="connsiteY171" fmla="*/ 267723 h 606580"/>
                <a:gd name="connsiteX172" fmla="*/ 548714 w 593384"/>
                <a:gd name="connsiteY172" fmla="*/ 129553 h 606580"/>
                <a:gd name="connsiteX173" fmla="*/ 533671 w 593384"/>
                <a:gd name="connsiteY173" fmla="*/ 114532 h 606580"/>
                <a:gd name="connsiteX174" fmla="*/ 206550 w 593384"/>
                <a:gd name="connsiteY174" fmla="*/ 114532 h 606580"/>
                <a:gd name="connsiteX175" fmla="*/ 190438 w 593384"/>
                <a:gd name="connsiteY175" fmla="*/ 98442 h 606580"/>
                <a:gd name="connsiteX176" fmla="*/ 190438 w 593384"/>
                <a:gd name="connsiteY176" fmla="*/ 60621 h 606580"/>
                <a:gd name="connsiteX177" fmla="*/ 174327 w 593384"/>
                <a:gd name="connsiteY177" fmla="*/ 44608 h 606580"/>
                <a:gd name="connsiteX178" fmla="*/ 174289 w 593384"/>
                <a:gd name="connsiteY178" fmla="*/ 44097 h 606580"/>
                <a:gd name="connsiteX179" fmla="*/ 190936 w 593384"/>
                <a:gd name="connsiteY179" fmla="*/ 60641 h 606580"/>
                <a:gd name="connsiteX180" fmla="*/ 190936 w 593384"/>
                <a:gd name="connsiteY180" fmla="*/ 98455 h 606580"/>
                <a:gd name="connsiteX181" fmla="*/ 206513 w 593384"/>
                <a:gd name="connsiteY181" fmla="*/ 114008 h 606580"/>
                <a:gd name="connsiteX182" fmla="*/ 533641 w 593384"/>
                <a:gd name="connsiteY182" fmla="*/ 114008 h 606580"/>
                <a:gd name="connsiteX183" fmla="*/ 549218 w 593384"/>
                <a:gd name="connsiteY183" fmla="*/ 129560 h 606580"/>
                <a:gd name="connsiteX184" fmla="*/ 549218 w 593384"/>
                <a:gd name="connsiteY184" fmla="*/ 267704 h 606580"/>
                <a:gd name="connsiteX185" fmla="*/ 533564 w 593384"/>
                <a:gd name="connsiteY185" fmla="*/ 283257 h 606580"/>
                <a:gd name="connsiteX186" fmla="*/ 523943 w 593384"/>
                <a:gd name="connsiteY186" fmla="*/ 279826 h 606580"/>
                <a:gd name="connsiteX187" fmla="*/ 479578 w 593384"/>
                <a:gd name="connsiteY187" fmla="*/ 244604 h 606580"/>
                <a:gd name="connsiteX188" fmla="*/ 472476 w 593384"/>
                <a:gd name="connsiteY188" fmla="*/ 229966 h 606580"/>
                <a:gd name="connsiteX189" fmla="*/ 472476 w 593384"/>
                <a:gd name="connsiteY189" fmla="*/ 206104 h 606580"/>
                <a:gd name="connsiteX190" fmla="*/ 456899 w 593384"/>
                <a:gd name="connsiteY190" fmla="*/ 190551 h 606580"/>
                <a:gd name="connsiteX191" fmla="*/ 206513 w 593384"/>
                <a:gd name="connsiteY191" fmla="*/ 190551 h 606580"/>
                <a:gd name="connsiteX192" fmla="*/ 190936 w 593384"/>
                <a:gd name="connsiteY192" fmla="*/ 206104 h 606580"/>
                <a:gd name="connsiteX193" fmla="*/ 190936 w 593384"/>
                <a:gd name="connsiteY193" fmla="*/ 244909 h 606580"/>
                <a:gd name="connsiteX194" fmla="*/ 175282 w 593384"/>
                <a:gd name="connsiteY194" fmla="*/ 260462 h 606580"/>
                <a:gd name="connsiteX195" fmla="*/ 165508 w 593384"/>
                <a:gd name="connsiteY195" fmla="*/ 256955 h 606580"/>
                <a:gd name="connsiteX196" fmla="*/ 49058 w 593384"/>
                <a:gd name="connsiteY196" fmla="*/ 162800 h 606580"/>
                <a:gd name="connsiteX197" fmla="*/ 48066 w 593384"/>
                <a:gd name="connsiteY197" fmla="*/ 161885 h 606580"/>
                <a:gd name="connsiteX198" fmla="*/ 48142 w 593384"/>
                <a:gd name="connsiteY198" fmla="*/ 142673 h 606580"/>
                <a:gd name="connsiteX199" fmla="*/ 49058 w 593384"/>
                <a:gd name="connsiteY199" fmla="*/ 141835 h 606580"/>
                <a:gd name="connsiteX200" fmla="*/ 163904 w 593384"/>
                <a:gd name="connsiteY200" fmla="*/ 47833 h 606580"/>
                <a:gd name="connsiteX201" fmla="*/ 174289 w 593384"/>
                <a:gd name="connsiteY201" fmla="*/ 44097 h 606580"/>
                <a:gd name="connsiteX202" fmla="*/ 174327 w 593384"/>
                <a:gd name="connsiteY202" fmla="*/ 43540 h 606580"/>
                <a:gd name="connsiteX203" fmla="*/ 163636 w 593384"/>
                <a:gd name="connsiteY203" fmla="*/ 47429 h 606580"/>
                <a:gd name="connsiteX204" fmla="*/ 48793 w 593384"/>
                <a:gd name="connsiteY204" fmla="*/ 141449 h 606580"/>
                <a:gd name="connsiteX205" fmla="*/ 47800 w 593384"/>
                <a:gd name="connsiteY205" fmla="*/ 142288 h 606580"/>
                <a:gd name="connsiteX206" fmla="*/ 47800 w 593384"/>
                <a:gd name="connsiteY206" fmla="*/ 162266 h 606580"/>
                <a:gd name="connsiteX207" fmla="*/ 48793 w 593384"/>
                <a:gd name="connsiteY207" fmla="*/ 163181 h 606580"/>
                <a:gd name="connsiteX208" fmla="*/ 165240 w 593384"/>
                <a:gd name="connsiteY208" fmla="*/ 257353 h 606580"/>
                <a:gd name="connsiteX209" fmla="*/ 175319 w 593384"/>
                <a:gd name="connsiteY209" fmla="*/ 261013 h 606580"/>
                <a:gd name="connsiteX210" fmla="*/ 191431 w 593384"/>
                <a:gd name="connsiteY210" fmla="*/ 244924 h 606580"/>
                <a:gd name="connsiteX211" fmla="*/ 191431 w 593384"/>
                <a:gd name="connsiteY211" fmla="*/ 206111 h 606580"/>
                <a:gd name="connsiteX212" fmla="*/ 206550 w 593384"/>
                <a:gd name="connsiteY212" fmla="*/ 191089 h 606580"/>
                <a:gd name="connsiteX213" fmla="*/ 456931 w 593384"/>
                <a:gd name="connsiteY213" fmla="*/ 191089 h 606580"/>
                <a:gd name="connsiteX214" fmla="*/ 472050 w 593384"/>
                <a:gd name="connsiteY214" fmla="*/ 206111 h 606580"/>
                <a:gd name="connsiteX215" fmla="*/ 472050 w 593384"/>
                <a:gd name="connsiteY215" fmla="*/ 229978 h 606580"/>
                <a:gd name="connsiteX216" fmla="*/ 479304 w 593384"/>
                <a:gd name="connsiteY216" fmla="*/ 245000 h 606580"/>
                <a:gd name="connsiteX217" fmla="*/ 523668 w 593384"/>
                <a:gd name="connsiteY217" fmla="*/ 280229 h 606580"/>
                <a:gd name="connsiteX218" fmla="*/ 533595 w 593384"/>
                <a:gd name="connsiteY218" fmla="*/ 283813 h 606580"/>
                <a:gd name="connsiteX219" fmla="*/ 549707 w 593384"/>
                <a:gd name="connsiteY219" fmla="*/ 267723 h 606580"/>
                <a:gd name="connsiteX220" fmla="*/ 549707 w 593384"/>
                <a:gd name="connsiteY220" fmla="*/ 129553 h 606580"/>
                <a:gd name="connsiteX221" fmla="*/ 533671 w 593384"/>
                <a:gd name="connsiteY221" fmla="*/ 113464 h 606580"/>
                <a:gd name="connsiteX222" fmla="*/ 206550 w 593384"/>
                <a:gd name="connsiteY222" fmla="*/ 113464 h 606580"/>
                <a:gd name="connsiteX223" fmla="*/ 191431 w 593384"/>
                <a:gd name="connsiteY223" fmla="*/ 98442 h 606580"/>
                <a:gd name="connsiteX224" fmla="*/ 191431 w 593384"/>
                <a:gd name="connsiteY224" fmla="*/ 60621 h 606580"/>
                <a:gd name="connsiteX225" fmla="*/ 174327 w 593384"/>
                <a:gd name="connsiteY225" fmla="*/ 43540 h 606580"/>
                <a:gd name="connsiteX226" fmla="*/ 174327 w 593384"/>
                <a:gd name="connsiteY226" fmla="*/ 991 h 606580"/>
                <a:gd name="connsiteX227" fmla="*/ 215408 w 593384"/>
                <a:gd name="connsiteY227" fmla="*/ 17309 h 606580"/>
                <a:gd name="connsiteX228" fmla="*/ 228999 w 593384"/>
                <a:gd name="connsiteY228" fmla="*/ 36449 h 606580"/>
                <a:gd name="connsiteX229" fmla="*/ 234039 w 593384"/>
                <a:gd name="connsiteY229" fmla="*/ 60621 h 606580"/>
                <a:gd name="connsiteX230" fmla="*/ 234039 w 593384"/>
                <a:gd name="connsiteY230" fmla="*/ 70915 h 606580"/>
                <a:gd name="connsiteX231" fmla="*/ 533671 w 593384"/>
                <a:gd name="connsiteY231" fmla="*/ 70915 h 606580"/>
                <a:gd name="connsiteX232" fmla="*/ 592315 w 593384"/>
                <a:gd name="connsiteY232" fmla="*/ 129553 h 606580"/>
                <a:gd name="connsiteX233" fmla="*/ 592315 w 593384"/>
                <a:gd name="connsiteY233" fmla="*/ 267723 h 606580"/>
                <a:gd name="connsiteX234" fmla="*/ 587352 w 593384"/>
                <a:gd name="connsiteY234" fmla="*/ 291438 h 606580"/>
                <a:gd name="connsiteX235" fmla="*/ 573989 w 593384"/>
                <a:gd name="connsiteY235" fmla="*/ 310272 h 606580"/>
                <a:gd name="connsiteX236" fmla="*/ 533595 w 593384"/>
                <a:gd name="connsiteY236" fmla="*/ 326285 h 606580"/>
                <a:gd name="connsiteX237" fmla="*/ 497095 w 593384"/>
                <a:gd name="connsiteY237" fmla="*/ 313551 h 606580"/>
                <a:gd name="connsiteX238" fmla="*/ 452731 w 593384"/>
                <a:gd name="connsiteY238" fmla="*/ 278323 h 606580"/>
                <a:gd name="connsiteX239" fmla="*/ 435550 w 593384"/>
                <a:gd name="connsiteY239" fmla="*/ 256819 h 606580"/>
                <a:gd name="connsiteX240" fmla="*/ 429594 w 593384"/>
                <a:gd name="connsiteY240" fmla="*/ 234096 h 606580"/>
                <a:gd name="connsiteX241" fmla="*/ 429518 w 593384"/>
                <a:gd name="connsiteY241" fmla="*/ 233638 h 606580"/>
                <a:gd name="connsiteX242" fmla="*/ 234039 w 593384"/>
                <a:gd name="connsiteY242" fmla="*/ 233638 h 606580"/>
                <a:gd name="connsiteX243" fmla="*/ 234039 w 593384"/>
                <a:gd name="connsiteY243" fmla="*/ 244924 h 606580"/>
                <a:gd name="connsiteX244" fmla="*/ 229076 w 593384"/>
                <a:gd name="connsiteY244" fmla="*/ 268638 h 606580"/>
                <a:gd name="connsiteX245" fmla="*/ 215713 w 593384"/>
                <a:gd name="connsiteY245" fmla="*/ 287473 h 606580"/>
                <a:gd name="connsiteX246" fmla="*/ 175319 w 593384"/>
                <a:gd name="connsiteY246" fmla="*/ 303562 h 606580"/>
                <a:gd name="connsiteX247" fmla="*/ 138438 w 593384"/>
                <a:gd name="connsiteY247" fmla="*/ 290447 h 606580"/>
                <a:gd name="connsiteX248" fmla="*/ 21991 w 593384"/>
                <a:gd name="connsiteY248" fmla="*/ 196275 h 606580"/>
                <a:gd name="connsiteX249" fmla="*/ 17562 w 593384"/>
                <a:gd name="connsiteY249" fmla="*/ 192309 h 606580"/>
                <a:gd name="connsiteX250" fmla="*/ 17714 w 593384"/>
                <a:gd name="connsiteY250" fmla="*/ 112168 h 606580"/>
                <a:gd name="connsiteX251" fmla="*/ 21762 w 593384"/>
                <a:gd name="connsiteY251" fmla="*/ 108508 h 606580"/>
                <a:gd name="connsiteX252" fmla="*/ 136605 w 593384"/>
                <a:gd name="connsiteY252" fmla="*/ 14564 h 606580"/>
                <a:gd name="connsiteX253" fmla="*/ 174327 w 593384"/>
                <a:gd name="connsiteY253" fmla="*/ 991 h 606580"/>
                <a:gd name="connsiteX254" fmla="*/ 174289 w 593384"/>
                <a:gd name="connsiteY254" fmla="*/ 565 h 606580"/>
                <a:gd name="connsiteX255" fmla="*/ 136262 w 593384"/>
                <a:gd name="connsiteY255" fmla="*/ 14135 h 606580"/>
                <a:gd name="connsiteX256" fmla="*/ 21416 w 593384"/>
                <a:gd name="connsiteY256" fmla="*/ 108137 h 606580"/>
                <a:gd name="connsiteX257" fmla="*/ 17293 w 593384"/>
                <a:gd name="connsiteY257" fmla="*/ 111797 h 606580"/>
                <a:gd name="connsiteX258" fmla="*/ 17216 w 593384"/>
                <a:gd name="connsiteY258" fmla="*/ 192686 h 606580"/>
                <a:gd name="connsiteX259" fmla="*/ 21645 w 593384"/>
                <a:gd name="connsiteY259" fmla="*/ 196650 h 606580"/>
                <a:gd name="connsiteX260" fmla="*/ 138095 w 593384"/>
                <a:gd name="connsiteY260" fmla="*/ 290805 h 606580"/>
                <a:gd name="connsiteX261" fmla="*/ 175282 w 593384"/>
                <a:gd name="connsiteY261" fmla="*/ 303994 h 606580"/>
                <a:gd name="connsiteX262" fmla="*/ 216058 w 593384"/>
                <a:gd name="connsiteY262" fmla="*/ 287831 h 606580"/>
                <a:gd name="connsiteX263" fmla="*/ 229498 w 593384"/>
                <a:gd name="connsiteY263" fmla="*/ 268848 h 606580"/>
                <a:gd name="connsiteX264" fmla="*/ 234538 w 593384"/>
                <a:gd name="connsiteY264" fmla="*/ 244909 h 606580"/>
                <a:gd name="connsiteX265" fmla="*/ 234538 w 593384"/>
                <a:gd name="connsiteY265" fmla="*/ 234159 h 606580"/>
                <a:gd name="connsiteX266" fmla="*/ 429027 w 593384"/>
                <a:gd name="connsiteY266" fmla="*/ 234159 h 606580"/>
                <a:gd name="connsiteX267" fmla="*/ 435060 w 593384"/>
                <a:gd name="connsiteY267" fmla="*/ 257031 h 606580"/>
                <a:gd name="connsiteX268" fmla="*/ 452393 w 593384"/>
                <a:gd name="connsiteY268" fmla="*/ 278683 h 606580"/>
                <a:gd name="connsiteX269" fmla="*/ 496759 w 593384"/>
                <a:gd name="connsiteY269" fmla="*/ 313905 h 606580"/>
                <a:gd name="connsiteX270" fmla="*/ 533564 w 593384"/>
                <a:gd name="connsiteY270" fmla="*/ 326789 h 606580"/>
                <a:gd name="connsiteX271" fmla="*/ 574341 w 593384"/>
                <a:gd name="connsiteY271" fmla="*/ 310550 h 606580"/>
                <a:gd name="connsiteX272" fmla="*/ 587780 w 593384"/>
                <a:gd name="connsiteY272" fmla="*/ 291567 h 606580"/>
                <a:gd name="connsiteX273" fmla="*/ 592820 w 593384"/>
                <a:gd name="connsiteY273" fmla="*/ 267704 h 606580"/>
                <a:gd name="connsiteX274" fmla="*/ 592820 w 593384"/>
                <a:gd name="connsiteY274" fmla="*/ 129560 h 606580"/>
                <a:gd name="connsiteX275" fmla="*/ 533641 w 593384"/>
                <a:gd name="connsiteY275" fmla="*/ 70476 h 606580"/>
                <a:gd name="connsiteX276" fmla="*/ 234538 w 593384"/>
                <a:gd name="connsiteY276" fmla="*/ 70476 h 606580"/>
                <a:gd name="connsiteX277" fmla="*/ 234538 w 593384"/>
                <a:gd name="connsiteY277" fmla="*/ 60641 h 606580"/>
                <a:gd name="connsiteX278" fmla="*/ 229421 w 593384"/>
                <a:gd name="connsiteY278" fmla="*/ 36321 h 606580"/>
                <a:gd name="connsiteX279" fmla="*/ 215753 w 593384"/>
                <a:gd name="connsiteY279" fmla="*/ 16956 h 606580"/>
                <a:gd name="connsiteX280" fmla="*/ 174289 w 593384"/>
                <a:gd name="connsiteY280" fmla="*/ 565 h 606580"/>
                <a:gd name="connsiteX281" fmla="*/ 174327 w 593384"/>
                <a:gd name="connsiteY281" fmla="*/ 0 h 606580"/>
                <a:gd name="connsiteX282" fmla="*/ 216095 w 593384"/>
                <a:gd name="connsiteY282" fmla="*/ 16623 h 606580"/>
                <a:gd name="connsiteX283" fmla="*/ 229916 w 593384"/>
                <a:gd name="connsiteY283" fmla="*/ 36068 h 606580"/>
                <a:gd name="connsiteX284" fmla="*/ 235108 w 593384"/>
                <a:gd name="connsiteY284" fmla="*/ 60621 h 606580"/>
                <a:gd name="connsiteX285" fmla="*/ 235108 w 593384"/>
                <a:gd name="connsiteY285" fmla="*/ 69924 h 606580"/>
                <a:gd name="connsiteX286" fmla="*/ 533671 w 593384"/>
                <a:gd name="connsiteY286" fmla="*/ 69924 h 606580"/>
                <a:gd name="connsiteX287" fmla="*/ 593384 w 593384"/>
                <a:gd name="connsiteY287" fmla="*/ 129553 h 606580"/>
                <a:gd name="connsiteX288" fmla="*/ 593384 w 593384"/>
                <a:gd name="connsiteY288" fmla="*/ 267723 h 606580"/>
                <a:gd name="connsiteX289" fmla="*/ 588268 w 593384"/>
                <a:gd name="connsiteY289" fmla="*/ 291819 h 606580"/>
                <a:gd name="connsiteX290" fmla="*/ 574752 w 593384"/>
                <a:gd name="connsiteY290" fmla="*/ 310959 h 606580"/>
                <a:gd name="connsiteX291" fmla="*/ 533595 w 593384"/>
                <a:gd name="connsiteY291" fmla="*/ 327353 h 606580"/>
                <a:gd name="connsiteX292" fmla="*/ 496485 w 593384"/>
                <a:gd name="connsiteY292" fmla="*/ 314314 h 606580"/>
                <a:gd name="connsiteX293" fmla="*/ 452120 w 593384"/>
                <a:gd name="connsiteY293" fmla="*/ 279085 h 606580"/>
                <a:gd name="connsiteX294" fmla="*/ 434634 w 593384"/>
                <a:gd name="connsiteY294" fmla="*/ 257277 h 606580"/>
                <a:gd name="connsiteX295" fmla="*/ 428602 w 593384"/>
                <a:gd name="connsiteY295" fmla="*/ 234630 h 606580"/>
                <a:gd name="connsiteX296" fmla="*/ 235108 w 593384"/>
                <a:gd name="connsiteY296" fmla="*/ 234630 h 606580"/>
                <a:gd name="connsiteX297" fmla="*/ 235108 w 593384"/>
                <a:gd name="connsiteY297" fmla="*/ 244924 h 606580"/>
                <a:gd name="connsiteX298" fmla="*/ 229992 w 593384"/>
                <a:gd name="connsiteY298" fmla="*/ 269020 h 606580"/>
                <a:gd name="connsiteX299" fmla="*/ 216400 w 593384"/>
                <a:gd name="connsiteY299" fmla="*/ 288235 h 606580"/>
                <a:gd name="connsiteX300" fmla="*/ 175319 w 593384"/>
                <a:gd name="connsiteY300" fmla="*/ 304553 h 606580"/>
                <a:gd name="connsiteX301" fmla="*/ 137827 w 593384"/>
                <a:gd name="connsiteY301" fmla="*/ 291209 h 606580"/>
                <a:gd name="connsiteX302" fmla="*/ 21380 w 593384"/>
                <a:gd name="connsiteY302" fmla="*/ 197037 h 606580"/>
                <a:gd name="connsiteX303" fmla="*/ 16875 w 593384"/>
                <a:gd name="connsiteY303" fmla="*/ 192996 h 606580"/>
                <a:gd name="connsiteX304" fmla="*/ 17027 w 593384"/>
                <a:gd name="connsiteY304" fmla="*/ 111405 h 606580"/>
                <a:gd name="connsiteX305" fmla="*/ 21151 w 593384"/>
                <a:gd name="connsiteY305" fmla="*/ 107745 h 606580"/>
                <a:gd name="connsiteX306" fmla="*/ 135994 w 593384"/>
                <a:gd name="connsiteY306" fmla="*/ 13725 h 606580"/>
                <a:gd name="connsiteX307" fmla="*/ 174327 w 593384"/>
                <a:gd name="connsiteY307"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593384" h="606580">
                  <a:moveTo>
                    <a:pt x="59789" y="323835"/>
                  </a:moveTo>
                  <a:cubicBezTo>
                    <a:pt x="52535" y="323835"/>
                    <a:pt x="44670" y="329554"/>
                    <a:pt x="44670" y="338857"/>
                  </a:cubicBezTo>
                  <a:lnTo>
                    <a:pt x="44670" y="477027"/>
                  </a:lnTo>
                  <a:cubicBezTo>
                    <a:pt x="44670" y="485338"/>
                    <a:pt x="51390" y="492048"/>
                    <a:pt x="59713" y="492048"/>
                  </a:cubicBezTo>
                  <a:lnTo>
                    <a:pt x="386834" y="492048"/>
                  </a:lnTo>
                  <a:cubicBezTo>
                    <a:pt x="395692" y="492048"/>
                    <a:pt x="402946" y="499292"/>
                    <a:pt x="402946" y="508138"/>
                  </a:cubicBezTo>
                  <a:lnTo>
                    <a:pt x="402946" y="545959"/>
                  </a:lnTo>
                  <a:cubicBezTo>
                    <a:pt x="402946" y="555872"/>
                    <a:pt x="411269" y="561972"/>
                    <a:pt x="419058" y="561972"/>
                  </a:cubicBezTo>
                  <a:cubicBezTo>
                    <a:pt x="422723" y="561972"/>
                    <a:pt x="426159" y="560752"/>
                    <a:pt x="429137" y="558388"/>
                  </a:cubicBezTo>
                  <a:lnTo>
                    <a:pt x="543981" y="464369"/>
                  </a:lnTo>
                  <a:cubicBezTo>
                    <a:pt x="544286" y="464140"/>
                    <a:pt x="544592" y="463835"/>
                    <a:pt x="544897" y="463606"/>
                  </a:cubicBezTo>
                  <a:cubicBezTo>
                    <a:pt x="550013" y="458497"/>
                    <a:pt x="550013" y="450109"/>
                    <a:pt x="544897" y="445000"/>
                  </a:cubicBezTo>
                  <a:cubicBezTo>
                    <a:pt x="544592" y="444695"/>
                    <a:pt x="544210" y="444390"/>
                    <a:pt x="543904" y="444162"/>
                  </a:cubicBezTo>
                  <a:lnTo>
                    <a:pt x="427533" y="349990"/>
                  </a:lnTo>
                  <a:cubicBezTo>
                    <a:pt x="424784" y="347778"/>
                    <a:pt x="421501" y="346634"/>
                    <a:pt x="418065" y="346634"/>
                  </a:cubicBezTo>
                  <a:cubicBezTo>
                    <a:pt x="410811" y="346634"/>
                    <a:pt x="402946" y="352353"/>
                    <a:pt x="402946" y="361656"/>
                  </a:cubicBezTo>
                  <a:lnTo>
                    <a:pt x="402946" y="400469"/>
                  </a:lnTo>
                  <a:cubicBezTo>
                    <a:pt x="402946" y="409314"/>
                    <a:pt x="395692" y="416482"/>
                    <a:pt x="386834" y="416482"/>
                  </a:cubicBezTo>
                  <a:lnTo>
                    <a:pt x="136453" y="416482"/>
                  </a:lnTo>
                  <a:cubicBezTo>
                    <a:pt x="127519" y="416482"/>
                    <a:pt x="120342" y="409314"/>
                    <a:pt x="120342" y="400469"/>
                  </a:cubicBezTo>
                  <a:lnTo>
                    <a:pt x="120342" y="376602"/>
                  </a:lnTo>
                  <a:cubicBezTo>
                    <a:pt x="120342" y="371035"/>
                    <a:pt x="117822" y="365850"/>
                    <a:pt x="113469" y="362342"/>
                  </a:cubicBezTo>
                  <a:lnTo>
                    <a:pt x="69105" y="327114"/>
                  </a:lnTo>
                  <a:cubicBezTo>
                    <a:pt x="66356" y="324979"/>
                    <a:pt x="63149" y="323835"/>
                    <a:pt x="59789" y="323835"/>
                  </a:cubicBezTo>
                  <a:close/>
                  <a:moveTo>
                    <a:pt x="59757" y="323324"/>
                  </a:moveTo>
                  <a:cubicBezTo>
                    <a:pt x="63040" y="323324"/>
                    <a:pt x="66401" y="324391"/>
                    <a:pt x="69379" y="326755"/>
                  </a:cubicBezTo>
                  <a:lnTo>
                    <a:pt x="113750" y="361977"/>
                  </a:lnTo>
                  <a:cubicBezTo>
                    <a:pt x="118255" y="365484"/>
                    <a:pt x="120852" y="370897"/>
                    <a:pt x="120852" y="376615"/>
                  </a:cubicBezTo>
                  <a:lnTo>
                    <a:pt x="120852" y="400477"/>
                  </a:lnTo>
                  <a:cubicBezTo>
                    <a:pt x="120852" y="409016"/>
                    <a:pt x="127802" y="416030"/>
                    <a:pt x="136431" y="416030"/>
                  </a:cubicBezTo>
                  <a:lnTo>
                    <a:pt x="386846" y="416030"/>
                  </a:lnTo>
                  <a:cubicBezTo>
                    <a:pt x="395476" y="416030"/>
                    <a:pt x="402425" y="409016"/>
                    <a:pt x="402425" y="400477"/>
                  </a:cubicBezTo>
                  <a:lnTo>
                    <a:pt x="402425" y="361672"/>
                  </a:lnTo>
                  <a:cubicBezTo>
                    <a:pt x="402425" y="352447"/>
                    <a:pt x="410062" y="346119"/>
                    <a:pt x="418081" y="346119"/>
                  </a:cubicBezTo>
                  <a:cubicBezTo>
                    <a:pt x="421441" y="346119"/>
                    <a:pt x="424878" y="347187"/>
                    <a:pt x="427856" y="349626"/>
                  </a:cubicBezTo>
                  <a:lnTo>
                    <a:pt x="544319" y="443781"/>
                  </a:lnTo>
                  <a:cubicBezTo>
                    <a:pt x="544625" y="444086"/>
                    <a:pt x="545007" y="444314"/>
                    <a:pt x="545312" y="444696"/>
                  </a:cubicBezTo>
                  <a:cubicBezTo>
                    <a:pt x="550582" y="449956"/>
                    <a:pt x="550582" y="458647"/>
                    <a:pt x="545236" y="463908"/>
                  </a:cubicBezTo>
                  <a:cubicBezTo>
                    <a:pt x="544930" y="464213"/>
                    <a:pt x="544625" y="464518"/>
                    <a:pt x="544319" y="464746"/>
                  </a:cubicBezTo>
                  <a:lnTo>
                    <a:pt x="429460" y="558748"/>
                  </a:lnTo>
                  <a:cubicBezTo>
                    <a:pt x="426252" y="561340"/>
                    <a:pt x="422587" y="562484"/>
                    <a:pt x="419074" y="562484"/>
                  </a:cubicBezTo>
                  <a:cubicBezTo>
                    <a:pt x="410520" y="562484"/>
                    <a:pt x="402425" y="555775"/>
                    <a:pt x="402425" y="545940"/>
                  </a:cubicBezTo>
                  <a:lnTo>
                    <a:pt x="402425" y="508126"/>
                  </a:lnTo>
                  <a:cubicBezTo>
                    <a:pt x="402425" y="499511"/>
                    <a:pt x="395476" y="492573"/>
                    <a:pt x="386846" y="492573"/>
                  </a:cubicBezTo>
                  <a:lnTo>
                    <a:pt x="59680" y="492573"/>
                  </a:lnTo>
                  <a:cubicBezTo>
                    <a:pt x="51127" y="492573"/>
                    <a:pt x="44101" y="485636"/>
                    <a:pt x="44101" y="477021"/>
                  </a:cubicBezTo>
                  <a:lnTo>
                    <a:pt x="44101" y="338877"/>
                  </a:lnTo>
                  <a:cubicBezTo>
                    <a:pt x="44101" y="329652"/>
                    <a:pt x="51738" y="323324"/>
                    <a:pt x="59757" y="323324"/>
                  </a:cubicBezTo>
                  <a:close/>
                  <a:moveTo>
                    <a:pt x="59789" y="322767"/>
                  </a:moveTo>
                  <a:cubicBezTo>
                    <a:pt x="52000" y="322767"/>
                    <a:pt x="43677" y="328944"/>
                    <a:pt x="43677" y="338857"/>
                  </a:cubicBezTo>
                  <a:lnTo>
                    <a:pt x="43677" y="477027"/>
                  </a:lnTo>
                  <a:cubicBezTo>
                    <a:pt x="43677" y="485872"/>
                    <a:pt x="50855" y="493116"/>
                    <a:pt x="59713" y="493116"/>
                  </a:cubicBezTo>
                  <a:lnTo>
                    <a:pt x="386834" y="493116"/>
                  </a:lnTo>
                  <a:cubicBezTo>
                    <a:pt x="395157" y="493116"/>
                    <a:pt x="401953" y="499826"/>
                    <a:pt x="401953" y="508138"/>
                  </a:cubicBezTo>
                  <a:lnTo>
                    <a:pt x="401953" y="545959"/>
                  </a:lnTo>
                  <a:cubicBezTo>
                    <a:pt x="401953" y="556482"/>
                    <a:pt x="410811" y="563040"/>
                    <a:pt x="419058" y="563040"/>
                  </a:cubicBezTo>
                  <a:cubicBezTo>
                    <a:pt x="422952" y="563040"/>
                    <a:pt x="426617" y="561667"/>
                    <a:pt x="429748" y="559151"/>
                  </a:cubicBezTo>
                  <a:lnTo>
                    <a:pt x="544592" y="465131"/>
                  </a:lnTo>
                  <a:cubicBezTo>
                    <a:pt x="544973" y="464902"/>
                    <a:pt x="545279" y="464597"/>
                    <a:pt x="545584" y="464292"/>
                  </a:cubicBezTo>
                  <a:cubicBezTo>
                    <a:pt x="551082" y="458802"/>
                    <a:pt x="551082" y="449804"/>
                    <a:pt x="545584" y="444314"/>
                  </a:cubicBezTo>
                  <a:cubicBezTo>
                    <a:pt x="545279" y="443933"/>
                    <a:pt x="544897" y="443628"/>
                    <a:pt x="544592" y="443399"/>
                  </a:cubicBezTo>
                  <a:lnTo>
                    <a:pt x="428144" y="349227"/>
                  </a:lnTo>
                  <a:cubicBezTo>
                    <a:pt x="425243" y="346863"/>
                    <a:pt x="421730" y="345567"/>
                    <a:pt x="418065" y="345567"/>
                  </a:cubicBezTo>
                  <a:cubicBezTo>
                    <a:pt x="410276" y="345567"/>
                    <a:pt x="401953" y="351743"/>
                    <a:pt x="401953" y="361656"/>
                  </a:cubicBezTo>
                  <a:lnTo>
                    <a:pt x="401953" y="400469"/>
                  </a:lnTo>
                  <a:cubicBezTo>
                    <a:pt x="401953" y="408704"/>
                    <a:pt x="395157" y="415491"/>
                    <a:pt x="386834" y="415491"/>
                  </a:cubicBezTo>
                  <a:lnTo>
                    <a:pt x="136453" y="415491"/>
                  </a:lnTo>
                  <a:cubicBezTo>
                    <a:pt x="128130" y="415491"/>
                    <a:pt x="121334" y="408704"/>
                    <a:pt x="121334" y="400469"/>
                  </a:cubicBezTo>
                  <a:lnTo>
                    <a:pt x="121334" y="376602"/>
                  </a:lnTo>
                  <a:cubicBezTo>
                    <a:pt x="121334" y="370730"/>
                    <a:pt x="118738" y="365240"/>
                    <a:pt x="114080" y="361580"/>
                  </a:cubicBezTo>
                  <a:lnTo>
                    <a:pt x="69716" y="326351"/>
                  </a:lnTo>
                  <a:cubicBezTo>
                    <a:pt x="66814" y="323987"/>
                    <a:pt x="63378" y="322767"/>
                    <a:pt x="59789" y="322767"/>
                  </a:cubicBezTo>
                  <a:close/>
                  <a:moveTo>
                    <a:pt x="59789" y="280218"/>
                  </a:moveTo>
                  <a:cubicBezTo>
                    <a:pt x="72923" y="280218"/>
                    <a:pt x="85904" y="284793"/>
                    <a:pt x="96289" y="293029"/>
                  </a:cubicBezTo>
                  <a:lnTo>
                    <a:pt x="140653" y="328258"/>
                  </a:lnTo>
                  <a:cubicBezTo>
                    <a:pt x="147831" y="334053"/>
                    <a:pt x="153787" y="341449"/>
                    <a:pt x="157834" y="349761"/>
                  </a:cubicBezTo>
                  <a:cubicBezTo>
                    <a:pt x="161194" y="356776"/>
                    <a:pt x="163255" y="364630"/>
                    <a:pt x="163790" y="372484"/>
                  </a:cubicBezTo>
                  <a:lnTo>
                    <a:pt x="163866" y="372942"/>
                  </a:lnTo>
                  <a:lnTo>
                    <a:pt x="359345" y="372942"/>
                  </a:lnTo>
                  <a:lnTo>
                    <a:pt x="359345" y="361656"/>
                  </a:lnTo>
                  <a:cubicBezTo>
                    <a:pt x="359345" y="353421"/>
                    <a:pt x="361025" y="345414"/>
                    <a:pt x="364308" y="337942"/>
                  </a:cubicBezTo>
                  <a:cubicBezTo>
                    <a:pt x="367439" y="330850"/>
                    <a:pt x="371944" y="324445"/>
                    <a:pt x="377671" y="319107"/>
                  </a:cubicBezTo>
                  <a:cubicBezTo>
                    <a:pt x="388667" y="308737"/>
                    <a:pt x="403022" y="303018"/>
                    <a:pt x="418065" y="303018"/>
                  </a:cubicBezTo>
                  <a:cubicBezTo>
                    <a:pt x="431428" y="303018"/>
                    <a:pt x="444485" y="307669"/>
                    <a:pt x="454946" y="316133"/>
                  </a:cubicBezTo>
                  <a:lnTo>
                    <a:pt x="571393" y="410305"/>
                  </a:lnTo>
                  <a:cubicBezTo>
                    <a:pt x="572386" y="411144"/>
                    <a:pt x="573990" y="412517"/>
                    <a:pt x="575822" y="414271"/>
                  </a:cubicBezTo>
                  <a:cubicBezTo>
                    <a:pt x="597890" y="436384"/>
                    <a:pt x="597814" y="472375"/>
                    <a:pt x="575670" y="494412"/>
                  </a:cubicBezTo>
                  <a:cubicBezTo>
                    <a:pt x="574066" y="496014"/>
                    <a:pt x="572539" y="497310"/>
                    <a:pt x="571623" y="498072"/>
                  </a:cubicBezTo>
                  <a:lnTo>
                    <a:pt x="456779" y="592016"/>
                  </a:lnTo>
                  <a:cubicBezTo>
                    <a:pt x="446089" y="600785"/>
                    <a:pt x="432726" y="605589"/>
                    <a:pt x="419058" y="605589"/>
                  </a:cubicBezTo>
                  <a:cubicBezTo>
                    <a:pt x="403709" y="605589"/>
                    <a:pt x="389125" y="599793"/>
                    <a:pt x="377976" y="589271"/>
                  </a:cubicBezTo>
                  <a:cubicBezTo>
                    <a:pt x="372173" y="583780"/>
                    <a:pt x="367592" y="577375"/>
                    <a:pt x="364385" y="570131"/>
                  </a:cubicBezTo>
                  <a:cubicBezTo>
                    <a:pt x="361025" y="562506"/>
                    <a:pt x="359345" y="554423"/>
                    <a:pt x="359345" y="545959"/>
                  </a:cubicBezTo>
                  <a:lnTo>
                    <a:pt x="359345" y="535665"/>
                  </a:lnTo>
                  <a:lnTo>
                    <a:pt x="59713" y="535665"/>
                  </a:lnTo>
                  <a:cubicBezTo>
                    <a:pt x="27336" y="535665"/>
                    <a:pt x="1069" y="509358"/>
                    <a:pt x="1069" y="477027"/>
                  </a:cubicBezTo>
                  <a:lnTo>
                    <a:pt x="1069" y="338857"/>
                  </a:lnTo>
                  <a:cubicBezTo>
                    <a:pt x="1069" y="330621"/>
                    <a:pt x="2749" y="322615"/>
                    <a:pt x="6032" y="315142"/>
                  </a:cubicBezTo>
                  <a:cubicBezTo>
                    <a:pt x="9163" y="308051"/>
                    <a:pt x="13668" y="301722"/>
                    <a:pt x="19395" y="296308"/>
                  </a:cubicBezTo>
                  <a:cubicBezTo>
                    <a:pt x="30314" y="285937"/>
                    <a:pt x="44746" y="280218"/>
                    <a:pt x="59789" y="280218"/>
                  </a:cubicBezTo>
                  <a:close/>
                  <a:moveTo>
                    <a:pt x="59757" y="279792"/>
                  </a:moveTo>
                  <a:cubicBezTo>
                    <a:pt x="44559" y="279792"/>
                    <a:pt x="30049" y="285510"/>
                    <a:pt x="18975" y="295955"/>
                  </a:cubicBezTo>
                  <a:cubicBezTo>
                    <a:pt x="13248" y="301367"/>
                    <a:pt x="8742" y="307771"/>
                    <a:pt x="5534" y="315014"/>
                  </a:cubicBezTo>
                  <a:cubicBezTo>
                    <a:pt x="2174" y="322562"/>
                    <a:pt x="494" y="330567"/>
                    <a:pt x="494" y="338877"/>
                  </a:cubicBezTo>
                  <a:lnTo>
                    <a:pt x="494" y="477021"/>
                  </a:lnTo>
                  <a:cubicBezTo>
                    <a:pt x="494" y="509574"/>
                    <a:pt x="27070" y="536105"/>
                    <a:pt x="59680" y="536105"/>
                  </a:cubicBezTo>
                  <a:lnTo>
                    <a:pt x="358818" y="536105"/>
                  </a:lnTo>
                  <a:lnTo>
                    <a:pt x="358818" y="545940"/>
                  </a:lnTo>
                  <a:cubicBezTo>
                    <a:pt x="358818" y="554403"/>
                    <a:pt x="360575" y="562636"/>
                    <a:pt x="363935" y="570260"/>
                  </a:cubicBezTo>
                  <a:cubicBezTo>
                    <a:pt x="367143" y="577579"/>
                    <a:pt x="371801" y="584059"/>
                    <a:pt x="377605" y="589625"/>
                  </a:cubicBezTo>
                  <a:cubicBezTo>
                    <a:pt x="388908" y="600222"/>
                    <a:pt x="403571" y="606016"/>
                    <a:pt x="419074" y="606016"/>
                  </a:cubicBezTo>
                  <a:cubicBezTo>
                    <a:pt x="432820" y="606016"/>
                    <a:pt x="446338" y="601213"/>
                    <a:pt x="457106" y="592446"/>
                  </a:cubicBezTo>
                  <a:lnTo>
                    <a:pt x="571965" y="498444"/>
                  </a:lnTo>
                  <a:cubicBezTo>
                    <a:pt x="572958" y="497681"/>
                    <a:pt x="574409" y="496385"/>
                    <a:pt x="576089" y="494784"/>
                  </a:cubicBezTo>
                  <a:cubicBezTo>
                    <a:pt x="598389" y="472523"/>
                    <a:pt x="598465" y="436233"/>
                    <a:pt x="576165" y="413895"/>
                  </a:cubicBezTo>
                  <a:cubicBezTo>
                    <a:pt x="574409" y="412142"/>
                    <a:pt x="572805" y="410770"/>
                    <a:pt x="571736" y="409931"/>
                  </a:cubicBezTo>
                  <a:lnTo>
                    <a:pt x="455273" y="315777"/>
                  </a:lnTo>
                  <a:cubicBezTo>
                    <a:pt x="444734" y="307238"/>
                    <a:pt x="431522" y="302587"/>
                    <a:pt x="418081" y="302587"/>
                  </a:cubicBezTo>
                  <a:cubicBezTo>
                    <a:pt x="402883" y="302587"/>
                    <a:pt x="388373" y="308305"/>
                    <a:pt x="377300" y="318750"/>
                  </a:cubicBezTo>
                  <a:cubicBezTo>
                    <a:pt x="371572" y="324163"/>
                    <a:pt x="367066" y="330567"/>
                    <a:pt x="363859" y="337733"/>
                  </a:cubicBezTo>
                  <a:cubicBezTo>
                    <a:pt x="360499" y="345281"/>
                    <a:pt x="358818" y="353362"/>
                    <a:pt x="358818" y="361672"/>
                  </a:cubicBezTo>
                  <a:lnTo>
                    <a:pt x="358818" y="372422"/>
                  </a:lnTo>
                  <a:lnTo>
                    <a:pt x="164306" y="372422"/>
                  </a:lnTo>
                  <a:cubicBezTo>
                    <a:pt x="163771" y="364569"/>
                    <a:pt x="161709" y="356717"/>
                    <a:pt x="158273" y="349550"/>
                  </a:cubicBezTo>
                  <a:cubicBezTo>
                    <a:pt x="154225" y="341164"/>
                    <a:pt x="148192" y="333693"/>
                    <a:pt x="140937" y="327898"/>
                  </a:cubicBezTo>
                  <a:lnTo>
                    <a:pt x="96566" y="292676"/>
                  </a:lnTo>
                  <a:cubicBezTo>
                    <a:pt x="86104" y="284366"/>
                    <a:pt x="73045" y="279792"/>
                    <a:pt x="59757" y="279792"/>
                  </a:cubicBezTo>
                  <a:close/>
                  <a:moveTo>
                    <a:pt x="59789" y="279227"/>
                  </a:moveTo>
                  <a:cubicBezTo>
                    <a:pt x="73152" y="279227"/>
                    <a:pt x="86362" y="283878"/>
                    <a:pt x="96899" y="292266"/>
                  </a:cubicBezTo>
                  <a:lnTo>
                    <a:pt x="141264" y="327495"/>
                  </a:lnTo>
                  <a:cubicBezTo>
                    <a:pt x="148594" y="333290"/>
                    <a:pt x="154627" y="340839"/>
                    <a:pt x="158750" y="349303"/>
                  </a:cubicBezTo>
                  <a:cubicBezTo>
                    <a:pt x="162110" y="356319"/>
                    <a:pt x="164172" y="364096"/>
                    <a:pt x="164782" y="371950"/>
                  </a:cubicBezTo>
                  <a:lnTo>
                    <a:pt x="358276" y="371950"/>
                  </a:lnTo>
                  <a:lnTo>
                    <a:pt x="358276" y="361656"/>
                  </a:lnTo>
                  <a:cubicBezTo>
                    <a:pt x="358276" y="353268"/>
                    <a:pt x="360032" y="345186"/>
                    <a:pt x="363392" y="337560"/>
                  </a:cubicBezTo>
                  <a:cubicBezTo>
                    <a:pt x="366599" y="330316"/>
                    <a:pt x="371180" y="323835"/>
                    <a:pt x="376984" y="318345"/>
                  </a:cubicBezTo>
                  <a:cubicBezTo>
                    <a:pt x="388132" y="307822"/>
                    <a:pt x="402717" y="302027"/>
                    <a:pt x="418065" y="302027"/>
                  </a:cubicBezTo>
                  <a:cubicBezTo>
                    <a:pt x="431657" y="302027"/>
                    <a:pt x="444943" y="306754"/>
                    <a:pt x="455557" y="315371"/>
                  </a:cubicBezTo>
                  <a:lnTo>
                    <a:pt x="572004" y="409543"/>
                  </a:lnTo>
                  <a:cubicBezTo>
                    <a:pt x="573073" y="410382"/>
                    <a:pt x="574677" y="411754"/>
                    <a:pt x="576510" y="413584"/>
                  </a:cubicBezTo>
                  <a:cubicBezTo>
                    <a:pt x="598959" y="436079"/>
                    <a:pt x="598959" y="472680"/>
                    <a:pt x="576357" y="495099"/>
                  </a:cubicBezTo>
                  <a:cubicBezTo>
                    <a:pt x="574753" y="496776"/>
                    <a:pt x="573226" y="498072"/>
                    <a:pt x="572233" y="498835"/>
                  </a:cubicBezTo>
                  <a:lnTo>
                    <a:pt x="457390" y="592855"/>
                  </a:lnTo>
                  <a:cubicBezTo>
                    <a:pt x="446547" y="601700"/>
                    <a:pt x="432955" y="606580"/>
                    <a:pt x="419058" y="606580"/>
                  </a:cubicBezTo>
                  <a:cubicBezTo>
                    <a:pt x="403480" y="606580"/>
                    <a:pt x="388590" y="600709"/>
                    <a:pt x="377289" y="589957"/>
                  </a:cubicBezTo>
                  <a:cubicBezTo>
                    <a:pt x="371333" y="584467"/>
                    <a:pt x="366752" y="577909"/>
                    <a:pt x="363468" y="570512"/>
                  </a:cubicBezTo>
                  <a:cubicBezTo>
                    <a:pt x="360032" y="562811"/>
                    <a:pt x="358276" y="554499"/>
                    <a:pt x="358276" y="545959"/>
                  </a:cubicBezTo>
                  <a:lnTo>
                    <a:pt x="358276" y="536656"/>
                  </a:lnTo>
                  <a:lnTo>
                    <a:pt x="59713" y="536656"/>
                  </a:lnTo>
                  <a:cubicBezTo>
                    <a:pt x="26802" y="536656"/>
                    <a:pt x="0" y="509892"/>
                    <a:pt x="0" y="477027"/>
                  </a:cubicBezTo>
                  <a:lnTo>
                    <a:pt x="0" y="338857"/>
                  </a:lnTo>
                  <a:cubicBezTo>
                    <a:pt x="0" y="330469"/>
                    <a:pt x="1756" y="322386"/>
                    <a:pt x="5116" y="314761"/>
                  </a:cubicBezTo>
                  <a:cubicBezTo>
                    <a:pt x="8323" y="307517"/>
                    <a:pt x="12905" y="301035"/>
                    <a:pt x="18632" y="295621"/>
                  </a:cubicBezTo>
                  <a:cubicBezTo>
                    <a:pt x="29856" y="285022"/>
                    <a:pt x="44441" y="279227"/>
                    <a:pt x="59789" y="279227"/>
                  </a:cubicBezTo>
                  <a:close/>
                  <a:moveTo>
                    <a:pt x="174327" y="44608"/>
                  </a:moveTo>
                  <a:cubicBezTo>
                    <a:pt x="170661" y="44608"/>
                    <a:pt x="167225" y="45828"/>
                    <a:pt x="164247" y="48192"/>
                  </a:cubicBezTo>
                  <a:lnTo>
                    <a:pt x="49403" y="142211"/>
                  </a:lnTo>
                  <a:cubicBezTo>
                    <a:pt x="49098" y="142440"/>
                    <a:pt x="48793" y="142745"/>
                    <a:pt x="48487" y="142974"/>
                  </a:cubicBezTo>
                  <a:cubicBezTo>
                    <a:pt x="43371" y="148083"/>
                    <a:pt x="43371" y="156394"/>
                    <a:pt x="48487" y="161580"/>
                  </a:cubicBezTo>
                  <a:cubicBezTo>
                    <a:pt x="48793" y="161885"/>
                    <a:pt x="49098" y="162113"/>
                    <a:pt x="49480" y="162418"/>
                  </a:cubicBezTo>
                  <a:lnTo>
                    <a:pt x="165851" y="256590"/>
                  </a:lnTo>
                  <a:cubicBezTo>
                    <a:pt x="168600" y="258802"/>
                    <a:pt x="171883" y="259946"/>
                    <a:pt x="175319" y="259946"/>
                  </a:cubicBezTo>
                  <a:cubicBezTo>
                    <a:pt x="182573" y="259946"/>
                    <a:pt x="190438" y="254227"/>
                    <a:pt x="190438" y="244924"/>
                  </a:cubicBezTo>
                  <a:lnTo>
                    <a:pt x="190438" y="206111"/>
                  </a:lnTo>
                  <a:cubicBezTo>
                    <a:pt x="190438" y="197266"/>
                    <a:pt x="197616" y="190098"/>
                    <a:pt x="206550" y="190098"/>
                  </a:cubicBezTo>
                  <a:lnTo>
                    <a:pt x="456931" y="190098"/>
                  </a:lnTo>
                  <a:cubicBezTo>
                    <a:pt x="465788" y="190098"/>
                    <a:pt x="473042" y="197266"/>
                    <a:pt x="473042" y="206111"/>
                  </a:cubicBezTo>
                  <a:lnTo>
                    <a:pt x="473042" y="229978"/>
                  </a:lnTo>
                  <a:cubicBezTo>
                    <a:pt x="473042" y="235545"/>
                    <a:pt x="475562" y="240730"/>
                    <a:pt x="479915" y="244238"/>
                  </a:cubicBezTo>
                  <a:lnTo>
                    <a:pt x="524279" y="279466"/>
                  </a:lnTo>
                  <a:cubicBezTo>
                    <a:pt x="526952" y="281601"/>
                    <a:pt x="530235" y="282745"/>
                    <a:pt x="533595" y="282745"/>
                  </a:cubicBezTo>
                  <a:cubicBezTo>
                    <a:pt x="540849" y="282745"/>
                    <a:pt x="548714" y="277026"/>
                    <a:pt x="548714" y="267723"/>
                  </a:cubicBezTo>
                  <a:lnTo>
                    <a:pt x="548714" y="129553"/>
                  </a:lnTo>
                  <a:cubicBezTo>
                    <a:pt x="548714" y="121242"/>
                    <a:pt x="541995" y="114532"/>
                    <a:pt x="533671" y="114532"/>
                  </a:cubicBezTo>
                  <a:lnTo>
                    <a:pt x="206550" y="114532"/>
                  </a:lnTo>
                  <a:cubicBezTo>
                    <a:pt x="197616" y="114532"/>
                    <a:pt x="190438" y="107288"/>
                    <a:pt x="190438" y="98442"/>
                  </a:cubicBezTo>
                  <a:lnTo>
                    <a:pt x="190438" y="60621"/>
                  </a:lnTo>
                  <a:cubicBezTo>
                    <a:pt x="190438" y="50708"/>
                    <a:pt x="182115" y="44608"/>
                    <a:pt x="174327" y="44608"/>
                  </a:cubicBezTo>
                  <a:close/>
                  <a:moveTo>
                    <a:pt x="174289" y="44097"/>
                  </a:moveTo>
                  <a:cubicBezTo>
                    <a:pt x="182842" y="44097"/>
                    <a:pt x="190936" y="50806"/>
                    <a:pt x="190936" y="60641"/>
                  </a:cubicBezTo>
                  <a:lnTo>
                    <a:pt x="190936" y="98455"/>
                  </a:lnTo>
                  <a:cubicBezTo>
                    <a:pt x="190936" y="107070"/>
                    <a:pt x="197885" y="114008"/>
                    <a:pt x="206513" y="114008"/>
                  </a:cubicBezTo>
                  <a:lnTo>
                    <a:pt x="533641" y="114008"/>
                  </a:lnTo>
                  <a:cubicBezTo>
                    <a:pt x="542193" y="114008"/>
                    <a:pt x="549218" y="120945"/>
                    <a:pt x="549218" y="129560"/>
                  </a:cubicBezTo>
                  <a:lnTo>
                    <a:pt x="549218" y="267704"/>
                  </a:lnTo>
                  <a:cubicBezTo>
                    <a:pt x="549218" y="276929"/>
                    <a:pt x="541582" y="283257"/>
                    <a:pt x="533564" y="283257"/>
                  </a:cubicBezTo>
                  <a:cubicBezTo>
                    <a:pt x="530281" y="283257"/>
                    <a:pt x="526845" y="282190"/>
                    <a:pt x="523943" y="279826"/>
                  </a:cubicBezTo>
                  <a:lnTo>
                    <a:pt x="479578" y="244604"/>
                  </a:lnTo>
                  <a:cubicBezTo>
                    <a:pt x="475072" y="241021"/>
                    <a:pt x="472476" y="235684"/>
                    <a:pt x="472476" y="229966"/>
                  </a:cubicBezTo>
                  <a:lnTo>
                    <a:pt x="472476" y="206104"/>
                  </a:lnTo>
                  <a:cubicBezTo>
                    <a:pt x="472476" y="197565"/>
                    <a:pt x="465527" y="190551"/>
                    <a:pt x="456899" y="190551"/>
                  </a:cubicBezTo>
                  <a:lnTo>
                    <a:pt x="206513" y="190551"/>
                  </a:lnTo>
                  <a:cubicBezTo>
                    <a:pt x="197885" y="190551"/>
                    <a:pt x="190936" y="197565"/>
                    <a:pt x="190936" y="206104"/>
                  </a:cubicBezTo>
                  <a:lnTo>
                    <a:pt x="190936" y="244909"/>
                  </a:lnTo>
                  <a:cubicBezTo>
                    <a:pt x="190936" y="254134"/>
                    <a:pt x="183300" y="260462"/>
                    <a:pt x="175282" y="260462"/>
                  </a:cubicBezTo>
                  <a:cubicBezTo>
                    <a:pt x="171922" y="260462"/>
                    <a:pt x="168486" y="259394"/>
                    <a:pt x="165508" y="256955"/>
                  </a:cubicBezTo>
                  <a:lnTo>
                    <a:pt x="49058" y="162800"/>
                  </a:lnTo>
                  <a:cubicBezTo>
                    <a:pt x="48753" y="162495"/>
                    <a:pt x="48371" y="162190"/>
                    <a:pt x="48066" y="161885"/>
                  </a:cubicBezTo>
                  <a:cubicBezTo>
                    <a:pt x="42797" y="156625"/>
                    <a:pt x="42797" y="147934"/>
                    <a:pt x="48142" y="142673"/>
                  </a:cubicBezTo>
                  <a:cubicBezTo>
                    <a:pt x="48448" y="142368"/>
                    <a:pt x="48753" y="142063"/>
                    <a:pt x="49058" y="141835"/>
                  </a:cubicBezTo>
                  <a:lnTo>
                    <a:pt x="163904" y="47833"/>
                  </a:lnTo>
                  <a:cubicBezTo>
                    <a:pt x="167111" y="45241"/>
                    <a:pt x="170777" y="44097"/>
                    <a:pt x="174289" y="44097"/>
                  </a:cubicBezTo>
                  <a:close/>
                  <a:moveTo>
                    <a:pt x="174327" y="43540"/>
                  </a:moveTo>
                  <a:cubicBezTo>
                    <a:pt x="170432" y="43540"/>
                    <a:pt x="166767" y="44913"/>
                    <a:pt x="163636" y="47429"/>
                  </a:cubicBezTo>
                  <a:lnTo>
                    <a:pt x="48793" y="141449"/>
                  </a:lnTo>
                  <a:cubicBezTo>
                    <a:pt x="48411" y="141678"/>
                    <a:pt x="48105" y="141983"/>
                    <a:pt x="47800" y="142288"/>
                  </a:cubicBezTo>
                  <a:cubicBezTo>
                    <a:pt x="42302" y="147778"/>
                    <a:pt x="42226" y="156776"/>
                    <a:pt x="47800" y="162266"/>
                  </a:cubicBezTo>
                  <a:cubicBezTo>
                    <a:pt x="48105" y="162647"/>
                    <a:pt x="48487" y="162876"/>
                    <a:pt x="48793" y="163181"/>
                  </a:cubicBezTo>
                  <a:lnTo>
                    <a:pt x="165240" y="257353"/>
                  </a:lnTo>
                  <a:cubicBezTo>
                    <a:pt x="168141" y="259717"/>
                    <a:pt x="171654" y="261013"/>
                    <a:pt x="175319" y="261013"/>
                  </a:cubicBezTo>
                  <a:cubicBezTo>
                    <a:pt x="183031" y="261013"/>
                    <a:pt x="191431" y="254837"/>
                    <a:pt x="191431" y="244924"/>
                  </a:cubicBezTo>
                  <a:lnTo>
                    <a:pt x="191431" y="206111"/>
                  </a:lnTo>
                  <a:cubicBezTo>
                    <a:pt x="191431" y="197876"/>
                    <a:pt x="198227" y="191089"/>
                    <a:pt x="206550" y="191089"/>
                  </a:cubicBezTo>
                  <a:lnTo>
                    <a:pt x="456931" y="191089"/>
                  </a:lnTo>
                  <a:cubicBezTo>
                    <a:pt x="465254" y="191089"/>
                    <a:pt x="472050" y="197876"/>
                    <a:pt x="472050" y="206111"/>
                  </a:cubicBezTo>
                  <a:lnTo>
                    <a:pt x="472050" y="229978"/>
                  </a:lnTo>
                  <a:cubicBezTo>
                    <a:pt x="472050" y="235850"/>
                    <a:pt x="474646" y="241340"/>
                    <a:pt x="479304" y="245000"/>
                  </a:cubicBezTo>
                  <a:lnTo>
                    <a:pt x="523668" y="280229"/>
                  </a:lnTo>
                  <a:cubicBezTo>
                    <a:pt x="526570" y="282593"/>
                    <a:pt x="530006" y="283813"/>
                    <a:pt x="533595" y="283813"/>
                  </a:cubicBezTo>
                  <a:cubicBezTo>
                    <a:pt x="541384" y="283813"/>
                    <a:pt x="549707" y="277636"/>
                    <a:pt x="549707" y="267723"/>
                  </a:cubicBezTo>
                  <a:lnTo>
                    <a:pt x="549707" y="129553"/>
                  </a:lnTo>
                  <a:cubicBezTo>
                    <a:pt x="549707" y="120708"/>
                    <a:pt x="542529" y="113464"/>
                    <a:pt x="533671" y="113464"/>
                  </a:cubicBezTo>
                  <a:lnTo>
                    <a:pt x="206550" y="113464"/>
                  </a:lnTo>
                  <a:cubicBezTo>
                    <a:pt x="198227" y="113464"/>
                    <a:pt x="191431" y="106754"/>
                    <a:pt x="191431" y="98442"/>
                  </a:cubicBezTo>
                  <a:lnTo>
                    <a:pt x="191431" y="60621"/>
                  </a:lnTo>
                  <a:cubicBezTo>
                    <a:pt x="191431" y="50098"/>
                    <a:pt x="182573" y="43540"/>
                    <a:pt x="174327" y="43540"/>
                  </a:cubicBezTo>
                  <a:close/>
                  <a:moveTo>
                    <a:pt x="174327" y="991"/>
                  </a:moveTo>
                  <a:cubicBezTo>
                    <a:pt x="189675" y="991"/>
                    <a:pt x="204259" y="6786"/>
                    <a:pt x="215408" y="17309"/>
                  </a:cubicBezTo>
                  <a:cubicBezTo>
                    <a:pt x="221211" y="22800"/>
                    <a:pt x="225792" y="29205"/>
                    <a:pt x="228999" y="36449"/>
                  </a:cubicBezTo>
                  <a:cubicBezTo>
                    <a:pt x="232359" y="44074"/>
                    <a:pt x="234039" y="52157"/>
                    <a:pt x="234039" y="60621"/>
                  </a:cubicBezTo>
                  <a:lnTo>
                    <a:pt x="234039" y="70915"/>
                  </a:lnTo>
                  <a:lnTo>
                    <a:pt x="533671" y="70915"/>
                  </a:lnTo>
                  <a:cubicBezTo>
                    <a:pt x="565971" y="70915"/>
                    <a:pt x="592315" y="97222"/>
                    <a:pt x="592315" y="129553"/>
                  </a:cubicBezTo>
                  <a:lnTo>
                    <a:pt x="592315" y="267723"/>
                  </a:lnTo>
                  <a:cubicBezTo>
                    <a:pt x="592315" y="275959"/>
                    <a:pt x="590635" y="283965"/>
                    <a:pt x="587352" y="291438"/>
                  </a:cubicBezTo>
                  <a:cubicBezTo>
                    <a:pt x="584221" y="298529"/>
                    <a:pt x="579716" y="304858"/>
                    <a:pt x="573989" y="310272"/>
                  </a:cubicBezTo>
                  <a:cubicBezTo>
                    <a:pt x="562993" y="320643"/>
                    <a:pt x="548638" y="326285"/>
                    <a:pt x="533595" y="326285"/>
                  </a:cubicBezTo>
                  <a:cubicBezTo>
                    <a:pt x="520461" y="326285"/>
                    <a:pt x="507480" y="321787"/>
                    <a:pt x="497095" y="313551"/>
                  </a:cubicBezTo>
                  <a:lnTo>
                    <a:pt x="452731" y="278323"/>
                  </a:lnTo>
                  <a:cubicBezTo>
                    <a:pt x="445477" y="272527"/>
                    <a:pt x="439597" y="265131"/>
                    <a:pt x="435550" y="256819"/>
                  </a:cubicBezTo>
                  <a:cubicBezTo>
                    <a:pt x="432190" y="249804"/>
                    <a:pt x="430129" y="241950"/>
                    <a:pt x="429594" y="234096"/>
                  </a:cubicBezTo>
                  <a:lnTo>
                    <a:pt x="429518" y="233638"/>
                  </a:lnTo>
                  <a:lnTo>
                    <a:pt x="234039" y="233638"/>
                  </a:lnTo>
                  <a:lnTo>
                    <a:pt x="234039" y="244924"/>
                  </a:lnTo>
                  <a:cubicBezTo>
                    <a:pt x="234039" y="253159"/>
                    <a:pt x="232359" y="261166"/>
                    <a:pt x="229076" y="268638"/>
                  </a:cubicBezTo>
                  <a:cubicBezTo>
                    <a:pt x="225945" y="275730"/>
                    <a:pt x="221440" y="282059"/>
                    <a:pt x="215713" y="287473"/>
                  </a:cubicBezTo>
                  <a:cubicBezTo>
                    <a:pt x="204717" y="297843"/>
                    <a:pt x="190362" y="303562"/>
                    <a:pt x="175319" y="303562"/>
                  </a:cubicBezTo>
                  <a:cubicBezTo>
                    <a:pt x="161956" y="303562"/>
                    <a:pt x="148899" y="298911"/>
                    <a:pt x="138438" y="290447"/>
                  </a:cubicBezTo>
                  <a:lnTo>
                    <a:pt x="21991" y="196275"/>
                  </a:lnTo>
                  <a:cubicBezTo>
                    <a:pt x="20922" y="195436"/>
                    <a:pt x="19394" y="194063"/>
                    <a:pt x="17562" y="192309"/>
                  </a:cubicBezTo>
                  <a:cubicBezTo>
                    <a:pt x="-4506" y="170196"/>
                    <a:pt x="-4430" y="134205"/>
                    <a:pt x="17714" y="112168"/>
                  </a:cubicBezTo>
                  <a:cubicBezTo>
                    <a:pt x="19394" y="110490"/>
                    <a:pt x="20845" y="109270"/>
                    <a:pt x="21762" y="108508"/>
                  </a:cubicBezTo>
                  <a:lnTo>
                    <a:pt x="136605" y="14564"/>
                  </a:lnTo>
                  <a:cubicBezTo>
                    <a:pt x="147296" y="5795"/>
                    <a:pt x="160658" y="991"/>
                    <a:pt x="174327" y="991"/>
                  </a:cubicBezTo>
                  <a:close/>
                  <a:moveTo>
                    <a:pt x="174289" y="565"/>
                  </a:moveTo>
                  <a:cubicBezTo>
                    <a:pt x="160544" y="565"/>
                    <a:pt x="147029" y="5368"/>
                    <a:pt x="136262" y="14135"/>
                  </a:cubicBezTo>
                  <a:lnTo>
                    <a:pt x="21416" y="108137"/>
                  </a:lnTo>
                  <a:cubicBezTo>
                    <a:pt x="20423" y="108900"/>
                    <a:pt x="18973" y="110120"/>
                    <a:pt x="17293" y="111797"/>
                  </a:cubicBezTo>
                  <a:cubicBezTo>
                    <a:pt x="-5005" y="134058"/>
                    <a:pt x="-5081" y="170348"/>
                    <a:pt x="17216" y="192686"/>
                  </a:cubicBezTo>
                  <a:cubicBezTo>
                    <a:pt x="18973" y="194439"/>
                    <a:pt x="20576" y="195811"/>
                    <a:pt x="21645" y="196650"/>
                  </a:cubicBezTo>
                  <a:lnTo>
                    <a:pt x="138095" y="290805"/>
                  </a:lnTo>
                  <a:cubicBezTo>
                    <a:pt x="148632" y="299343"/>
                    <a:pt x="161843" y="303994"/>
                    <a:pt x="175282" y="303994"/>
                  </a:cubicBezTo>
                  <a:cubicBezTo>
                    <a:pt x="190478" y="303994"/>
                    <a:pt x="204986" y="298276"/>
                    <a:pt x="216058" y="287831"/>
                  </a:cubicBezTo>
                  <a:cubicBezTo>
                    <a:pt x="221785" y="282418"/>
                    <a:pt x="226291" y="276014"/>
                    <a:pt x="229498" y="268848"/>
                  </a:cubicBezTo>
                  <a:cubicBezTo>
                    <a:pt x="232858" y="261300"/>
                    <a:pt x="234538" y="253219"/>
                    <a:pt x="234538" y="244909"/>
                  </a:cubicBezTo>
                  <a:lnTo>
                    <a:pt x="234538" y="234159"/>
                  </a:lnTo>
                  <a:lnTo>
                    <a:pt x="429027" y="234159"/>
                  </a:lnTo>
                  <a:cubicBezTo>
                    <a:pt x="429562" y="242012"/>
                    <a:pt x="431623" y="249864"/>
                    <a:pt x="435060" y="257031"/>
                  </a:cubicBezTo>
                  <a:cubicBezTo>
                    <a:pt x="439107" y="265417"/>
                    <a:pt x="445139" y="272888"/>
                    <a:pt x="452393" y="278683"/>
                  </a:cubicBezTo>
                  <a:lnTo>
                    <a:pt x="496759" y="313905"/>
                  </a:lnTo>
                  <a:cubicBezTo>
                    <a:pt x="507220" y="322215"/>
                    <a:pt x="520278" y="326789"/>
                    <a:pt x="533564" y="326789"/>
                  </a:cubicBezTo>
                  <a:cubicBezTo>
                    <a:pt x="548760" y="326789"/>
                    <a:pt x="563269" y="321071"/>
                    <a:pt x="574341" y="310550"/>
                  </a:cubicBezTo>
                  <a:cubicBezTo>
                    <a:pt x="580068" y="305137"/>
                    <a:pt x="584573" y="298810"/>
                    <a:pt x="587780" y="291567"/>
                  </a:cubicBezTo>
                  <a:cubicBezTo>
                    <a:pt x="591140" y="284019"/>
                    <a:pt x="592820" y="276014"/>
                    <a:pt x="592820" y="267704"/>
                  </a:cubicBezTo>
                  <a:lnTo>
                    <a:pt x="592820" y="129560"/>
                  </a:lnTo>
                  <a:cubicBezTo>
                    <a:pt x="592820" y="97007"/>
                    <a:pt x="566247" y="70476"/>
                    <a:pt x="533641" y="70476"/>
                  </a:cubicBezTo>
                  <a:lnTo>
                    <a:pt x="234538" y="70476"/>
                  </a:lnTo>
                  <a:lnTo>
                    <a:pt x="234538" y="60641"/>
                  </a:lnTo>
                  <a:cubicBezTo>
                    <a:pt x="234538" y="52102"/>
                    <a:pt x="232781" y="43945"/>
                    <a:pt x="229421" y="36321"/>
                  </a:cubicBezTo>
                  <a:cubicBezTo>
                    <a:pt x="226138" y="29002"/>
                    <a:pt x="221556" y="22522"/>
                    <a:pt x="215753" y="16956"/>
                  </a:cubicBezTo>
                  <a:cubicBezTo>
                    <a:pt x="204452" y="6359"/>
                    <a:pt x="189790" y="565"/>
                    <a:pt x="174289" y="565"/>
                  </a:cubicBezTo>
                  <a:close/>
                  <a:moveTo>
                    <a:pt x="174327" y="0"/>
                  </a:moveTo>
                  <a:cubicBezTo>
                    <a:pt x="189904" y="0"/>
                    <a:pt x="204794" y="5871"/>
                    <a:pt x="216095" y="16623"/>
                  </a:cubicBezTo>
                  <a:cubicBezTo>
                    <a:pt x="221974" y="22113"/>
                    <a:pt x="226632" y="28671"/>
                    <a:pt x="229916" y="36068"/>
                  </a:cubicBezTo>
                  <a:cubicBezTo>
                    <a:pt x="233352" y="43769"/>
                    <a:pt x="235108" y="52081"/>
                    <a:pt x="235108" y="60621"/>
                  </a:cubicBezTo>
                  <a:lnTo>
                    <a:pt x="235108" y="69924"/>
                  </a:lnTo>
                  <a:lnTo>
                    <a:pt x="533671" y="69924"/>
                  </a:lnTo>
                  <a:cubicBezTo>
                    <a:pt x="566582" y="69924"/>
                    <a:pt x="593384" y="96688"/>
                    <a:pt x="593384" y="129553"/>
                  </a:cubicBezTo>
                  <a:lnTo>
                    <a:pt x="593384" y="267723"/>
                  </a:lnTo>
                  <a:cubicBezTo>
                    <a:pt x="593384" y="276111"/>
                    <a:pt x="591628" y="284194"/>
                    <a:pt x="588268" y="291819"/>
                  </a:cubicBezTo>
                  <a:cubicBezTo>
                    <a:pt x="585061" y="299063"/>
                    <a:pt x="580479" y="305545"/>
                    <a:pt x="574752" y="310959"/>
                  </a:cubicBezTo>
                  <a:cubicBezTo>
                    <a:pt x="563528" y="321558"/>
                    <a:pt x="548943" y="327353"/>
                    <a:pt x="533595" y="327353"/>
                  </a:cubicBezTo>
                  <a:cubicBezTo>
                    <a:pt x="520232" y="327353"/>
                    <a:pt x="507022" y="322702"/>
                    <a:pt x="496485" y="314314"/>
                  </a:cubicBezTo>
                  <a:lnTo>
                    <a:pt x="452120" y="279085"/>
                  </a:lnTo>
                  <a:cubicBezTo>
                    <a:pt x="444790" y="273290"/>
                    <a:pt x="438757" y="265665"/>
                    <a:pt x="434634" y="257277"/>
                  </a:cubicBezTo>
                  <a:cubicBezTo>
                    <a:pt x="431274" y="250261"/>
                    <a:pt x="429136" y="242407"/>
                    <a:pt x="428602" y="234630"/>
                  </a:cubicBezTo>
                  <a:lnTo>
                    <a:pt x="235108" y="234630"/>
                  </a:lnTo>
                  <a:lnTo>
                    <a:pt x="235108" y="244924"/>
                  </a:lnTo>
                  <a:cubicBezTo>
                    <a:pt x="235108" y="253312"/>
                    <a:pt x="233352" y="261394"/>
                    <a:pt x="229992" y="269020"/>
                  </a:cubicBezTo>
                  <a:cubicBezTo>
                    <a:pt x="226785" y="276264"/>
                    <a:pt x="222204" y="282745"/>
                    <a:pt x="216400" y="288235"/>
                  </a:cubicBezTo>
                  <a:cubicBezTo>
                    <a:pt x="205252" y="298758"/>
                    <a:pt x="190667" y="304553"/>
                    <a:pt x="175319" y="304553"/>
                  </a:cubicBezTo>
                  <a:cubicBezTo>
                    <a:pt x="161727" y="304553"/>
                    <a:pt x="148441" y="299826"/>
                    <a:pt x="137827" y="291209"/>
                  </a:cubicBezTo>
                  <a:lnTo>
                    <a:pt x="21380" y="197037"/>
                  </a:lnTo>
                  <a:cubicBezTo>
                    <a:pt x="20311" y="196198"/>
                    <a:pt x="18707" y="194826"/>
                    <a:pt x="16875" y="192996"/>
                  </a:cubicBezTo>
                  <a:cubicBezTo>
                    <a:pt x="-5575" y="170501"/>
                    <a:pt x="-5575" y="133900"/>
                    <a:pt x="17027" y="111405"/>
                  </a:cubicBezTo>
                  <a:cubicBezTo>
                    <a:pt x="18707" y="109804"/>
                    <a:pt x="20158" y="108508"/>
                    <a:pt x="21151" y="107745"/>
                  </a:cubicBezTo>
                  <a:lnTo>
                    <a:pt x="135994" y="13725"/>
                  </a:lnTo>
                  <a:cubicBezTo>
                    <a:pt x="146837" y="4880"/>
                    <a:pt x="160429" y="0"/>
                    <a:pt x="174327"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grpSp>
          <p:nvGrpSpPr>
            <p:cNvPr id="20" name="组合 19"/>
            <p:cNvGrpSpPr/>
            <p:nvPr/>
          </p:nvGrpSpPr>
          <p:grpSpPr>
            <a:xfrm>
              <a:off x="6235892" y="4553726"/>
              <a:ext cx="4707879" cy="879576"/>
              <a:chOff x="7885240" y="3362977"/>
              <a:chExt cx="4707879" cy="879576"/>
            </a:xfrm>
          </p:grpSpPr>
          <p:sp>
            <p:nvSpPr>
              <p:cNvPr id="21" name="矩形 20"/>
              <p:cNvSpPr/>
              <p:nvPr/>
            </p:nvSpPr>
            <p:spPr>
              <a:xfrm>
                <a:off x="7885240" y="3747033"/>
                <a:ext cx="4707879" cy="495520"/>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solidFill>
                      <a:prstClr val="white"/>
                    </a:solidFill>
                    <a:latin typeface="Century Gothic" panose="020B0502020202020204"/>
                    <a:ea typeface="思源黑体 CN Light" panose="020B0300000000000000" pitchFamily="34" charset="-122"/>
                    <a:cs typeface="阿里巴巴普惠体 L" panose="00020600040101010101" pitchFamily="18" charset="-122"/>
                    <a:sym typeface="+mn-lt"/>
                  </a:rPr>
                  <a:t>单击此处键入文本单击此处键入文本单击此处键入文本单击此处单击此处处键入单击此处键入文本单击此处键入文本单击此处键入文本</a:t>
                </a:r>
              </a:p>
            </p:txBody>
          </p:sp>
          <p:sp>
            <p:nvSpPr>
              <p:cNvPr id="22" name="矩形 21"/>
              <p:cNvSpPr/>
              <p:nvPr/>
            </p:nvSpPr>
            <p:spPr>
              <a:xfrm>
                <a:off x="7885240" y="3362977"/>
                <a:ext cx="2050552" cy="401777"/>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prstClr val="white"/>
                    </a:solidFill>
                    <a:latin typeface="思源黑体 CN Bold" panose="020B0800000000000000" pitchFamily="34" charset="-122"/>
                    <a:ea typeface="思源黑体 CN Bold" panose="020B0800000000000000" pitchFamily="34" charset="-122"/>
                    <a:cs typeface="阿里巴巴普惠体 L" panose="00020600040101010101" pitchFamily="18" charset="-122"/>
                    <a:sym typeface="+mn-lt"/>
                  </a:rPr>
                  <a:t>标题文字添加</a:t>
                </a:r>
              </a:p>
            </p:txBody>
          </p:sp>
        </p:grpSp>
      </p:grpSp>
      <p:sp>
        <p:nvSpPr>
          <p:cNvPr id="23" name="六边形 22"/>
          <p:cNvSpPr/>
          <p:nvPr/>
        </p:nvSpPr>
        <p:spPr>
          <a:xfrm rot="5400000">
            <a:off x="1484184" y="2150524"/>
            <a:ext cx="3144129" cy="2710457"/>
          </a:xfrm>
          <a:prstGeom prst="hexagon">
            <a:avLst/>
          </a:prstGeom>
          <a:blipFill dpi="0" rotWithShape="0">
            <a:blip r:embed="rId4"/>
            <a:srcRect/>
            <a:tile tx="0" ty="0" sx="100000" sy="100000" flip="none" algn="ctr"/>
          </a:blipFill>
          <a:ln w="38100" cap="flat" cmpd="sng" algn="ctr">
            <a:solidFill>
              <a:srgbClr val="F3403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strVal val="#ppt_x"/>
                                          </p:val>
                                        </p:tav>
                                        <p:tav tm="100000">
                                          <p:val>
                                            <p:strVal val="#ppt_x"/>
                                          </p:val>
                                        </p:tav>
                                      </p:tavLst>
                                    </p:anim>
                                    <p:anim calcmode="lin" valueType="num">
                                      <p:cBhvr>
                                        <p:cTn id="2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L" panose="00020600040101010101" pitchFamily="18" charset="-122"/>
                <a:ea typeface="阿里巴巴普惠体 L" panose="00020600040101010101" pitchFamily="18" charset="-122"/>
              </a:rPr>
              <a:t>BY YUSHEN</a:t>
            </a:r>
            <a:endParaRPr lang="zh-CN" altLang="en-US" dirty="0">
              <a:no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254000" y="222250"/>
            <a:ext cx="11684000" cy="6413500"/>
          </a:xfrm>
          <a:prstGeom prst="rect">
            <a:avLst/>
          </a:prstGeom>
          <a:solidFill>
            <a:schemeClr val="tx1">
              <a:alpha val="50000"/>
            </a:schemeClr>
          </a:solidFill>
          <a:ln w="38100">
            <a:solidFill>
              <a:srgbClr val="990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19" name="矩形 18"/>
          <p:cNvSpPr/>
          <p:nvPr/>
        </p:nvSpPr>
        <p:spPr bwMode="auto">
          <a:xfrm>
            <a:off x="537778" y="328884"/>
            <a:ext cx="2595349" cy="517065"/>
          </a:xfrm>
          <a:prstGeom prst="rect">
            <a:avLst/>
          </a:prstGeom>
        </p:spPr>
        <p:txBody>
          <a:bodyPr wrap="square">
            <a:spAutoFit/>
            <a:scene3d>
              <a:camera prst="orthographicFront"/>
              <a:lightRig rig="threePt" dir="t"/>
            </a:scene3d>
            <a:sp3d contourW="12700"/>
          </a:bodyPr>
          <a:lstStyle/>
          <a:p>
            <a:pPr defTabSz="457200">
              <a:lnSpc>
                <a:spcPct val="120000"/>
              </a:lnSpc>
              <a:defRPr/>
            </a:pPr>
            <a:r>
              <a:rPr lang="en-US" altLang="zh-CN" sz="24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01 </a:t>
            </a:r>
            <a:r>
              <a:rPr lang="zh-CN" altLang="en-US" sz="2400" b="1"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公司介绍</a:t>
            </a:r>
          </a:p>
        </p:txBody>
      </p:sp>
      <p:grpSp>
        <p:nvGrpSpPr>
          <p:cNvPr id="86" name="组合 85"/>
          <p:cNvGrpSpPr/>
          <p:nvPr/>
        </p:nvGrpSpPr>
        <p:grpSpPr>
          <a:xfrm>
            <a:off x="971047" y="1775136"/>
            <a:ext cx="2722703" cy="4002450"/>
            <a:chOff x="971047" y="1775136"/>
            <a:chExt cx="2722703" cy="4002450"/>
          </a:xfrm>
        </p:grpSpPr>
        <p:sp>
          <p:nvSpPr>
            <p:cNvPr id="47" name="形状"/>
            <p:cNvSpPr/>
            <p:nvPr/>
          </p:nvSpPr>
          <p:spPr>
            <a:xfrm>
              <a:off x="2815898" y="1775136"/>
              <a:ext cx="877852" cy="877852"/>
            </a:xfrm>
            <a:prstGeom prst="diamond">
              <a:avLst/>
            </a:prstGeom>
            <a:solidFill>
              <a:srgbClr val="F3403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mn-cs"/>
              </a:endParaRPr>
            </a:p>
          </p:txBody>
        </p:sp>
        <p:grpSp>
          <p:nvGrpSpPr>
            <p:cNvPr id="8" name="组合 7"/>
            <p:cNvGrpSpPr/>
            <p:nvPr/>
          </p:nvGrpSpPr>
          <p:grpSpPr>
            <a:xfrm>
              <a:off x="971047" y="1898375"/>
              <a:ext cx="2443477" cy="3879211"/>
              <a:chOff x="1000122" y="1898375"/>
              <a:chExt cx="2443477" cy="3879211"/>
            </a:xfrm>
          </p:grpSpPr>
          <p:pic>
            <p:nvPicPr>
              <p:cNvPr id="67" name="图片 6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00122" y="1898375"/>
                <a:ext cx="2443477" cy="2287602"/>
              </a:xfrm>
              <a:custGeom>
                <a:avLst/>
                <a:gdLst>
                  <a:gd name="connsiteX0" fmla="*/ 1221739 w 2443477"/>
                  <a:gd name="connsiteY0" fmla="*/ 0 h 2436892"/>
                  <a:gd name="connsiteX1" fmla="*/ 2443477 w 2443477"/>
                  <a:gd name="connsiteY1" fmla="*/ 1218446 h 2436892"/>
                  <a:gd name="connsiteX2" fmla="*/ 1221739 w 2443477"/>
                  <a:gd name="connsiteY2" fmla="*/ 2436892 h 2436892"/>
                  <a:gd name="connsiteX3" fmla="*/ 0 w 2443477"/>
                  <a:gd name="connsiteY3" fmla="*/ 1218446 h 2436892"/>
                </a:gdLst>
                <a:ahLst/>
                <a:cxnLst>
                  <a:cxn ang="0">
                    <a:pos x="connsiteX0" y="connsiteY0"/>
                  </a:cxn>
                  <a:cxn ang="0">
                    <a:pos x="connsiteX1" y="connsiteY1"/>
                  </a:cxn>
                  <a:cxn ang="0">
                    <a:pos x="connsiteX2" y="connsiteY2"/>
                  </a:cxn>
                  <a:cxn ang="0">
                    <a:pos x="connsiteX3" y="connsiteY3"/>
                  </a:cxn>
                </a:cxnLst>
                <a:rect l="l" t="t" r="r" b="b"/>
                <a:pathLst>
                  <a:path w="2443477" h="2436892">
                    <a:moveTo>
                      <a:pt x="1221739" y="0"/>
                    </a:moveTo>
                    <a:lnTo>
                      <a:pt x="2443477" y="1218446"/>
                    </a:lnTo>
                    <a:lnTo>
                      <a:pt x="1221739" y="2436892"/>
                    </a:lnTo>
                    <a:lnTo>
                      <a:pt x="0" y="1218446"/>
                    </a:lnTo>
                    <a:close/>
                  </a:path>
                </a:pathLst>
              </a:custGeom>
              <a:ln w="25400">
                <a:solidFill>
                  <a:srgbClr val="99054E"/>
                </a:solidFill>
              </a:ln>
            </p:spPr>
          </p:pic>
          <p:grpSp>
            <p:nvGrpSpPr>
              <p:cNvPr id="3" name="组合 2"/>
              <p:cNvGrpSpPr/>
              <p:nvPr/>
            </p:nvGrpSpPr>
            <p:grpSpPr>
              <a:xfrm>
                <a:off x="1007025" y="4482872"/>
                <a:ext cx="2429670" cy="1294714"/>
                <a:chOff x="833099" y="4170607"/>
                <a:chExt cx="2429670" cy="1294714"/>
              </a:xfrm>
            </p:grpSpPr>
            <p:sp>
              <p:nvSpPr>
                <p:cNvPr id="75" name="矩形 74"/>
                <p:cNvSpPr/>
                <p:nvPr/>
              </p:nvSpPr>
              <p:spPr>
                <a:xfrm>
                  <a:off x="1186160" y="417060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76" name="文本框 75"/>
                <p:cNvSpPr txBox="1"/>
                <p:nvPr/>
              </p:nvSpPr>
              <p:spPr>
                <a:xfrm>
                  <a:off x="833099"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grpSp>
      </p:grpSp>
      <p:grpSp>
        <p:nvGrpSpPr>
          <p:cNvPr id="87" name="组合 86"/>
          <p:cNvGrpSpPr/>
          <p:nvPr/>
        </p:nvGrpSpPr>
        <p:grpSpPr>
          <a:xfrm>
            <a:off x="3573190" y="1898375"/>
            <a:ext cx="2971260" cy="3879211"/>
            <a:chOff x="3573190" y="1898375"/>
            <a:chExt cx="2971260" cy="3879211"/>
          </a:xfrm>
        </p:grpSpPr>
        <p:sp>
          <p:nvSpPr>
            <p:cNvPr id="48" name="形状"/>
            <p:cNvSpPr/>
            <p:nvPr/>
          </p:nvSpPr>
          <p:spPr>
            <a:xfrm>
              <a:off x="5666598" y="3307541"/>
              <a:ext cx="877852" cy="877852"/>
            </a:xfrm>
            <a:prstGeom prst="diamond">
              <a:avLst/>
            </a:prstGeom>
            <a:solidFill>
              <a:srgbClr val="F3403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mn-cs"/>
              </a:endParaRPr>
            </a:p>
          </p:txBody>
        </p:sp>
        <p:grpSp>
          <p:nvGrpSpPr>
            <p:cNvPr id="7" name="组合 6"/>
            <p:cNvGrpSpPr/>
            <p:nvPr/>
          </p:nvGrpSpPr>
          <p:grpSpPr>
            <a:xfrm>
              <a:off x="3573190" y="1898375"/>
              <a:ext cx="2443477" cy="3879211"/>
              <a:chOff x="3620877" y="1898375"/>
              <a:chExt cx="2443477" cy="3879211"/>
            </a:xfrm>
          </p:grpSpPr>
          <p:pic>
            <p:nvPicPr>
              <p:cNvPr id="69" name="图片 6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620877" y="1898375"/>
                <a:ext cx="2443477" cy="2287602"/>
              </a:xfrm>
              <a:custGeom>
                <a:avLst/>
                <a:gdLst>
                  <a:gd name="connsiteX0" fmla="*/ 1221739 w 2443477"/>
                  <a:gd name="connsiteY0" fmla="*/ 0 h 2436892"/>
                  <a:gd name="connsiteX1" fmla="*/ 2443477 w 2443477"/>
                  <a:gd name="connsiteY1" fmla="*/ 1218446 h 2436892"/>
                  <a:gd name="connsiteX2" fmla="*/ 1221739 w 2443477"/>
                  <a:gd name="connsiteY2" fmla="*/ 2436892 h 2436892"/>
                  <a:gd name="connsiteX3" fmla="*/ 0 w 2443477"/>
                  <a:gd name="connsiteY3" fmla="*/ 1218446 h 2436892"/>
                </a:gdLst>
                <a:ahLst/>
                <a:cxnLst>
                  <a:cxn ang="0">
                    <a:pos x="connsiteX0" y="connsiteY0"/>
                  </a:cxn>
                  <a:cxn ang="0">
                    <a:pos x="connsiteX1" y="connsiteY1"/>
                  </a:cxn>
                  <a:cxn ang="0">
                    <a:pos x="connsiteX2" y="connsiteY2"/>
                  </a:cxn>
                  <a:cxn ang="0">
                    <a:pos x="connsiteX3" y="connsiteY3"/>
                  </a:cxn>
                </a:cxnLst>
                <a:rect l="l" t="t" r="r" b="b"/>
                <a:pathLst>
                  <a:path w="2443477" h="2436892">
                    <a:moveTo>
                      <a:pt x="1221739" y="0"/>
                    </a:moveTo>
                    <a:lnTo>
                      <a:pt x="2443477" y="1218446"/>
                    </a:lnTo>
                    <a:lnTo>
                      <a:pt x="1221739" y="2436892"/>
                    </a:lnTo>
                    <a:lnTo>
                      <a:pt x="0" y="1218446"/>
                    </a:lnTo>
                    <a:close/>
                  </a:path>
                </a:pathLst>
              </a:custGeom>
              <a:ln w="25400">
                <a:solidFill>
                  <a:srgbClr val="99054E"/>
                </a:solidFill>
              </a:ln>
            </p:spPr>
          </p:pic>
          <p:grpSp>
            <p:nvGrpSpPr>
              <p:cNvPr id="77" name="组合 76"/>
              <p:cNvGrpSpPr/>
              <p:nvPr/>
            </p:nvGrpSpPr>
            <p:grpSpPr>
              <a:xfrm>
                <a:off x="3627780" y="4482872"/>
                <a:ext cx="2429670" cy="1294714"/>
                <a:chOff x="833099" y="4170607"/>
                <a:chExt cx="2429670" cy="1294714"/>
              </a:xfrm>
            </p:grpSpPr>
            <p:sp>
              <p:nvSpPr>
                <p:cNvPr id="78" name="矩形 77"/>
                <p:cNvSpPr/>
                <p:nvPr/>
              </p:nvSpPr>
              <p:spPr>
                <a:xfrm>
                  <a:off x="1186160" y="417060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79" name="文本框 78"/>
                <p:cNvSpPr txBox="1"/>
                <p:nvPr/>
              </p:nvSpPr>
              <p:spPr>
                <a:xfrm>
                  <a:off x="833099"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grpSp>
      </p:grpSp>
      <p:grpSp>
        <p:nvGrpSpPr>
          <p:cNvPr id="88" name="组合 87"/>
          <p:cNvGrpSpPr/>
          <p:nvPr/>
        </p:nvGrpSpPr>
        <p:grpSpPr>
          <a:xfrm>
            <a:off x="6175333" y="1775136"/>
            <a:ext cx="3219819" cy="4002450"/>
            <a:chOff x="6175333" y="1775136"/>
            <a:chExt cx="3219819" cy="4002450"/>
          </a:xfrm>
        </p:grpSpPr>
        <p:sp>
          <p:nvSpPr>
            <p:cNvPr id="49" name="形状"/>
            <p:cNvSpPr/>
            <p:nvPr/>
          </p:nvSpPr>
          <p:spPr>
            <a:xfrm>
              <a:off x="8517300" y="1775136"/>
              <a:ext cx="877852" cy="877852"/>
            </a:xfrm>
            <a:prstGeom prst="diamond">
              <a:avLst/>
            </a:prstGeom>
            <a:solidFill>
              <a:srgbClr val="F3403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mn-cs"/>
              </a:endParaRPr>
            </a:p>
          </p:txBody>
        </p:sp>
        <p:grpSp>
          <p:nvGrpSpPr>
            <p:cNvPr id="6" name="组合 5"/>
            <p:cNvGrpSpPr/>
            <p:nvPr/>
          </p:nvGrpSpPr>
          <p:grpSpPr>
            <a:xfrm>
              <a:off x="6175333" y="1898376"/>
              <a:ext cx="2443477" cy="3879210"/>
              <a:chOff x="6188359" y="1898376"/>
              <a:chExt cx="2443477" cy="3879210"/>
            </a:xfrm>
          </p:grpSpPr>
          <p:pic>
            <p:nvPicPr>
              <p:cNvPr id="71" name="图片 7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188359" y="1898376"/>
                <a:ext cx="2443477" cy="2287600"/>
              </a:xfrm>
              <a:custGeom>
                <a:avLst/>
                <a:gdLst>
                  <a:gd name="connsiteX0" fmla="*/ 1221739 w 2443477"/>
                  <a:gd name="connsiteY0" fmla="*/ 0 h 2436892"/>
                  <a:gd name="connsiteX1" fmla="*/ 2443477 w 2443477"/>
                  <a:gd name="connsiteY1" fmla="*/ 1218446 h 2436892"/>
                  <a:gd name="connsiteX2" fmla="*/ 1221739 w 2443477"/>
                  <a:gd name="connsiteY2" fmla="*/ 2436892 h 2436892"/>
                  <a:gd name="connsiteX3" fmla="*/ 0 w 2443477"/>
                  <a:gd name="connsiteY3" fmla="*/ 1218446 h 2436892"/>
                </a:gdLst>
                <a:ahLst/>
                <a:cxnLst>
                  <a:cxn ang="0">
                    <a:pos x="connsiteX0" y="connsiteY0"/>
                  </a:cxn>
                  <a:cxn ang="0">
                    <a:pos x="connsiteX1" y="connsiteY1"/>
                  </a:cxn>
                  <a:cxn ang="0">
                    <a:pos x="connsiteX2" y="connsiteY2"/>
                  </a:cxn>
                  <a:cxn ang="0">
                    <a:pos x="connsiteX3" y="connsiteY3"/>
                  </a:cxn>
                </a:cxnLst>
                <a:rect l="l" t="t" r="r" b="b"/>
                <a:pathLst>
                  <a:path w="2443477" h="2436892">
                    <a:moveTo>
                      <a:pt x="1221739" y="0"/>
                    </a:moveTo>
                    <a:lnTo>
                      <a:pt x="2443477" y="1218446"/>
                    </a:lnTo>
                    <a:lnTo>
                      <a:pt x="1221739" y="2436892"/>
                    </a:lnTo>
                    <a:lnTo>
                      <a:pt x="0" y="1218446"/>
                    </a:lnTo>
                    <a:close/>
                  </a:path>
                </a:pathLst>
              </a:custGeom>
              <a:ln w="25400">
                <a:solidFill>
                  <a:srgbClr val="99054E"/>
                </a:solidFill>
              </a:ln>
            </p:spPr>
          </p:pic>
          <p:grpSp>
            <p:nvGrpSpPr>
              <p:cNvPr id="80" name="组合 79"/>
              <p:cNvGrpSpPr/>
              <p:nvPr/>
            </p:nvGrpSpPr>
            <p:grpSpPr>
              <a:xfrm>
                <a:off x="6195262" y="4482872"/>
                <a:ext cx="2429670" cy="1294714"/>
                <a:chOff x="833099" y="4170607"/>
                <a:chExt cx="2429670" cy="1294714"/>
              </a:xfrm>
            </p:grpSpPr>
            <p:sp>
              <p:nvSpPr>
                <p:cNvPr id="81" name="矩形 80"/>
                <p:cNvSpPr/>
                <p:nvPr/>
              </p:nvSpPr>
              <p:spPr>
                <a:xfrm>
                  <a:off x="1186160" y="417060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82" name="文本框 81"/>
                <p:cNvSpPr txBox="1"/>
                <p:nvPr/>
              </p:nvSpPr>
              <p:spPr>
                <a:xfrm>
                  <a:off x="833099"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grpSp>
      </p:grpSp>
      <p:grpSp>
        <p:nvGrpSpPr>
          <p:cNvPr id="5" name="组合 4"/>
          <p:cNvGrpSpPr/>
          <p:nvPr/>
        </p:nvGrpSpPr>
        <p:grpSpPr>
          <a:xfrm>
            <a:off x="8777476" y="1898376"/>
            <a:ext cx="2443477" cy="3879210"/>
            <a:chOff x="8806551" y="1898376"/>
            <a:chExt cx="2443477" cy="3879210"/>
          </a:xfrm>
        </p:grpSpPr>
        <p:pic>
          <p:nvPicPr>
            <p:cNvPr id="74" name="图片 7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806551" y="1898376"/>
              <a:ext cx="2443477" cy="2287600"/>
            </a:xfrm>
            <a:custGeom>
              <a:avLst/>
              <a:gdLst>
                <a:gd name="connsiteX0" fmla="*/ 1221739 w 2443477"/>
                <a:gd name="connsiteY0" fmla="*/ 0 h 2436892"/>
                <a:gd name="connsiteX1" fmla="*/ 2443477 w 2443477"/>
                <a:gd name="connsiteY1" fmla="*/ 1218446 h 2436892"/>
                <a:gd name="connsiteX2" fmla="*/ 1221739 w 2443477"/>
                <a:gd name="connsiteY2" fmla="*/ 2436892 h 2436892"/>
                <a:gd name="connsiteX3" fmla="*/ 0 w 2443477"/>
                <a:gd name="connsiteY3" fmla="*/ 1218446 h 2436892"/>
              </a:gdLst>
              <a:ahLst/>
              <a:cxnLst>
                <a:cxn ang="0">
                  <a:pos x="connsiteX0" y="connsiteY0"/>
                </a:cxn>
                <a:cxn ang="0">
                  <a:pos x="connsiteX1" y="connsiteY1"/>
                </a:cxn>
                <a:cxn ang="0">
                  <a:pos x="connsiteX2" y="connsiteY2"/>
                </a:cxn>
                <a:cxn ang="0">
                  <a:pos x="connsiteX3" y="connsiteY3"/>
                </a:cxn>
              </a:cxnLst>
              <a:rect l="l" t="t" r="r" b="b"/>
              <a:pathLst>
                <a:path w="2443477" h="2436892">
                  <a:moveTo>
                    <a:pt x="1221739" y="0"/>
                  </a:moveTo>
                  <a:lnTo>
                    <a:pt x="2443477" y="1218446"/>
                  </a:lnTo>
                  <a:lnTo>
                    <a:pt x="1221739" y="2436892"/>
                  </a:lnTo>
                  <a:lnTo>
                    <a:pt x="0" y="1218446"/>
                  </a:lnTo>
                  <a:close/>
                </a:path>
              </a:pathLst>
            </a:custGeom>
            <a:ln w="25400">
              <a:solidFill>
                <a:srgbClr val="99054E"/>
              </a:solidFill>
            </a:ln>
          </p:spPr>
        </p:pic>
        <p:grpSp>
          <p:nvGrpSpPr>
            <p:cNvPr id="83" name="组合 82"/>
            <p:cNvGrpSpPr/>
            <p:nvPr/>
          </p:nvGrpSpPr>
          <p:grpSpPr>
            <a:xfrm>
              <a:off x="8813454" y="4482872"/>
              <a:ext cx="2429670" cy="1294714"/>
              <a:chOff x="833099" y="4170607"/>
              <a:chExt cx="2429670" cy="1294714"/>
            </a:xfrm>
          </p:grpSpPr>
          <p:sp>
            <p:nvSpPr>
              <p:cNvPr id="84" name="矩形 83"/>
              <p:cNvSpPr/>
              <p:nvPr/>
            </p:nvSpPr>
            <p:spPr>
              <a:xfrm>
                <a:off x="1186160" y="417060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85" name="文本框 84"/>
              <p:cNvSpPr txBox="1"/>
              <p:nvPr/>
            </p:nvSpPr>
            <p:spPr>
              <a:xfrm>
                <a:off x="833099"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anim calcmode="lin" valueType="num">
                                      <p:cBhvr>
                                        <p:cTn id="8" dur="500" fill="hold"/>
                                        <p:tgtEl>
                                          <p:spTgt spid="86"/>
                                        </p:tgtEl>
                                        <p:attrNameLst>
                                          <p:attrName>ppt_x</p:attrName>
                                        </p:attrNameLst>
                                      </p:cBhvr>
                                      <p:tavLst>
                                        <p:tav tm="0">
                                          <p:val>
                                            <p:strVal val="#ppt_x"/>
                                          </p:val>
                                        </p:tav>
                                        <p:tav tm="100000">
                                          <p:val>
                                            <p:strVal val="#ppt_x"/>
                                          </p:val>
                                        </p:tav>
                                      </p:tavLst>
                                    </p:anim>
                                    <p:anim calcmode="lin" valueType="num">
                                      <p:cBhvr>
                                        <p:cTn id="9" dur="500" fill="hold"/>
                                        <p:tgtEl>
                                          <p:spTgt spid="8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anim calcmode="lin" valueType="num">
                                      <p:cBhvr>
                                        <p:cTn id="14" dur="500" fill="hold"/>
                                        <p:tgtEl>
                                          <p:spTgt spid="87"/>
                                        </p:tgtEl>
                                        <p:attrNameLst>
                                          <p:attrName>ppt_x</p:attrName>
                                        </p:attrNameLst>
                                      </p:cBhvr>
                                      <p:tavLst>
                                        <p:tav tm="0">
                                          <p:val>
                                            <p:strVal val="#ppt_x"/>
                                          </p:val>
                                        </p:tav>
                                        <p:tav tm="100000">
                                          <p:val>
                                            <p:strVal val="#ppt_x"/>
                                          </p:val>
                                        </p:tav>
                                      </p:tavLst>
                                    </p:anim>
                                    <p:anim calcmode="lin" valueType="num">
                                      <p:cBhvr>
                                        <p:cTn id="15" dur="500" fill="hold"/>
                                        <p:tgtEl>
                                          <p:spTgt spid="8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anim calcmode="lin" valueType="num">
                                      <p:cBhvr>
                                        <p:cTn id="20" dur="500" fill="hold"/>
                                        <p:tgtEl>
                                          <p:spTgt spid="88"/>
                                        </p:tgtEl>
                                        <p:attrNameLst>
                                          <p:attrName>ppt_x</p:attrName>
                                        </p:attrNameLst>
                                      </p:cBhvr>
                                      <p:tavLst>
                                        <p:tav tm="0">
                                          <p:val>
                                            <p:strVal val="#ppt_x"/>
                                          </p:val>
                                        </p:tav>
                                        <p:tav tm="100000">
                                          <p:val>
                                            <p:strVal val="#ppt_x"/>
                                          </p:val>
                                        </p:tav>
                                      </p:tavLst>
                                    </p:anim>
                                    <p:anim calcmode="lin" valueType="num">
                                      <p:cBhvr>
                                        <p:cTn id="21" dur="500" fill="hold"/>
                                        <p:tgtEl>
                                          <p:spTgt spid="8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L" panose="00020600040101010101" pitchFamily="18" charset="-122"/>
                <a:ea typeface="阿里巴巴普惠体 L" panose="00020600040101010101" pitchFamily="18" charset="-122"/>
              </a:rPr>
              <a:t>BY YUSHEN</a:t>
            </a:r>
            <a:endParaRPr lang="zh-CN" altLang="en-US" dirty="0">
              <a:no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254000" y="222250"/>
            <a:ext cx="11684000" cy="6413500"/>
          </a:xfrm>
          <a:prstGeom prst="rect">
            <a:avLst/>
          </a:prstGeom>
          <a:solidFill>
            <a:schemeClr val="tx1">
              <a:alpha val="50000"/>
            </a:schemeClr>
          </a:solidFill>
          <a:ln w="38100">
            <a:solidFill>
              <a:srgbClr val="990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19" name="矩形 18"/>
          <p:cNvSpPr/>
          <p:nvPr/>
        </p:nvSpPr>
        <p:spPr bwMode="auto">
          <a:xfrm>
            <a:off x="537778" y="328884"/>
            <a:ext cx="2595349" cy="517065"/>
          </a:xfrm>
          <a:prstGeom prst="rect">
            <a:avLst/>
          </a:prstGeom>
        </p:spPr>
        <p:txBody>
          <a:bodyPr wrap="square">
            <a:spAutoFit/>
            <a:scene3d>
              <a:camera prst="orthographicFront"/>
              <a:lightRig rig="threePt" dir="t"/>
            </a:scene3d>
            <a:sp3d contourW="12700"/>
          </a:bodyPr>
          <a:lstStyle/>
          <a:p>
            <a:pPr defTabSz="457200">
              <a:lnSpc>
                <a:spcPct val="120000"/>
              </a:lnSpc>
              <a:defRPr/>
            </a:pPr>
            <a:r>
              <a:rPr lang="en-US" altLang="zh-CN" sz="24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01 </a:t>
            </a:r>
            <a:r>
              <a:rPr lang="zh-CN" altLang="en-US" sz="2400" b="1"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公司介绍</a:t>
            </a:r>
          </a:p>
        </p:txBody>
      </p:sp>
      <p:grpSp>
        <p:nvGrpSpPr>
          <p:cNvPr id="6" name="组合 5"/>
          <p:cNvGrpSpPr/>
          <p:nvPr/>
        </p:nvGrpSpPr>
        <p:grpSpPr>
          <a:xfrm>
            <a:off x="4269430" y="1620348"/>
            <a:ext cx="3453252" cy="3966623"/>
            <a:chOff x="4269430" y="1620348"/>
            <a:chExt cx="3453252" cy="3966623"/>
          </a:xfrm>
        </p:grpSpPr>
        <p:sp>
          <p:nvSpPr>
            <p:cNvPr id="7" name="矩形 6"/>
            <p:cNvSpPr/>
            <p:nvPr/>
          </p:nvSpPr>
          <p:spPr>
            <a:xfrm>
              <a:off x="5167538" y="3769503"/>
              <a:ext cx="1701406" cy="276999"/>
            </a:xfrm>
            <a:prstGeom prst="rect">
              <a:avLst/>
            </a:prstGeom>
          </p:spPr>
          <p:txBody>
            <a:bodyPr wrap="square" lIns="0" tIns="0" rIns="0" bIns="0">
              <a:spAutoFit/>
            </a:bodyPr>
            <a:lstStyle/>
            <a:p>
              <a:pPr lvl="0" algn="ctr">
                <a:lnSpc>
                  <a:spcPct val="90000"/>
                </a:lnSpc>
                <a:spcBef>
                  <a:spcPct val="0"/>
                </a:spcBef>
                <a:defRPr/>
              </a:pPr>
              <a:r>
                <a:rPr lang="zh-CN" altLang="en-US" sz="2000" kern="0" dirty="0">
                  <a:solidFill>
                    <a:srgbClr val="F3403F"/>
                  </a:solidFill>
                  <a:latin typeface="思源黑体 CN Bold" panose="020B0800000000000000" pitchFamily="34" charset="-122"/>
                  <a:ea typeface="思源黑体 CN Bold" panose="020B0800000000000000" pitchFamily="34" charset="-122"/>
                </a:rPr>
                <a:t>标题文字添加</a:t>
              </a:r>
              <a:endParaRPr lang="en-GB" altLang="zh-CN" sz="2000" kern="0" dirty="0">
                <a:solidFill>
                  <a:srgbClr val="F3403F"/>
                </a:solidFill>
                <a:latin typeface="思源黑体 CN Bold" panose="020B0800000000000000" pitchFamily="34" charset="-122"/>
                <a:ea typeface="思源黑体 CN Bold" panose="020B0800000000000000" pitchFamily="34" charset="-122"/>
              </a:endParaRPr>
            </a:p>
          </p:txBody>
        </p:sp>
        <p:sp>
          <p:nvSpPr>
            <p:cNvPr id="8" name="Freeform 12"/>
            <p:cNvSpPr/>
            <p:nvPr/>
          </p:nvSpPr>
          <p:spPr>
            <a:xfrm rot="5400000">
              <a:off x="4481898" y="2212716"/>
              <a:ext cx="3028315" cy="2687397"/>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noFill/>
            <a:ln w="254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L" panose="00020600040101010101" pitchFamily="18" charset="-122"/>
                <a:ea typeface="阿里巴巴普惠体 L" panose="00020600040101010101" pitchFamily="18" charset="-122"/>
                <a:cs typeface="+mn-cs"/>
              </a:endParaRPr>
            </a:p>
          </p:txBody>
        </p:sp>
        <p:grpSp>
          <p:nvGrpSpPr>
            <p:cNvPr id="9" name="组合 8"/>
            <p:cNvGrpSpPr/>
            <p:nvPr/>
          </p:nvGrpSpPr>
          <p:grpSpPr>
            <a:xfrm>
              <a:off x="5621645" y="1620348"/>
              <a:ext cx="748822" cy="843818"/>
              <a:chOff x="5677603" y="1585662"/>
              <a:chExt cx="958654" cy="1080270"/>
            </a:xfrm>
          </p:grpSpPr>
          <p:sp>
            <p:nvSpPr>
              <p:cNvPr id="33" name="Freeform 12"/>
              <p:cNvSpPr/>
              <p:nvPr/>
            </p:nvSpPr>
            <p:spPr>
              <a:xfrm rot="5400000">
                <a:off x="5616795" y="1646470"/>
                <a:ext cx="1080270" cy="95865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4" name="Freeform 12"/>
              <p:cNvSpPr/>
              <p:nvPr/>
            </p:nvSpPr>
            <p:spPr>
              <a:xfrm rot="5400000">
                <a:off x="5740098" y="1755892"/>
                <a:ext cx="833664" cy="73981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5" name="文本框 34"/>
              <p:cNvSpPr txBox="1"/>
              <p:nvPr/>
            </p:nvSpPr>
            <p:spPr>
              <a:xfrm>
                <a:off x="5771669" y="1833410"/>
                <a:ext cx="700209" cy="5910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01</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grpSp>
          <p:nvGrpSpPr>
            <p:cNvPr id="10" name="组合 9"/>
            <p:cNvGrpSpPr/>
            <p:nvPr/>
          </p:nvGrpSpPr>
          <p:grpSpPr>
            <a:xfrm>
              <a:off x="5621645" y="4743153"/>
              <a:ext cx="748822" cy="843818"/>
              <a:chOff x="5677603" y="4708467"/>
              <a:chExt cx="958654" cy="1080270"/>
            </a:xfrm>
          </p:grpSpPr>
          <p:sp>
            <p:nvSpPr>
              <p:cNvPr id="30" name="Freeform 12"/>
              <p:cNvSpPr/>
              <p:nvPr/>
            </p:nvSpPr>
            <p:spPr>
              <a:xfrm rot="5400000">
                <a:off x="5616795" y="4769275"/>
                <a:ext cx="1080270" cy="95865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rgbClr val="F34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1" name="Freeform 12"/>
              <p:cNvSpPr/>
              <p:nvPr/>
            </p:nvSpPr>
            <p:spPr>
              <a:xfrm rot="5400000">
                <a:off x="5740098" y="4878697"/>
                <a:ext cx="833664" cy="73981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2" name="文本框 31"/>
              <p:cNvSpPr txBox="1"/>
              <p:nvPr/>
            </p:nvSpPr>
            <p:spPr>
              <a:xfrm>
                <a:off x="5810141" y="4956215"/>
                <a:ext cx="700208" cy="5910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3403F"/>
                    </a:solidFill>
                    <a:effectLst/>
                    <a:uLnTx/>
                    <a:uFillTx/>
                    <a:latin typeface="思源黑体 CN Bold" panose="020B0800000000000000" pitchFamily="34" charset="-122"/>
                    <a:ea typeface="思源黑体 CN Bold" panose="020B0800000000000000" pitchFamily="34" charset="-122"/>
                  </a:rPr>
                  <a:t>04</a:t>
                </a:r>
                <a:endParaRPr kumimoji="0" lang="zh-CN" altLang="en-US" sz="2400" b="0" i="0" u="none" strike="noStrike" kern="0" cap="none" spc="0" normalizeH="0" baseline="0" noProof="0" dirty="0">
                  <a:ln>
                    <a:noFill/>
                  </a:ln>
                  <a:solidFill>
                    <a:srgbClr val="F3403F"/>
                  </a:solidFill>
                  <a:effectLst/>
                  <a:uLnTx/>
                  <a:uFillTx/>
                  <a:latin typeface="思源黑体 CN Bold" panose="020B0800000000000000" pitchFamily="34" charset="-122"/>
                  <a:ea typeface="思源黑体 CN Bold" panose="020B0800000000000000" pitchFamily="34" charset="-122"/>
                </a:endParaRPr>
              </a:p>
            </p:txBody>
          </p:sp>
        </p:grpSp>
        <p:grpSp>
          <p:nvGrpSpPr>
            <p:cNvPr id="11" name="组合 10"/>
            <p:cNvGrpSpPr/>
            <p:nvPr/>
          </p:nvGrpSpPr>
          <p:grpSpPr>
            <a:xfrm>
              <a:off x="6973860" y="3962452"/>
              <a:ext cx="748822" cy="843818"/>
              <a:chOff x="7029818" y="3927766"/>
              <a:chExt cx="958654" cy="1080270"/>
            </a:xfrm>
          </p:grpSpPr>
          <p:sp>
            <p:nvSpPr>
              <p:cNvPr id="27" name="Freeform 12"/>
              <p:cNvSpPr/>
              <p:nvPr/>
            </p:nvSpPr>
            <p:spPr>
              <a:xfrm rot="5400000">
                <a:off x="6969010" y="3988574"/>
                <a:ext cx="1080270" cy="95865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8" name="Freeform 12"/>
              <p:cNvSpPr/>
              <p:nvPr/>
            </p:nvSpPr>
            <p:spPr>
              <a:xfrm rot="5400000">
                <a:off x="7092313" y="4097996"/>
                <a:ext cx="833664" cy="73981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9" name="文本框 28"/>
              <p:cNvSpPr txBox="1"/>
              <p:nvPr/>
            </p:nvSpPr>
            <p:spPr>
              <a:xfrm>
                <a:off x="7158349" y="4175514"/>
                <a:ext cx="700208" cy="5910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03</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grpSp>
          <p:nvGrpSpPr>
            <p:cNvPr id="12" name="组合 11"/>
            <p:cNvGrpSpPr/>
            <p:nvPr/>
          </p:nvGrpSpPr>
          <p:grpSpPr>
            <a:xfrm>
              <a:off x="6973860" y="2401048"/>
              <a:ext cx="748822" cy="843818"/>
              <a:chOff x="7029818" y="2366362"/>
              <a:chExt cx="958654" cy="1080270"/>
            </a:xfrm>
          </p:grpSpPr>
          <p:sp>
            <p:nvSpPr>
              <p:cNvPr id="24" name="Freeform 12"/>
              <p:cNvSpPr/>
              <p:nvPr/>
            </p:nvSpPr>
            <p:spPr>
              <a:xfrm rot="5400000">
                <a:off x="6969010" y="2427170"/>
                <a:ext cx="1080270" cy="95865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rgbClr val="F34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5" name="Freeform 12"/>
              <p:cNvSpPr/>
              <p:nvPr/>
            </p:nvSpPr>
            <p:spPr>
              <a:xfrm rot="5400000">
                <a:off x="7092313" y="2536592"/>
                <a:ext cx="833664" cy="73981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6" name="文本框 25"/>
              <p:cNvSpPr txBox="1"/>
              <p:nvPr/>
            </p:nvSpPr>
            <p:spPr>
              <a:xfrm>
                <a:off x="7163959" y="2614110"/>
                <a:ext cx="700208" cy="5910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3403F"/>
                    </a:solidFill>
                    <a:effectLst/>
                    <a:uLnTx/>
                    <a:uFillTx/>
                    <a:latin typeface="思源黑体 CN Bold" panose="020B0800000000000000" pitchFamily="34" charset="-122"/>
                    <a:ea typeface="思源黑体 CN Bold" panose="020B0800000000000000" pitchFamily="34" charset="-122"/>
                  </a:rPr>
                  <a:t>02</a:t>
                </a:r>
                <a:endParaRPr kumimoji="0" lang="zh-CN" altLang="en-US" sz="2400" b="0" i="0" u="none" strike="noStrike" kern="0" cap="none" spc="0" normalizeH="0" baseline="0" noProof="0" dirty="0">
                  <a:ln>
                    <a:noFill/>
                  </a:ln>
                  <a:solidFill>
                    <a:srgbClr val="F3403F"/>
                  </a:solidFill>
                  <a:effectLst/>
                  <a:uLnTx/>
                  <a:uFillTx/>
                  <a:latin typeface="思源黑体 CN Bold" panose="020B0800000000000000" pitchFamily="34" charset="-122"/>
                  <a:ea typeface="思源黑体 CN Bold" panose="020B0800000000000000" pitchFamily="34" charset="-122"/>
                </a:endParaRPr>
              </a:p>
            </p:txBody>
          </p:sp>
        </p:grpSp>
        <p:grpSp>
          <p:nvGrpSpPr>
            <p:cNvPr id="13" name="组合 12"/>
            <p:cNvGrpSpPr/>
            <p:nvPr/>
          </p:nvGrpSpPr>
          <p:grpSpPr>
            <a:xfrm>
              <a:off x="4269430" y="3962452"/>
              <a:ext cx="748822" cy="843818"/>
              <a:chOff x="4325388" y="3927766"/>
              <a:chExt cx="958654" cy="1080270"/>
            </a:xfrm>
          </p:grpSpPr>
          <p:sp>
            <p:nvSpPr>
              <p:cNvPr id="21" name="Freeform 12"/>
              <p:cNvSpPr/>
              <p:nvPr/>
            </p:nvSpPr>
            <p:spPr>
              <a:xfrm rot="5400000">
                <a:off x="4264580" y="3988574"/>
                <a:ext cx="1080270" cy="95865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2" name="Freeform 12"/>
              <p:cNvSpPr/>
              <p:nvPr/>
            </p:nvSpPr>
            <p:spPr>
              <a:xfrm rot="5400000">
                <a:off x="4387883" y="4097996"/>
                <a:ext cx="833664" cy="73981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3" name="文本框 22"/>
              <p:cNvSpPr txBox="1"/>
              <p:nvPr/>
            </p:nvSpPr>
            <p:spPr>
              <a:xfrm>
                <a:off x="4461133" y="4175514"/>
                <a:ext cx="700208" cy="5910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05</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grpSp>
          <p:nvGrpSpPr>
            <p:cNvPr id="15" name="组合 14"/>
            <p:cNvGrpSpPr/>
            <p:nvPr/>
          </p:nvGrpSpPr>
          <p:grpSpPr>
            <a:xfrm>
              <a:off x="4269430" y="2401048"/>
              <a:ext cx="748822" cy="843818"/>
              <a:chOff x="4325388" y="2366362"/>
              <a:chExt cx="958654" cy="1080270"/>
            </a:xfrm>
          </p:grpSpPr>
          <p:sp>
            <p:nvSpPr>
              <p:cNvPr id="17" name="Freeform 12"/>
              <p:cNvSpPr/>
              <p:nvPr/>
            </p:nvSpPr>
            <p:spPr>
              <a:xfrm rot="5400000">
                <a:off x="4264580" y="2427170"/>
                <a:ext cx="1080270" cy="95865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rgbClr val="F34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18" name="Freeform 12"/>
              <p:cNvSpPr/>
              <p:nvPr/>
            </p:nvSpPr>
            <p:spPr>
              <a:xfrm rot="5400000">
                <a:off x="4387883" y="2536592"/>
                <a:ext cx="833664" cy="73981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0" name="文本框 19"/>
              <p:cNvSpPr txBox="1"/>
              <p:nvPr/>
            </p:nvSpPr>
            <p:spPr>
              <a:xfrm>
                <a:off x="4459529" y="2614110"/>
                <a:ext cx="700208" cy="5910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3403F"/>
                    </a:solidFill>
                    <a:effectLst/>
                    <a:uLnTx/>
                    <a:uFillTx/>
                    <a:latin typeface="思源黑体 CN Bold" panose="020B0800000000000000" pitchFamily="34" charset="-122"/>
                    <a:ea typeface="思源黑体 CN Bold" panose="020B0800000000000000" pitchFamily="34" charset="-122"/>
                  </a:rPr>
                  <a:t>06</a:t>
                </a:r>
                <a:endParaRPr kumimoji="0" lang="zh-CN" altLang="en-US" sz="2400" b="0" i="0" u="none" strike="noStrike" kern="0" cap="none" spc="0" normalizeH="0" baseline="0" noProof="0" dirty="0">
                  <a:ln>
                    <a:noFill/>
                  </a:ln>
                  <a:solidFill>
                    <a:srgbClr val="F3403F"/>
                  </a:solidFill>
                  <a:effectLst/>
                  <a:uLnTx/>
                  <a:uFillTx/>
                  <a:latin typeface="思源黑体 CN Bold" panose="020B0800000000000000" pitchFamily="34" charset="-122"/>
                  <a:ea typeface="思源黑体 CN Bold" panose="020B0800000000000000" pitchFamily="34" charset="-122"/>
                </a:endParaRPr>
              </a:p>
            </p:txBody>
          </p:sp>
        </p:grpSp>
        <p:sp>
          <p:nvSpPr>
            <p:cNvPr id="16" name="Freeform 5"/>
            <p:cNvSpPr>
              <a:spLocks noEditPoints="1"/>
            </p:cNvSpPr>
            <p:nvPr/>
          </p:nvSpPr>
          <p:spPr bwMode="auto">
            <a:xfrm>
              <a:off x="5675829" y="3049059"/>
              <a:ext cx="690132" cy="575762"/>
            </a:xfrm>
            <a:custGeom>
              <a:avLst/>
              <a:gdLst>
                <a:gd name="T0" fmla="*/ 112 w 127"/>
                <a:gd name="T1" fmla="*/ 42 h 105"/>
                <a:gd name="T2" fmla="*/ 112 w 127"/>
                <a:gd name="T3" fmla="*/ 62 h 105"/>
                <a:gd name="T4" fmla="*/ 120 w 127"/>
                <a:gd name="T5" fmla="*/ 72 h 105"/>
                <a:gd name="T6" fmla="*/ 127 w 127"/>
                <a:gd name="T7" fmla="*/ 105 h 105"/>
                <a:gd name="T8" fmla="*/ 127 w 127"/>
                <a:gd name="T9" fmla="*/ 69 h 105"/>
                <a:gd name="T10" fmla="*/ 119 w 127"/>
                <a:gd name="T11" fmla="*/ 60 h 105"/>
                <a:gd name="T12" fmla="*/ 119 w 127"/>
                <a:gd name="T13" fmla="*/ 37 h 105"/>
                <a:gd name="T14" fmla="*/ 99 w 127"/>
                <a:gd name="T15" fmla="*/ 28 h 105"/>
                <a:gd name="T16" fmla="*/ 62 w 127"/>
                <a:gd name="T17" fmla="*/ 103 h 105"/>
                <a:gd name="T18" fmla="*/ 99 w 127"/>
                <a:gd name="T19" fmla="*/ 36 h 105"/>
                <a:gd name="T20" fmla="*/ 20 w 127"/>
                <a:gd name="T21" fmla="*/ 20 h 105"/>
                <a:gd name="T22" fmla="*/ 27 w 127"/>
                <a:gd name="T23" fmla="*/ 30 h 105"/>
                <a:gd name="T24" fmla="*/ 93 w 127"/>
                <a:gd name="T25" fmla="*/ 38 h 105"/>
                <a:gd name="T26" fmla="*/ 87 w 127"/>
                <a:gd name="T27" fmla="*/ 49 h 105"/>
                <a:gd name="T28" fmla="*/ 93 w 127"/>
                <a:gd name="T29" fmla="*/ 38 h 105"/>
                <a:gd name="T30" fmla="*/ 72 w 127"/>
                <a:gd name="T31" fmla="*/ 76 h 105"/>
                <a:gd name="T32" fmla="*/ 67 w 127"/>
                <a:gd name="T33" fmla="*/ 68 h 105"/>
                <a:gd name="T34" fmla="*/ 81 w 127"/>
                <a:gd name="T35" fmla="*/ 67 h 105"/>
                <a:gd name="T36" fmla="*/ 76 w 127"/>
                <a:gd name="T37" fmla="*/ 76 h 105"/>
                <a:gd name="T38" fmla="*/ 81 w 127"/>
                <a:gd name="T39" fmla="*/ 67 h 105"/>
                <a:gd name="T40" fmla="*/ 93 w 127"/>
                <a:gd name="T41" fmla="*/ 76 h 105"/>
                <a:gd name="T42" fmla="*/ 87 w 127"/>
                <a:gd name="T43" fmla="*/ 67 h 105"/>
                <a:gd name="T44" fmla="*/ 72 w 127"/>
                <a:gd name="T45" fmla="*/ 56 h 105"/>
                <a:gd name="T46" fmla="*/ 67 w 127"/>
                <a:gd name="T47" fmla="*/ 64 h 105"/>
                <a:gd name="T48" fmla="*/ 72 w 127"/>
                <a:gd name="T49" fmla="*/ 56 h 105"/>
                <a:gd name="T50" fmla="*/ 81 w 127"/>
                <a:gd name="T51" fmla="*/ 63 h 105"/>
                <a:gd name="T52" fmla="*/ 76 w 127"/>
                <a:gd name="T53" fmla="*/ 55 h 105"/>
                <a:gd name="T54" fmla="*/ 93 w 127"/>
                <a:gd name="T55" fmla="*/ 52 h 105"/>
                <a:gd name="T56" fmla="*/ 87 w 127"/>
                <a:gd name="T57" fmla="*/ 62 h 105"/>
                <a:gd name="T58" fmla="*/ 93 w 127"/>
                <a:gd name="T59" fmla="*/ 52 h 105"/>
                <a:gd name="T60" fmla="*/ 72 w 127"/>
                <a:gd name="T61" fmla="*/ 52 h 105"/>
                <a:gd name="T62" fmla="*/ 67 w 127"/>
                <a:gd name="T63" fmla="*/ 45 h 105"/>
                <a:gd name="T64" fmla="*/ 81 w 127"/>
                <a:gd name="T65" fmla="*/ 41 h 105"/>
                <a:gd name="T66" fmla="*/ 76 w 127"/>
                <a:gd name="T67" fmla="*/ 51 h 105"/>
                <a:gd name="T68" fmla="*/ 81 w 127"/>
                <a:gd name="T69" fmla="*/ 41 h 105"/>
                <a:gd name="T70" fmla="*/ 34 w 127"/>
                <a:gd name="T71" fmla="*/ 16 h 105"/>
                <a:gd name="T72" fmla="*/ 42 w 127"/>
                <a:gd name="T73" fmla="*/ 27 h 105"/>
                <a:gd name="T74" fmla="*/ 13 w 127"/>
                <a:gd name="T75" fmla="*/ 55 h 105"/>
                <a:gd name="T76" fmla="*/ 7 w 127"/>
                <a:gd name="T77" fmla="*/ 66 h 105"/>
                <a:gd name="T78" fmla="*/ 13 w 127"/>
                <a:gd name="T79" fmla="*/ 55 h 105"/>
                <a:gd name="T80" fmla="*/ 20 w 127"/>
                <a:gd name="T81" fmla="*/ 55 h 105"/>
                <a:gd name="T82" fmla="*/ 27 w 127"/>
                <a:gd name="T83" fmla="*/ 66 h 105"/>
                <a:gd name="T84" fmla="*/ 42 w 127"/>
                <a:gd name="T85" fmla="*/ 53 h 105"/>
                <a:gd name="T86" fmla="*/ 34 w 127"/>
                <a:gd name="T87" fmla="*/ 66 h 105"/>
                <a:gd name="T88" fmla="*/ 42 w 127"/>
                <a:gd name="T89" fmla="*/ 53 h 105"/>
                <a:gd name="T90" fmla="*/ 7 w 127"/>
                <a:gd name="T91" fmla="*/ 40 h 105"/>
                <a:gd name="T92" fmla="*/ 13 w 127"/>
                <a:gd name="T93" fmla="*/ 49 h 105"/>
                <a:gd name="T94" fmla="*/ 27 w 127"/>
                <a:gd name="T95" fmla="*/ 36 h 105"/>
                <a:gd name="T96" fmla="*/ 20 w 127"/>
                <a:gd name="T97" fmla="*/ 49 h 105"/>
                <a:gd name="T98" fmla="*/ 27 w 127"/>
                <a:gd name="T99" fmla="*/ 36 h 105"/>
                <a:gd name="T100" fmla="*/ 34 w 127"/>
                <a:gd name="T101" fmla="*/ 35 h 105"/>
                <a:gd name="T102" fmla="*/ 42 w 127"/>
                <a:gd name="T103" fmla="*/ 46 h 105"/>
                <a:gd name="T104" fmla="*/ 13 w 127"/>
                <a:gd name="T105" fmla="*/ 22 h 105"/>
                <a:gd name="T106" fmla="*/ 7 w 127"/>
                <a:gd name="T107" fmla="*/ 34 h 105"/>
                <a:gd name="T108" fmla="*/ 13 w 127"/>
                <a:gd name="T109" fmla="*/ 22 h 105"/>
                <a:gd name="T110" fmla="*/ 75 w 127"/>
                <a:gd name="T111" fmla="*/ 13 h 105"/>
                <a:gd name="T112" fmla="*/ 77 w 127"/>
                <a:gd name="T113" fmla="*/ 16 h 105"/>
                <a:gd name="T114" fmla="*/ 69 w 127"/>
                <a:gd name="T115" fmla="*/ 33 h 105"/>
                <a:gd name="T116" fmla="*/ 51 w 127"/>
                <a:gd name="T117" fmla="*/ 9 h 105"/>
                <a:gd name="T118" fmla="*/ 0 w 127"/>
                <a:gd name="T119" fmla="*/ 103 h 105"/>
                <a:gd name="T120" fmla="*/ 51 w 127"/>
                <a:gd name="T1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 h="105">
                  <a:moveTo>
                    <a:pt x="99" y="36"/>
                  </a:moveTo>
                  <a:cubicBezTo>
                    <a:pt x="112" y="42"/>
                    <a:pt x="112" y="42"/>
                    <a:pt x="112" y="42"/>
                  </a:cubicBezTo>
                  <a:cubicBezTo>
                    <a:pt x="112" y="61"/>
                    <a:pt x="112" y="61"/>
                    <a:pt x="112" y="61"/>
                  </a:cubicBezTo>
                  <a:cubicBezTo>
                    <a:pt x="112" y="62"/>
                    <a:pt x="112" y="62"/>
                    <a:pt x="112" y="62"/>
                  </a:cubicBezTo>
                  <a:cubicBezTo>
                    <a:pt x="113" y="64"/>
                    <a:pt x="113" y="64"/>
                    <a:pt x="113" y="64"/>
                  </a:cubicBezTo>
                  <a:cubicBezTo>
                    <a:pt x="120" y="72"/>
                    <a:pt x="120" y="72"/>
                    <a:pt x="120" y="72"/>
                  </a:cubicBezTo>
                  <a:cubicBezTo>
                    <a:pt x="120" y="105"/>
                    <a:pt x="120" y="105"/>
                    <a:pt x="120" y="105"/>
                  </a:cubicBezTo>
                  <a:cubicBezTo>
                    <a:pt x="127" y="105"/>
                    <a:pt x="127" y="105"/>
                    <a:pt x="127" y="105"/>
                  </a:cubicBezTo>
                  <a:cubicBezTo>
                    <a:pt x="127" y="70"/>
                    <a:pt x="127" y="70"/>
                    <a:pt x="127" y="70"/>
                  </a:cubicBezTo>
                  <a:cubicBezTo>
                    <a:pt x="127" y="69"/>
                    <a:pt x="127" y="69"/>
                    <a:pt x="127" y="69"/>
                  </a:cubicBezTo>
                  <a:cubicBezTo>
                    <a:pt x="126" y="68"/>
                    <a:pt x="126" y="68"/>
                    <a:pt x="126" y="68"/>
                  </a:cubicBezTo>
                  <a:cubicBezTo>
                    <a:pt x="119" y="60"/>
                    <a:pt x="119" y="60"/>
                    <a:pt x="119" y="60"/>
                  </a:cubicBezTo>
                  <a:cubicBezTo>
                    <a:pt x="119" y="39"/>
                    <a:pt x="119" y="39"/>
                    <a:pt x="119" y="39"/>
                  </a:cubicBezTo>
                  <a:cubicBezTo>
                    <a:pt x="119" y="37"/>
                    <a:pt x="119" y="37"/>
                    <a:pt x="119" y="37"/>
                  </a:cubicBezTo>
                  <a:cubicBezTo>
                    <a:pt x="117" y="36"/>
                    <a:pt x="117" y="36"/>
                    <a:pt x="117" y="36"/>
                  </a:cubicBezTo>
                  <a:cubicBezTo>
                    <a:pt x="99" y="28"/>
                    <a:pt x="99" y="28"/>
                    <a:pt x="99" y="28"/>
                  </a:cubicBezTo>
                  <a:cubicBezTo>
                    <a:pt x="62" y="40"/>
                    <a:pt x="62" y="40"/>
                    <a:pt x="62" y="40"/>
                  </a:cubicBezTo>
                  <a:cubicBezTo>
                    <a:pt x="62" y="103"/>
                    <a:pt x="62" y="103"/>
                    <a:pt x="62" y="103"/>
                  </a:cubicBezTo>
                  <a:cubicBezTo>
                    <a:pt x="99" y="103"/>
                    <a:pt x="99" y="103"/>
                    <a:pt x="99" y="103"/>
                  </a:cubicBezTo>
                  <a:cubicBezTo>
                    <a:pt x="99" y="36"/>
                    <a:pt x="99" y="36"/>
                    <a:pt x="99" y="36"/>
                  </a:cubicBezTo>
                  <a:close/>
                  <a:moveTo>
                    <a:pt x="27" y="18"/>
                  </a:moveTo>
                  <a:cubicBezTo>
                    <a:pt x="24" y="19"/>
                    <a:pt x="22" y="20"/>
                    <a:pt x="20" y="20"/>
                  </a:cubicBezTo>
                  <a:cubicBezTo>
                    <a:pt x="20" y="24"/>
                    <a:pt x="20" y="28"/>
                    <a:pt x="20" y="31"/>
                  </a:cubicBezTo>
                  <a:cubicBezTo>
                    <a:pt x="22" y="31"/>
                    <a:pt x="24" y="31"/>
                    <a:pt x="27" y="30"/>
                  </a:cubicBezTo>
                  <a:cubicBezTo>
                    <a:pt x="27" y="26"/>
                    <a:pt x="27" y="22"/>
                    <a:pt x="27" y="18"/>
                  </a:cubicBezTo>
                  <a:close/>
                  <a:moveTo>
                    <a:pt x="93" y="38"/>
                  </a:moveTo>
                  <a:cubicBezTo>
                    <a:pt x="93" y="41"/>
                    <a:pt x="93" y="44"/>
                    <a:pt x="93" y="47"/>
                  </a:cubicBezTo>
                  <a:cubicBezTo>
                    <a:pt x="91" y="48"/>
                    <a:pt x="89" y="48"/>
                    <a:pt x="87" y="49"/>
                  </a:cubicBezTo>
                  <a:cubicBezTo>
                    <a:pt x="87" y="46"/>
                    <a:pt x="87" y="43"/>
                    <a:pt x="87" y="40"/>
                  </a:cubicBezTo>
                  <a:cubicBezTo>
                    <a:pt x="89" y="39"/>
                    <a:pt x="91" y="39"/>
                    <a:pt x="93" y="38"/>
                  </a:cubicBezTo>
                  <a:close/>
                  <a:moveTo>
                    <a:pt x="72" y="68"/>
                  </a:moveTo>
                  <a:cubicBezTo>
                    <a:pt x="72" y="71"/>
                    <a:pt x="72" y="73"/>
                    <a:pt x="72" y="76"/>
                  </a:cubicBezTo>
                  <a:cubicBezTo>
                    <a:pt x="70" y="76"/>
                    <a:pt x="69" y="76"/>
                    <a:pt x="67" y="76"/>
                  </a:cubicBezTo>
                  <a:cubicBezTo>
                    <a:pt x="67" y="73"/>
                    <a:pt x="67" y="71"/>
                    <a:pt x="67" y="68"/>
                  </a:cubicBezTo>
                  <a:cubicBezTo>
                    <a:pt x="69" y="68"/>
                    <a:pt x="70" y="68"/>
                    <a:pt x="72" y="68"/>
                  </a:cubicBezTo>
                  <a:close/>
                  <a:moveTo>
                    <a:pt x="81" y="67"/>
                  </a:moveTo>
                  <a:cubicBezTo>
                    <a:pt x="81" y="70"/>
                    <a:pt x="81" y="73"/>
                    <a:pt x="81" y="76"/>
                  </a:cubicBezTo>
                  <a:cubicBezTo>
                    <a:pt x="80" y="76"/>
                    <a:pt x="78" y="76"/>
                    <a:pt x="76" y="76"/>
                  </a:cubicBezTo>
                  <a:cubicBezTo>
                    <a:pt x="76" y="73"/>
                    <a:pt x="76" y="70"/>
                    <a:pt x="76" y="68"/>
                  </a:cubicBezTo>
                  <a:cubicBezTo>
                    <a:pt x="78" y="68"/>
                    <a:pt x="80" y="67"/>
                    <a:pt x="81" y="67"/>
                  </a:cubicBezTo>
                  <a:close/>
                  <a:moveTo>
                    <a:pt x="93" y="67"/>
                  </a:moveTo>
                  <a:cubicBezTo>
                    <a:pt x="93" y="70"/>
                    <a:pt x="93" y="73"/>
                    <a:pt x="93" y="76"/>
                  </a:cubicBezTo>
                  <a:cubicBezTo>
                    <a:pt x="91" y="76"/>
                    <a:pt x="89" y="76"/>
                    <a:pt x="87" y="76"/>
                  </a:cubicBezTo>
                  <a:cubicBezTo>
                    <a:pt x="87" y="73"/>
                    <a:pt x="87" y="70"/>
                    <a:pt x="87" y="67"/>
                  </a:cubicBezTo>
                  <a:cubicBezTo>
                    <a:pt x="89" y="67"/>
                    <a:pt x="91" y="67"/>
                    <a:pt x="93" y="67"/>
                  </a:cubicBezTo>
                  <a:close/>
                  <a:moveTo>
                    <a:pt x="72" y="56"/>
                  </a:moveTo>
                  <a:cubicBezTo>
                    <a:pt x="72" y="58"/>
                    <a:pt x="72" y="61"/>
                    <a:pt x="72" y="64"/>
                  </a:cubicBezTo>
                  <a:cubicBezTo>
                    <a:pt x="70" y="64"/>
                    <a:pt x="69" y="64"/>
                    <a:pt x="67" y="64"/>
                  </a:cubicBezTo>
                  <a:cubicBezTo>
                    <a:pt x="67" y="62"/>
                    <a:pt x="67" y="59"/>
                    <a:pt x="67" y="57"/>
                  </a:cubicBezTo>
                  <a:cubicBezTo>
                    <a:pt x="69" y="56"/>
                    <a:pt x="70" y="56"/>
                    <a:pt x="72" y="56"/>
                  </a:cubicBezTo>
                  <a:close/>
                  <a:moveTo>
                    <a:pt x="81" y="54"/>
                  </a:moveTo>
                  <a:cubicBezTo>
                    <a:pt x="81" y="57"/>
                    <a:pt x="81" y="60"/>
                    <a:pt x="81" y="63"/>
                  </a:cubicBezTo>
                  <a:cubicBezTo>
                    <a:pt x="80" y="63"/>
                    <a:pt x="78" y="63"/>
                    <a:pt x="76" y="63"/>
                  </a:cubicBezTo>
                  <a:cubicBezTo>
                    <a:pt x="76" y="61"/>
                    <a:pt x="76" y="58"/>
                    <a:pt x="76" y="55"/>
                  </a:cubicBezTo>
                  <a:cubicBezTo>
                    <a:pt x="78" y="55"/>
                    <a:pt x="80" y="55"/>
                    <a:pt x="81" y="54"/>
                  </a:cubicBezTo>
                  <a:close/>
                  <a:moveTo>
                    <a:pt x="93" y="52"/>
                  </a:moveTo>
                  <a:cubicBezTo>
                    <a:pt x="93" y="55"/>
                    <a:pt x="93" y="58"/>
                    <a:pt x="93" y="62"/>
                  </a:cubicBezTo>
                  <a:cubicBezTo>
                    <a:pt x="91" y="62"/>
                    <a:pt x="89" y="62"/>
                    <a:pt x="87" y="62"/>
                  </a:cubicBezTo>
                  <a:cubicBezTo>
                    <a:pt x="87" y="59"/>
                    <a:pt x="87" y="56"/>
                    <a:pt x="87" y="53"/>
                  </a:cubicBezTo>
                  <a:cubicBezTo>
                    <a:pt x="89" y="53"/>
                    <a:pt x="91" y="53"/>
                    <a:pt x="93" y="52"/>
                  </a:cubicBezTo>
                  <a:close/>
                  <a:moveTo>
                    <a:pt x="72" y="44"/>
                  </a:moveTo>
                  <a:cubicBezTo>
                    <a:pt x="72" y="46"/>
                    <a:pt x="72" y="49"/>
                    <a:pt x="72" y="52"/>
                  </a:cubicBezTo>
                  <a:cubicBezTo>
                    <a:pt x="70" y="52"/>
                    <a:pt x="69" y="52"/>
                    <a:pt x="67" y="52"/>
                  </a:cubicBezTo>
                  <a:cubicBezTo>
                    <a:pt x="67" y="50"/>
                    <a:pt x="67" y="47"/>
                    <a:pt x="67" y="45"/>
                  </a:cubicBezTo>
                  <a:cubicBezTo>
                    <a:pt x="69" y="44"/>
                    <a:pt x="70" y="44"/>
                    <a:pt x="72" y="44"/>
                  </a:cubicBezTo>
                  <a:close/>
                  <a:moveTo>
                    <a:pt x="81" y="41"/>
                  </a:moveTo>
                  <a:cubicBezTo>
                    <a:pt x="81" y="44"/>
                    <a:pt x="81" y="47"/>
                    <a:pt x="81" y="50"/>
                  </a:cubicBezTo>
                  <a:cubicBezTo>
                    <a:pt x="80" y="50"/>
                    <a:pt x="78" y="50"/>
                    <a:pt x="76" y="51"/>
                  </a:cubicBezTo>
                  <a:cubicBezTo>
                    <a:pt x="76" y="48"/>
                    <a:pt x="76" y="45"/>
                    <a:pt x="76" y="42"/>
                  </a:cubicBezTo>
                  <a:cubicBezTo>
                    <a:pt x="78" y="42"/>
                    <a:pt x="80" y="42"/>
                    <a:pt x="81" y="41"/>
                  </a:cubicBezTo>
                  <a:close/>
                  <a:moveTo>
                    <a:pt x="42" y="14"/>
                  </a:moveTo>
                  <a:cubicBezTo>
                    <a:pt x="40" y="15"/>
                    <a:pt x="37" y="16"/>
                    <a:pt x="34" y="16"/>
                  </a:cubicBezTo>
                  <a:cubicBezTo>
                    <a:pt x="34" y="21"/>
                    <a:pt x="34" y="25"/>
                    <a:pt x="34" y="29"/>
                  </a:cubicBezTo>
                  <a:cubicBezTo>
                    <a:pt x="37" y="28"/>
                    <a:pt x="40" y="27"/>
                    <a:pt x="42" y="27"/>
                  </a:cubicBezTo>
                  <a:cubicBezTo>
                    <a:pt x="42" y="23"/>
                    <a:pt x="42" y="19"/>
                    <a:pt x="42" y="14"/>
                  </a:cubicBezTo>
                  <a:close/>
                  <a:moveTo>
                    <a:pt x="13" y="55"/>
                  </a:moveTo>
                  <a:cubicBezTo>
                    <a:pt x="11" y="55"/>
                    <a:pt x="9" y="55"/>
                    <a:pt x="7" y="55"/>
                  </a:cubicBezTo>
                  <a:cubicBezTo>
                    <a:pt x="7" y="59"/>
                    <a:pt x="7" y="62"/>
                    <a:pt x="7" y="66"/>
                  </a:cubicBezTo>
                  <a:cubicBezTo>
                    <a:pt x="9" y="66"/>
                    <a:pt x="11" y="66"/>
                    <a:pt x="13" y="66"/>
                  </a:cubicBezTo>
                  <a:cubicBezTo>
                    <a:pt x="13" y="62"/>
                    <a:pt x="13" y="59"/>
                    <a:pt x="13" y="55"/>
                  </a:cubicBezTo>
                  <a:close/>
                  <a:moveTo>
                    <a:pt x="27" y="54"/>
                  </a:moveTo>
                  <a:cubicBezTo>
                    <a:pt x="24" y="54"/>
                    <a:pt x="22" y="54"/>
                    <a:pt x="20" y="55"/>
                  </a:cubicBezTo>
                  <a:cubicBezTo>
                    <a:pt x="20" y="58"/>
                    <a:pt x="20" y="62"/>
                    <a:pt x="20" y="66"/>
                  </a:cubicBezTo>
                  <a:cubicBezTo>
                    <a:pt x="22" y="66"/>
                    <a:pt x="24" y="66"/>
                    <a:pt x="27" y="66"/>
                  </a:cubicBezTo>
                  <a:cubicBezTo>
                    <a:pt x="27" y="62"/>
                    <a:pt x="27" y="58"/>
                    <a:pt x="27" y="54"/>
                  </a:cubicBezTo>
                  <a:close/>
                  <a:moveTo>
                    <a:pt x="42" y="53"/>
                  </a:moveTo>
                  <a:cubicBezTo>
                    <a:pt x="40" y="53"/>
                    <a:pt x="37" y="54"/>
                    <a:pt x="34" y="54"/>
                  </a:cubicBezTo>
                  <a:cubicBezTo>
                    <a:pt x="34" y="58"/>
                    <a:pt x="34" y="62"/>
                    <a:pt x="34" y="66"/>
                  </a:cubicBezTo>
                  <a:cubicBezTo>
                    <a:pt x="37" y="66"/>
                    <a:pt x="40" y="66"/>
                    <a:pt x="42" y="66"/>
                  </a:cubicBezTo>
                  <a:cubicBezTo>
                    <a:pt x="42" y="62"/>
                    <a:pt x="42" y="57"/>
                    <a:pt x="42" y="53"/>
                  </a:cubicBezTo>
                  <a:close/>
                  <a:moveTo>
                    <a:pt x="13" y="39"/>
                  </a:moveTo>
                  <a:cubicBezTo>
                    <a:pt x="11" y="39"/>
                    <a:pt x="9" y="39"/>
                    <a:pt x="7" y="40"/>
                  </a:cubicBezTo>
                  <a:cubicBezTo>
                    <a:pt x="7" y="43"/>
                    <a:pt x="7" y="46"/>
                    <a:pt x="7" y="50"/>
                  </a:cubicBezTo>
                  <a:cubicBezTo>
                    <a:pt x="9" y="50"/>
                    <a:pt x="11" y="49"/>
                    <a:pt x="13" y="49"/>
                  </a:cubicBezTo>
                  <a:cubicBezTo>
                    <a:pt x="13" y="46"/>
                    <a:pt x="13" y="42"/>
                    <a:pt x="13" y="39"/>
                  </a:cubicBezTo>
                  <a:close/>
                  <a:moveTo>
                    <a:pt x="27" y="36"/>
                  </a:moveTo>
                  <a:cubicBezTo>
                    <a:pt x="24" y="37"/>
                    <a:pt x="22" y="37"/>
                    <a:pt x="20" y="37"/>
                  </a:cubicBezTo>
                  <a:cubicBezTo>
                    <a:pt x="20" y="41"/>
                    <a:pt x="20" y="45"/>
                    <a:pt x="20" y="49"/>
                  </a:cubicBezTo>
                  <a:cubicBezTo>
                    <a:pt x="22" y="48"/>
                    <a:pt x="24" y="48"/>
                    <a:pt x="27" y="48"/>
                  </a:cubicBezTo>
                  <a:cubicBezTo>
                    <a:pt x="27" y="44"/>
                    <a:pt x="27" y="40"/>
                    <a:pt x="27" y="36"/>
                  </a:cubicBezTo>
                  <a:close/>
                  <a:moveTo>
                    <a:pt x="42" y="34"/>
                  </a:moveTo>
                  <a:cubicBezTo>
                    <a:pt x="40" y="34"/>
                    <a:pt x="37" y="35"/>
                    <a:pt x="34" y="35"/>
                  </a:cubicBezTo>
                  <a:cubicBezTo>
                    <a:pt x="34" y="39"/>
                    <a:pt x="34" y="43"/>
                    <a:pt x="34" y="47"/>
                  </a:cubicBezTo>
                  <a:cubicBezTo>
                    <a:pt x="37" y="47"/>
                    <a:pt x="40" y="47"/>
                    <a:pt x="42" y="46"/>
                  </a:cubicBezTo>
                  <a:cubicBezTo>
                    <a:pt x="42" y="42"/>
                    <a:pt x="42" y="38"/>
                    <a:pt x="42" y="34"/>
                  </a:cubicBezTo>
                  <a:close/>
                  <a:moveTo>
                    <a:pt x="13" y="22"/>
                  </a:moveTo>
                  <a:cubicBezTo>
                    <a:pt x="11" y="23"/>
                    <a:pt x="9" y="23"/>
                    <a:pt x="7" y="24"/>
                  </a:cubicBezTo>
                  <a:cubicBezTo>
                    <a:pt x="7" y="27"/>
                    <a:pt x="7" y="30"/>
                    <a:pt x="7" y="34"/>
                  </a:cubicBezTo>
                  <a:cubicBezTo>
                    <a:pt x="9" y="34"/>
                    <a:pt x="11" y="33"/>
                    <a:pt x="13" y="33"/>
                  </a:cubicBezTo>
                  <a:cubicBezTo>
                    <a:pt x="13" y="29"/>
                    <a:pt x="13" y="26"/>
                    <a:pt x="13" y="22"/>
                  </a:cubicBezTo>
                  <a:close/>
                  <a:moveTo>
                    <a:pt x="51" y="0"/>
                  </a:moveTo>
                  <a:cubicBezTo>
                    <a:pt x="75" y="13"/>
                    <a:pt x="75" y="13"/>
                    <a:pt x="75" y="13"/>
                  </a:cubicBezTo>
                  <a:cubicBezTo>
                    <a:pt x="77" y="14"/>
                    <a:pt x="77" y="14"/>
                    <a:pt x="77" y="14"/>
                  </a:cubicBezTo>
                  <a:cubicBezTo>
                    <a:pt x="77" y="16"/>
                    <a:pt x="77" y="16"/>
                    <a:pt x="77" y="16"/>
                  </a:cubicBezTo>
                  <a:cubicBezTo>
                    <a:pt x="77" y="33"/>
                    <a:pt x="77" y="33"/>
                    <a:pt x="77" y="33"/>
                  </a:cubicBezTo>
                  <a:cubicBezTo>
                    <a:pt x="69" y="33"/>
                    <a:pt x="69" y="33"/>
                    <a:pt x="69" y="33"/>
                  </a:cubicBezTo>
                  <a:cubicBezTo>
                    <a:pt x="69" y="18"/>
                    <a:pt x="69" y="18"/>
                    <a:pt x="69" y="18"/>
                  </a:cubicBezTo>
                  <a:cubicBezTo>
                    <a:pt x="51" y="9"/>
                    <a:pt x="51" y="9"/>
                    <a:pt x="51" y="9"/>
                  </a:cubicBezTo>
                  <a:cubicBezTo>
                    <a:pt x="51" y="103"/>
                    <a:pt x="51" y="103"/>
                    <a:pt x="51" y="103"/>
                  </a:cubicBezTo>
                  <a:cubicBezTo>
                    <a:pt x="0" y="103"/>
                    <a:pt x="0" y="103"/>
                    <a:pt x="0" y="103"/>
                  </a:cubicBezTo>
                  <a:cubicBezTo>
                    <a:pt x="0" y="17"/>
                    <a:pt x="0" y="17"/>
                    <a:pt x="0" y="17"/>
                  </a:cubicBezTo>
                  <a:lnTo>
                    <a:pt x="51" y="0"/>
                  </a:lnTo>
                  <a:close/>
                </a:path>
              </a:pathLst>
            </a:custGeom>
            <a:solidFill>
              <a:srgbClr val="F3403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L" panose="00020600040101010101" pitchFamily="18" charset="-122"/>
                <a:ea typeface="阿里巴巴普惠体 L" panose="00020600040101010101" pitchFamily="18" charset="-122"/>
              </a:endParaRPr>
            </a:p>
          </p:txBody>
        </p:sp>
      </p:grpSp>
      <p:grpSp>
        <p:nvGrpSpPr>
          <p:cNvPr id="36" name="组合 35"/>
          <p:cNvGrpSpPr/>
          <p:nvPr/>
        </p:nvGrpSpPr>
        <p:grpSpPr>
          <a:xfrm>
            <a:off x="7937020" y="2244013"/>
            <a:ext cx="2693129" cy="1036355"/>
            <a:chOff x="8629508" y="2069651"/>
            <a:chExt cx="2693129" cy="1036355"/>
          </a:xfrm>
        </p:grpSpPr>
        <p:sp>
          <p:nvSpPr>
            <p:cNvPr id="37"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rPr>
                <a:t>标题文字添加</a:t>
              </a:r>
              <a:endParaRPr kumimoji="0" lang="en-GB"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endParaRPr>
            </a:p>
          </p:txBody>
        </p:sp>
        <p:sp>
          <p:nvSpPr>
            <p:cNvPr id="38" name="文本框 37"/>
            <p:cNvSpPr txBox="1"/>
            <p:nvPr/>
          </p:nvSpPr>
          <p:spPr>
            <a:xfrm>
              <a:off x="8649009" y="2400877"/>
              <a:ext cx="2673628" cy="7051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39" name="组合 38"/>
          <p:cNvGrpSpPr/>
          <p:nvPr/>
        </p:nvGrpSpPr>
        <p:grpSpPr>
          <a:xfrm>
            <a:off x="7937020" y="3967529"/>
            <a:ext cx="2693129" cy="1036355"/>
            <a:chOff x="8629508" y="2069651"/>
            <a:chExt cx="2693129" cy="1036355"/>
          </a:xfrm>
        </p:grpSpPr>
        <p:sp>
          <p:nvSpPr>
            <p:cNvPr id="40"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rPr>
                <a:t>标题文字添加</a:t>
              </a:r>
              <a:endParaRPr kumimoji="0" lang="en-GB"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endParaRPr>
            </a:p>
          </p:txBody>
        </p:sp>
        <p:sp>
          <p:nvSpPr>
            <p:cNvPr id="41" name="文本框 40"/>
            <p:cNvSpPr txBox="1"/>
            <p:nvPr/>
          </p:nvSpPr>
          <p:spPr>
            <a:xfrm>
              <a:off x="8649009" y="2400877"/>
              <a:ext cx="2673628" cy="7051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42" name="组合 41"/>
          <p:cNvGrpSpPr/>
          <p:nvPr/>
        </p:nvGrpSpPr>
        <p:grpSpPr>
          <a:xfrm>
            <a:off x="6564602" y="832279"/>
            <a:ext cx="2693129" cy="1036355"/>
            <a:chOff x="8629508" y="2069651"/>
            <a:chExt cx="2693129" cy="1036355"/>
          </a:xfrm>
        </p:grpSpPr>
        <p:sp>
          <p:nvSpPr>
            <p:cNvPr id="43"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rPr>
                <a:t>标题文字添加</a:t>
              </a:r>
              <a:endParaRPr kumimoji="0" lang="en-GB"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endParaRPr>
            </a:p>
          </p:txBody>
        </p:sp>
        <p:sp>
          <p:nvSpPr>
            <p:cNvPr id="44" name="文本框 43"/>
            <p:cNvSpPr txBox="1"/>
            <p:nvPr/>
          </p:nvSpPr>
          <p:spPr>
            <a:xfrm>
              <a:off x="8649009" y="2400877"/>
              <a:ext cx="2673628" cy="7051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45" name="组合 44"/>
          <p:cNvGrpSpPr/>
          <p:nvPr/>
        </p:nvGrpSpPr>
        <p:grpSpPr>
          <a:xfrm flipH="1">
            <a:off x="1243199" y="2244013"/>
            <a:ext cx="2693129" cy="1036355"/>
            <a:chOff x="8629508" y="2069651"/>
            <a:chExt cx="2693129" cy="1036355"/>
          </a:xfrm>
        </p:grpSpPr>
        <p:sp>
          <p:nvSpPr>
            <p:cNvPr id="46"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rPr>
                <a:t>标题文字添加</a:t>
              </a:r>
              <a:endParaRPr kumimoji="0" lang="en-GB"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endParaRPr>
            </a:p>
          </p:txBody>
        </p:sp>
        <p:sp>
          <p:nvSpPr>
            <p:cNvPr id="47" name="文本框 46"/>
            <p:cNvSpPr txBox="1"/>
            <p:nvPr/>
          </p:nvSpPr>
          <p:spPr>
            <a:xfrm>
              <a:off x="8649009" y="2400877"/>
              <a:ext cx="2673628" cy="705129"/>
            </a:xfrm>
            <a:prstGeom prst="rect">
              <a:avLst/>
            </a:prstGeom>
            <a:noFill/>
          </p:spPr>
          <p:txBody>
            <a:bodyPr wrap="square"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48" name="组合 47"/>
          <p:cNvGrpSpPr/>
          <p:nvPr/>
        </p:nvGrpSpPr>
        <p:grpSpPr>
          <a:xfrm flipH="1">
            <a:off x="1243199" y="3967529"/>
            <a:ext cx="2693129" cy="1036355"/>
            <a:chOff x="8629508" y="2069651"/>
            <a:chExt cx="2693129" cy="1036355"/>
          </a:xfrm>
        </p:grpSpPr>
        <p:sp>
          <p:nvSpPr>
            <p:cNvPr id="49"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rPr>
                <a:t>标题文字添加</a:t>
              </a:r>
              <a:endParaRPr kumimoji="0" lang="en-GB"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endParaRPr>
            </a:p>
          </p:txBody>
        </p:sp>
        <p:sp>
          <p:nvSpPr>
            <p:cNvPr id="50" name="文本框 49"/>
            <p:cNvSpPr txBox="1"/>
            <p:nvPr/>
          </p:nvSpPr>
          <p:spPr>
            <a:xfrm>
              <a:off x="8649009" y="2400877"/>
              <a:ext cx="2673628" cy="705129"/>
            </a:xfrm>
            <a:prstGeom prst="rect">
              <a:avLst/>
            </a:prstGeom>
            <a:noFill/>
          </p:spPr>
          <p:txBody>
            <a:bodyPr wrap="square"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51" name="组合 50"/>
          <p:cNvGrpSpPr/>
          <p:nvPr/>
        </p:nvGrpSpPr>
        <p:grpSpPr>
          <a:xfrm flipH="1">
            <a:off x="2512802" y="5385859"/>
            <a:ext cx="2693129" cy="1036355"/>
            <a:chOff x="8629508" y="2069651"/>
            <a:chExt cx="2693129" cy="1036355"/>
          </a:xfrm>
        </p:grpSpPr>
        <p:sp>
          <p:nvSpPr>
            <p:cNvPr id="52"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rPr>
                <a:t>标题文字添加</a:t>
              </a:r>
              <a:endParaRPr kumimoji="0" lang="en-GB"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j-cs"/>
              </a:endParaRPr>
            </a:p>
          </p:txBody>
        </p:sp>
        <p:sp>
          <p:nvSpPr>
            <p:cNvPr id="53" name="文本框 52"/>
            <p:cNvSpPr txBox="1"/>
            <p:nvPr/>
          </p:nvSpPr>
          <p:spPr>
            <a:xfrm>
              <a:off x="8649009" y="2400877"/>
              <a:ext cx="2673628" cy="705129"/>
            </a:xfrm>
            <a:prstGeom prst="rect">
              <a:avLst/>
            </a:prstGeom>
            <a:noFill/>
          </p:spPr>
          <p:txBody>
            <a:bodyPr wrap="square"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anim calcmode="lin" valueType="num">
                                      <p:cBhvr>
                                        <p:cTn id="14" dur="500" fill="hold"/>
                                        <p:tgtEl>
                                          <p:spTgt spid="42"/>
                                        </p:tgtEl>
                                        <p:attrNameLst>
                                          <p:attrName>ppt_x</p:attrName>
                                        </p:attrNameLst>
                                      </p:cBhvr>
                                      <p:tavLst>
                                        <p:tav tm="0">
                                          <p:val>
                                            <p:strVal val="#ppt_x"/>
                                          </p:val>
                                        </p:tav>
                                        <p:tav tm="100000">
                                          <p:val>
                                            <p:strVal val="#ppt_x"/>
                                          </p:val>
                                        </p:tav>
                                      </p:tavLst>
                                    </p:anim>
                                    <p:anim calcmode="lin" valueType="num">
                                      <p:cBhvr>
                                        <p:cTn id="15" dur="50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anim calcmode="lin" valueType="num">
                                      <p:cBhvr>
                                        <p:cTn id="20" dur="500" fill="hold"/>
                                        <p:tgtEl>
                                          <p:spTgt spid="36"/>
                                        </p:tgtEl>
                                        <p:attrNameLst>
                                          <p:attrName>ppt_x</p:attrName>
                                        </p:attrNameLst>
                                      </p:cBhvr>
                                      <p:tavLst>
                                        <p:tav tm="0">
                                          <p:val>
                                            <p:strVal val="#ppt_x"/>
                                          </p:val>
                                        </p:tav>
                                        <p:tav tm="100000">
                                          <p:val>
                                            <p:strVal val="#ppt_x"/>
                                          </p:val>
                                        </p:tav>
                                      </p:tavLst>
                                    </p:anim>
                                    <p:anim calcmode="lin" valueType="num">
                                      <p:cBhvr>
                                        <p:cTn id="21" dur="5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strVal val="#ppt_x"/>
                                          </p:val>
                                        </p:tav>
                                        <p:tav tm="100000">
                                          <p:val>
                                            <p:strVal val="#ppt_x"/>
                                          </p:val>
                                        </p:tav>
                                      </p:tavLst>
                                    </p:anim>
                                    <p:anim calcmode="lin" valueType="num">
                                      <p:cBhvr>
                                        <p:cTn id="27" dur="5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anim calcmode="lin" valueType="num">
                                      <p:cBhvr>
                                        <p:cTn id="32" dur="500" fill="hold"/>
                                        <p:tgtEl>
                                          <p:spTgt spid="51"/>
                                        </p:tgtEl>
                                        <p:attrNameLst>
                                          <p:attrName>ppt_x</p:attrName>
                                        </p:attrNameLst>
                                      </p:cBhvr>
                                      <p:tavLst>
                                        <p:tav tm="0">
                                          <p:val>
                                            <p:strVal val="#ppt_x"/>
                                          </p:val>
                                        </p:tav>
                                        <p:tav tm="100000">
                                          <p:val>
                                            <p:strVal val="#ppt_x"/>
                                          </p:val>
                                        </p:tav>
                                      </p:tavLst>
                                    </p:anim>
                                    <p:anim calcmode="lin" valueType="num">
                                      <p:cBhvr>
                                        <p:cTn id="33" dur="500" fill="hold"/>
                                        <p:tgtEl>
                                          <p:spTgt spid="5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anim calcmode="lin" valueType="num">
                                      <p:cBhvr>
                                        <p:cTn id="38" dur="500" fill="hold"/>
                                        <p:tgtEl>
                                          <p:spTgt spid="48"/>
                                        </p:tgtEl>
                                        <p:attrNameLst>
                                          <p:attrName>ppt_x</p:attrName>
                                        </p:attrNameLst>
                                      </p:cBhvr>
                                      <p:tavLst>
                                        <p:tav tm="0">
                                          <p:val>
                                            <p:strVal val="#ppt_x"/>
                                          </p:val>
                                        </p:tav>
                                        <p:tav tm="100000">
                                          <p:val>
                                            <p:strVal val="#ppt_x"/>
                                          </p:val>
                                        </p:tav>
                                      </p:tavLst>
                                    </p:anim>
                                    <p:anim calcmode="lin" valueType="num">
                                      <p:cBhvr>
                                        <p:cTn id="39" dur="500" fill="hold"/>
                                        <p:tgtEl>
                                          <p:spTgt spid="48"/>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anim calcmode="lin" valueType="num">
                                      <p:cBhvr>
                                        <p:cTn id="44" dur="500" fill="hold"/>
                                        <p:tgtEl>
                                          <p:spTgt spid="45"/>
                                        </p:tgtEl>
                                        <p:attrNameLst>
                                          <p:attrName>ppt_x</p:attrName>
                                        </p:attrNameLst>
                                      </p:cBhvr>
                                      <p:tavLst>
                                        <p:tav tm="0">
                                          <p:val>
                                            <p:strVal val="#ppt_x"/>
                                          </p:val>
                                        </p:tav>
                                        <p:tav tm="100000">
                                          <p:val>
                                            <p:strVal val="#ppt_x"/>
                                          </p:val>
                                        </p:tav>
                                      </p:tavLst>
                                    </p:anim>
                                    <p:anim calcmode="lin" valueType="num">
                                      <p:cBhvr>
                                        <p:cTn id="45"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L" panose="00020600040101010101" pitchFamily="18" charset="-122"/>
                <a:ea typeface="阿里巴巴普惠体 L" panose="00020600040101010101" pitchFamily="18" charset="-122"/>
              </a:rPr>
              <a:t>BY YUSHEN</a:t>
            </a:r>
            <a:endParaRPr lang="zh-CN" altLang="en-US" dirty="0">
              <a:no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7" name="组合 36"/>
          <p:cNvGrpSpPr/>
          <p:nvPr/>
        </p:nvGrpSpPr>
        <p:grpSpPr>
          <a:xfrm>
            <a:off x="2933700" y="266701"/>
            <a:ext cx="6324600" cy="6324598"/>
            <a:chOff x="-1487064" y="419101"/>
            <a:chExt cx="6324600" cy="6324598"/>
          </a:xfrm>
        </p:grpSpPr>
        <p:sp>
          <p:nvSpPr>
            <p:cNvPr id="35" name="椭圆 34"/>
            <p:cNvSpPr/>
            <p:nvPr/>
          </p:nvSpPr>
          <p:spPr>
            <a:xfrm>
              <a:off x="-979463" y="926701"/>
              <a:ext cx="5309399" cy="5309399"/>
            </a:xfrm>
            <a:prstGeom prst="ellipse">
              <a:avLst/>
            </a:prstGeom>
            <a:gradFill flip="none" rotWithShape="1">
              <a:gsLst>
                <a:gs pos="0">
                  <a:srgbClr val="061C47"/>
                </a:gs>
                <a:gs pos="100000">
                  <a:srgbClr val="030F2E"/>
                </a:gs>
              </a:gsLst>
              <a:lin ang="2700000" scaled="1"/>
              <a:tileRect/>
            </a:gradFill>
            <a:ln>
              <a:noFill/>
            </a:ln>
            <a:effectLst>
              <a:outerShdw blurRad="1016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36" name="椭圆 35"/>
            <p:cNvSpPr/>
            <p:nvPr/>
          </p:nvSpPr>
          <p:spPr>
            <a:xfrm>
              <a:off x="-1487064" y="419101"/>
              <a:ext cx="6324600" cy="6324598"/>
            </a:xfrm>
            <a:prstGeom prst="ellipse">
              <a:avLst/>
            </a:prstGeom>
            <a:noFill/>
            <a:ln w="38100">
              <a:solidFill>
                <a:srgbClr val="990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grpSp>
      <p:sp>
        <p:nvSpPr>
          <p:cNvPr id="44" name="文本框 43"/>
          <p:cNvSpPr txBox="1"/>
          <p:nvPr/>
        </p:nvSpPr>
        <p:spPr>
          <a:xfrm>
            <a:off x="3883243" y="2958639"/>
            <a:ext cx="4425514" cy="1200329"/>
          </a:xfrm>
          <a:prstGeom prst="rect">
            <a:avLst/>
          </a:prstGeom>
          <a:noFill/>
        </p:spPr>
        <p:txBody>
          <a:bodyPr wrap="square" rtlCol="0">
            <a:spAutoFit/>
            <a:scene3d>
              <a:camera prst="orthographicFront"/>
              <a:lightRig rig="threePt" dir="t"/>
            </a:scene3d>
            <a:sp3d contourW="12700"/>
          </a:bodyPr>
          <a:lstStyle/>
          <a:p>
            <a:pPr algn="dist"/>
            <a:r>
              <a:rPr lang="zh-CN" altLang="en-US" sz="7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制度介绍</a:t>
            </a:r>
          </a:p>
        </p:txBody>
      </p:sp>
      <p:sp>
        <p:nvSpPr>
          <p:cNvPr id="45" name="矩形 44"/>
          <p:cNvSpPr/>
          <p:nvPr/>
        </p:nvSpPr>
        <p:spPr bwMode="auto">
          <a:xfrm>
            <a:off x="4114800" y="4249544"/>
            <a:ext cx="3962400" cy="573811"/>
          </a:xfrm>
          <a:prstGeom prst="rect">
            <a:avLst/>
          </a:prstGeom>
        </p:spPr>
        <p:txBody>
          <a:bodyPr wrap="square">
            <a:spAutoFit/>
            <a:scene3d>
              <a:camera prst="orthographicFront"/>
              <a:lightRig rig="threePt" dir="t"/>
            </a:scene3d>
            <a:sp3d contourW="12700"/>
          </a:bodyPr>
          <a:lstStyle/>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COMPANY TRAINING </a:t>
            </a:r>
          </a:p>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NEW PERSON ENTRY / POST HOLDING / SKILL TRAINING</a:t>
            </a:r>
          </a:p>
        </p:txBody>
      </p:sp>
      <p:sp>
        <p:nvSpPr>
          <p:cNvPr id="46" name="矩形 45"/>
          <p:cNvSpPr/>
          <p:nvPr/>
        </p:nvSpPr>
        <p:spPr bwMode="auto">
          <a:xfrm>
            <a:off x="3883243" y="1872437"/>
            <a:ext cx="4425514" cy="1125886"/>
          </a:xfrm>
          <a:prstGeom prst="rect">
            <a:avLst/>
          </a:prstGeom>
        </p:spPr>
        <p:txBody>
          <a:bodyPr wrap="square">
            <a:spAutoFit/>
            <a:scene3d>
              <a:camera prst="orthographicFront"/>
              <a:lightRig rig="threePt" dir="t"/>
            </a:scene3d>
            <a:sp3d contourW="12700"/>
          </a:bodyPr>
          <a:lstStyle/>
          <a:p>
            <a:pPr algn="ctr">
              <a:lnSpc>
                <a:spcPct val="120000"/>
              </a:lnSpc>
              <a:defRPr/>
            </a:pPr>
            <a:r>
              <a:rPr lang="en-US" altLang="zh-CN" sz="6000" dirty="0">
                <a:solidFill>
                  <a:schemeClr val="bg1"/>
                </a:solidFill>
                <a:latin typeface="思源黑体 CN Light" panose="020B0300000000000000" pitchFamily="34" charset="-122"/>
                <a:ea typeface="思源黑体 CN Light" panose="020B0300000000000000" pitchFamily="34" charset="-122"/>
              </a:rPr>
              <a:t>PART 02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L" panose="00020600040101010101" pitchFamily="18" charset="-122"/>
                <a:ea typeface="阿里巴巴普惠体 L" panose="00020600040101010101" pitchFamily="18" charset="-122"/>
              </a:rPr>
              <a:t>BY YUSHEN</a:t>
            </a:r>
            <a:endParaRPr lang="zh-CN" altLang="en-US" dirty="0">
              <a:no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254000" y="222250"/>
            <a:ext cx="11684000" cy="6413500"/>
          </a:xfrm>
          <a:prstGeom prst="rect">
            <a:avLst/>
          </a:prstGeom>
          <a:solidFill>
            <a:schemeClr val="tx1">
              <a:alpha val="50000"/>
            </a:schemeClr>
          </a:solidFill>
          <a:ln w="38100">
            <a:solidFill>
              <a:srgbClr val="990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19" name="矩形 18"/>
          <p:cNvSpPr/>
          <p:nvPr/>
        </p:nvSpPr>
        <p:spPr bwMode="auto">
          <a:xfrm>
            <a:off x="537778" y="328884"/>
            <a:ext cx="2595349" cy="517065"/>
          </a:xfrm>
          <a:prstGeom prst="rect">
            <a:avLst/>
          </a:prstGeom>
        </p:spPr>
        <p:txBody>
          <a:bodyPr wrap="square">
            <a:spAutoFit/>
            <a:scene3d>
              <a:camera prst="orthographicFront"/>
              <a:lightRig rig="threePt" dir="t"/>
            </a:scene3d>
            <a:sp3d contourW="12700"/>
          </a:bodyPr>
          <a:lstStyle/>
          <a:p>
            <a:pPr defTabSz="457200">
              <a:lnSpc>
                <a:spcPct val="120000"/>
              </a:lnSpc>
              <a:defRPr/>
            </a:pPr>
            <a:r>
              <a:rPr lang="en-US" altLang="zh-CN" sz="24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02 </a:t>
            </a:r>
            <a:r>
              <a:rPr lang="zh-CN" altLang="en-US" sz="24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制度介绍</a:t>
            </a:r>
          </a:p>
        </p:txBody>
      </p:sp>
      <p:grpSp>
        <p:nvGrpSpPr>
          <p:cNvPr id="6" name="组合 5"/>
          <p:cNvGrpSpPr/>
          <p:nvPr/>
        </p:nvGrpSpPr>
        <p:grpSpPr>
          <a:xfrm>
            <a:off x="6567362" y="1821444"/>
            <a:ext cx="4035425" cy="3852862"/>
            <a:chOff x="6708775" y="1473625"/>
            <a:chExt cx="4035425" cy="3852862"/>
          </a:xfrm>
        </p:grpSpPr>
        <p:sp>
          <p:nvSpPr>
            <p:cNvPr id="7" name="Freeform 5"/>
            <p:cNvSpPr/>
            <p:nvPr/>
          </p:nvSpPr>
          <p:spPr bwMode="auto">
            <a:xfrm>
              <a:off x="6708775" y="1473625"/>
              <a:ext cx="2690813" cy="2508250"/>
            </a:xfrm>
            <a:custGeom>
              <a:avLst/>
              <a:gdLst>
                <a:gd name="T0" fmla="*/ 5931 w 11863"/>
                <a:gd name="T1" fmla="*/ 5839 h 11062"/>
                <a:gd name="T2" fmla="*/ 5983 w 11863"/>
                <a:gd name="T3" fmla="*/ 5837 h 11062"/>
                <a:gd name="T4" fmla="*/ 6285 w 11863"/>
                <a:gd name="T5" fmla="*/ 5418 h 11062"/>
                <a:gd name="T6" fmla="*/ 6648 w 11863"/>
                <a:gd name="T7" fmla="*/ 5055 h 11062"/>
                <a:gd name="T8" fmla="*/ 7069 w 11863"/>
                <a:gd name="T9" fmla="*/ 4753 h 11062"/>
                <a:gd name="T10" fmla="*/ 7535 w 11863"/>
                <a:gd name="T11" fmla="*/ 4523 h 11062"/>
                <a:gd name="T12" fmla="*/ 8042 w 11863"/>
                <a:gd name="T13" fmla="*/ 4372 h 11062"/>
                <a:gd name="T14" fmla="*/ 8580 w 11863"/>
                <a:gd name="T15" fmla="*/ 4307 h 11062"/>
                <a:gd name="T16" fmla="*/ 9081 w 11863"/>
                <a:gd name="T17" fmla="*/ 4329 h 11062"/>
                <a:gd name="T18" fmla="*/ 9548 w 11863"/>
                <a:gd name="T19" fmla="*/ 4423 h 11062"/>
                <a:gd name="T20" fmla="*/ 9988 w 11863"/>
                <a:gd name="T21" fmla="*/ 4583 h 11062"/>
                <a:gd name="T22" fmla="*/ 10394 w 11863"/>
                <a:gd name="T23" fmla="*/ 4804 h 11062"/>
                <a:gd name="T24" fmla="*/ 10762 w 11863"/>
                <a:gd name="T25" fmla="*/ 5079 h 11062"/>
                <a:gd name="T26" fmla="*/ 11085 w 11863"/>
                <a:gd name="T27" fmla="*/ 5405 h 11062"/>
                <a:gd name="T28" fmla="*/ 11304 w 11863"/>
                <a:gd name="T29" fmla="*/ 5690 h 11062"/>
                <a:gd name="T30" fmla="*/ 11416 w 11863"/>
                <a:gd name="T31" fmla="*/ 5867 h 11062"/>
                <a:gd name="T32" fmla="*/ 11516 w 11863"/>
                <a:gd name="T33" fmla="*/ 6053 h 11062"/>
                <a:gd name="T34" fmla="*/ 11604 w 11863"/>
                <a:gd name="T35" fmla="*/ 6245 h 11062"/>
                <a:gd name="T36" fmla="*/ 11680 w 11863"/>
                <a:gd name="T37" fmla="*/ 6444 h 11062"/>
                <a:gd name="T38" fmla="*/ 11742 w 11863"/>
                <a:gd name="T39" fmla="*/ 6650 h 11062"/>
                <a:gd name="T40" fmla="*/ 11790 w 11863"/>
                <a:gd name="T41" fmla="*/ 6860 h 11062"/>
                <a:gd name="T42" fmla="*/ 11827 w 11863"/>
                <a:gd name="T43" fmla="*/ 6573 h 11062"/>
                <a:gd name="T44" fmla="*/ 11852 w 11863"/>
                <a:gd name="T45" fmla="*/ 6282 h 11062"/>
                <a:gd name="T46" fmla="*/ 11862 w 11863"/>
                <a:gd name="T47" fmla="*/ 5987 h 11062"/>
                <a:gd name="T48" fmla="*/ 11807 w 11863"/>
                <a:gd name="T49" fmla="*/ 5119 h 11062"/>
                <a:gd name="T50" fmla="*/ 11593 w 11863"/>
                <a:gd name="T51" fmla="*/ 4157 h 11062"/>
                <a:gd name="T52" fmla="*/ 11229 w 11863"/>
                <a:gd name="T53" fmla="*/ 3260 h 11062"/>
                <a:gd name="T54" fmla="*/ 10730 w 11863"/>
                <a:gd name="T55" fmla="*/ 2443 h 11062"/>
                <a:gd name="T56" fmla="*/ 10108 w 11863"/>
                <a:gd name="T57" fmla="*/ 1719 h 11062"/>
                <a:gd name="T58" fmla="*/ 9380 w 11863"/>
                <a:gd name="T59" fmla="*/ 1105 h 11062"/>
                <a:gd name="T60" fmla="*/ 8731 w 11863"/>
                <a:gd name="T61" fmla="*/ 701 h 11062"/>
                <a:gd name="T62" fmla="*/ 8305 w 11863"/>
                <a:gd name="T63" fmla="*/ 493 h 11062"/>
                <a:gd name="T64" fmla="*/ 7860 w 11863"/>
                <a:gd name="T65" fmla="*/ 320 h 11062"/>
                <a:gd name="T66" fmla="*/ 7399 w 11863"/>
                <a:gd name="T67" fmla="*/ 182 h 11062"/>
                <a:gd name="T68" fmla="*/ 6922 w 11863"/>
                <a:gd name="T69" fmla="*/ 82 h 11062"/>
                <a:gd name="T70" fmla="*/ 6433 w 11863"/>
                <a:gd name="T71" fmla="*/ 21 h 11062"/>
                <a:gd name="T72" fmla="*/ 5931 w 11863"/>
                <a:gd name="T73" fmla="*/ 0 h 11062"/>
                <a:gd name="T74" fmla="*/ 4450 w 11863"/>
                <a:gd name="T75" fmla="*/ 187 h 11062"/>
                <a:gd name="T76" fmla="*/ 3104 w 11863"/>
                <a:gd name="T77" fmla="*/ 716 h 11062"/>
                <a:gd name="T78" fmla="*/ 1944 w 11863"/>
                <a:gd name="T79" fmla="*/ 1540 h 11062"/>
                <a:gd name="T80" fmla="*/ 1013 w 11863"/>
                <a:gd name="T81" fmla="*/ 2614 h 11062"/>
                <a:gd name="T82" fmla="*/ 360 w 11863"/>
                <a:gd name="T83" fmla="*/ 3890 h 11062"/>
                <a:gd name="T84" fmla="*/ 31 w 11863"/>
                <a:gd name="T85" fmla="*/ 5321 h 11062"/>
                <a:gd name="T86" fmla="*/ 31 w 11863"/>
                <a:gd name="T87" fmla="*/ 6536 h 11062"/>
                <a:gd name="T88" fmla="*/ 215 w 11863"/>
                <a:gd name="T89" fmla="*/ 7511 h 11062"/>
                <a:gd name="T90" fmla="*/ 549 w 11863"/>
                <a:gd name="T91" fmla="*/ 8422 h 11062"/>
                <a:gd name="T92" fmla="*/ 1023 w 11863"/>
                <a:gd name="T93" fmla="*/ 9256 h 11062"/>
                <a:gd name="T94" fmla="*/ 1621 w 11863"/>
                <a:gd name="T95" fmla="*/ 9999 h 11062"/>
                <a:gd name="T96" fmla="*/ 2329 w 11863"/>
                <a:gd name="T97" fmla="*/ 10636 h 11062"/>
                <a:gd name="T98" fmla="*/ 2969 w 11863"/>
                <a:gd name="T99" fmla="*/ 10856 h 11062"/>
                <a:gd name="T100" fmla="*/ 3087 w 11863"/>
                <a:gd name="T101" fmla="*/ 9862 h 11062"/>
                <a:gd name="T102" fmla="*/ 3364 w 11863"/>
                <a:gd name="T103" fmla="*/ 8922 h 11062"/>
                <a:gd name="T104" fmla="*/ 3783 w 11863"/>
                <a:gd name="T105" fmla="*/ 8057 h 11062"/>
                <a:gd name="T106" fmla="*/ 4334 w 11863"/>
                <a:gd name="T107" fmla="*/ 7275 h 11062"/>
                <a:gd name="T108" fmla="*/ 4999 w 11863"/>
                <a:gd name="T109" fmla="*/ 6594 h 11062"/>
                <a:gd name="T110" fmla="*/ 5766 w 11863"/>
                <a:gd name="T111" fmla="*/ 6026 h 1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863" h="11062">
                  <a:moveTo>
                    <a:pt x="5931" y="5927"/>
                  </a:moveTo>
                  <a:lnTo>
                    <a:pt x="5931" y="5888"/>
                  </a:lnTo>
                  <a:lnTo>
                    <a:pt x="5931" y="5860"/>
                  </a:lnTo>
                  <a:lnTo>
                    <a:pt x="5931" y="5844"/>
                  </a:lnTo>
                  <a:lnTo>
                    <a:pt x="5931" y="5839"/>
                  </a:lnTo>
                  <a:lnTo>
                    <a:pt x="5931" y="5844"/>
                  </a:lnTo>
                  <a:lnTo>
                    <a:pt x="5931" y="5860"/>
                  </a:lnTo>
                  <a:lnTo>
                    <a:pt x="5931" y="5888"/>
                  </a:lnTo>
                  <a:lnTo>
                    <a:pt x="5931" y="5927"/>
                  </a:lnTo>
                  <a:lnTo>
                    <a:pt x="5983" y="5837"/>
                  </a:lnTo>
                  <a:lnTo>
                    <a:pt x="6038" y="5749"/>
                  </a:lnTo>
                  <a:lnTo>
                    <a:pt x="6096" y="5664"/>
                  </a:lnTo>
                  <a:lnTo>
                    <a:pt x="6156" y="5580"/>
                  </a:lnTo>
                  <a:lnTo>
                    <a:pt x="6219" y="5498"/>
                  </a:lnTo>
                  <a:lnTo>
                    <a:pt x="6285" y="5418"/>
                  </a:lnTo>
                  <a:lnTo>
                    <a:pt x="6352" y="5341"/>
                  </a:lnTo>
                  <a:lnTo>
                    <a:pt x="6423" y="5266"/>
                  </a:lnTo>
                  <a:lnTo>
                    <a:pt x="6496" y="5193"/>
                  </a:lnTo>
                  <a:lnTo>
                    <a:pt x="6572" y="5122"/>
                  </a:lnTo>
                  <a:lnTo>
                    <a:pt x="6648" y="5055"/>
                  </a:lnTo>
                  <a:lnTo>
                    <a:pt x="6728" y="4989"/>
                  </a:lnTo>
                  <a:lnTo>
                    <a:pt x="6811" y="4926"/>
                  </a:lnTo>
                  <a:lnTo>
                    <a:pt x="6894" y="4866"/>
                  </a:lnTo>
                  <a:lnTo>
                    <a:pt x="6980" y="4808"/>
                  </a:lnTo>
                  <a:lnTo>
                    <a:pt x="7069" y="4753"/>
                  </a:lnTo>
                  <a:lnTo>
                    <a:pt x="7158" y="4701"/>
                  </a:lnTo>
                  <a:lnTo>
                    <a:pt x="7250" y="4652"/>
                  </a:lnTo>
                  <a:lnTo>
                    <a:pt x="7343" y="4607"/>
                  </a:lnTo>
                  <a:lnTo>
                    <a:pt x="7438" y="4563"/>
                  </a:lnTo>
                  <a:lnTo>
                    <a:pt x="7535" y="4523"/>
                  </a:lnTo>
                  <a:lnTo>
                    <a:pt x="7634" y="4487"/>
                  </a:lnTo>
                  <a:lnTo>
                    <a:pt x="7734" y="4453"/>
                  </a:lnTo>
                  <a:lnTo>
                    <a:pt x="7835" y="4422"/>
                  </a:lnTo>
                  <a:lnTo>
                    <a:pt x="7937" y="4396"/>
                  </a:lnTo>
                  <a:lnTo>
                    <a:pt x="8042" y="4372"/>
                  </a:lnTo>
                  <a:lnTo>
                    <a:pt x="8147" y="4352"/>
                  </a:lnTo>
                  <a:lnTo>
                    <a:pt x="8253" y="4336"/>
                  </a:lnTo>
                  <a:lnTo>
                    <a:pt x="8361" y="4322"/>
                  </a:lnTo>
                  <a:lnTo>
                    <a:pt x="8470" y="4313"/>
                  </a:lnTo>
                  <a:lnTo>
                    <a:pt x="8580" y="4307"/>
                  </a:lnTo>
                  <a:lnTo>
                    <a:pt x="8690" y="4306"/>
                  </a:lnTo>
                  <a:lnTo>
                    <a:pt x="8789" y="4307"/>
                  </a:lnTo>
                  <a:lnTo>
                    <a:pt x="8887" y="4311"/>
                  </a:lnTo>
                  <a:lnTo>
                    <a:pt x="8985" y="4319"/>
                  </a:lnTo>
                  <a:lnTo>
                    <a:pt x="9081" y="4329"/>
                  </a:lnTo>
                  <a:lnTo>
                    <a:pt x="9176" y="4342"/>
                  </a:lnTo>
                  <a:lnTo>
                    <a:pt x="9271" y="4359"/>
                  </a:lnTo>
                  <a:lnTo>
                    <a:pt x="9364" y="4378"/>
                  </a:lnTo>
                  <a:lnTo>
                    <a:pt x="9456" y="4399"/>
                  </a:lnTo>
                  <a:lnTo>
                    <a:pt x="9548" y="4423"/>
                  </a:lnTo>
                  <a:lnTo>
                    <a:pt x="9639" y="4450"/>
                  </a:lnTo>
                  <a:lnTo>
                    <a:pt x="9728" y="4480"/>
                  </a:lnTo>
                  <a:lnTo>
                    <a:pt x="9816" y="4511"/>
                  </a:lnTo>
                  <a:lnTo>
                    <a:pt x="9902" y="4546"/>
                  </a:lnTo>
                  <a:lnTo>
                    <a:pt x="9988" y="4583"/>
                  </a:lnTo>
                  <a:lnTo>
                    <a:pt x="10071" y="4622"/>
                  </a:lnTo>
                  <a:lnTo>
                    <a:pt x="10155" y="4665"/>
                  </a:lnTo>
                  <a:lnTo>
                    <a:pt x="10236" y="4709"/>
                  </a:lnTo>
                  <a:lnTo>
                    <a:pt x="10316" y="4756"/>
                  </a:lnTo>
                  <a:lnTo>
                    <a:pt x="10394" y="4804"/>
                  </a:lnTo>
                  <a:lnTo>
                    <a:pt x="10471" y="4855"/>
                  </a:lnTo>
                  <a:lnTo>
                    <a:pt x="10546" y="4908"/>
                  </a:lnTo>
                  <a:lnTo>
                    <a:pt x="10620" y="4964"/>
                  </a:lnTo>
                  <a:lnTo>
                    <a:pt x="10692" y="5020"/>
                  </a:lnTo>
                  <a:lnTo>
                    <a:pt x="10762" y="5079"/>
                  </a:lnTo>
                  <a:lnTo>
                    <a:pt x="10830" y="5141"/>
                  </a:lnTo>
                  <a:lnTo>
                    <a:pt x="10897" y="5204"/>
                  </a:lnTo>
                  <a:lnTo>
                    <a:pt x="10961" y="5269"/>
                  </a:lnTo>
                  <a:lnTo>
                    <a:pt x="11024" y="5336"/>
                  </a:lnTo>
                  <a:lnTo>
                    <a:pt x="11085" y="5405"/>
                  </a:lnTo>
                  <a:lnTo>
                    <a:pt x="11143" y="5475"/>
                  </a:lnTo>
                  <a:lnTo>
                    <a:pt x="11200" y="5547"/>
                  </a:lnTo>
                  <a:lnTo>
                    <a:pt x="11256" y="5622"/>
                  </a:lnTo>
                  <a:lnTo>
                    <a:pt x="11279" y="5656"/>
                  </a:lnTo>
                  <a:lnTo>
                    <a:pt x="11304" y="5690"/>
                  </a:lnTo>
                  <a:lnTo>
                    <a:pt x="11327" y="5725"/>
                  </a:lnTo>
                  <a:lnTo>
                    <a:pt x="11349" y="5760"/>
                  </a:lnTo>
                  <a:lnTo>
                    <a:pt x="11373" y="5796"/>
                  </a:lnTo>
                  <a:lnTo>
                    <a:pt x="11394" y="5832"/>
                  </a:lnTo>
                  <a:lnTo>
                    <a:pt x="11416" y="5867"/>
                  </a:lnTo>
                  <a:lnTo>
                    <a:pt x="11437" y="5904"/>
                  </a:lnTo>
                  <a:lnTo>
                    <a:pt x="11457" y="5940"/>
                  </a:lnTo>
                  <a:lnTo>
                    <a:pt x="11477" y="5978"/>
                  </a:lnTo>
                  <a:lnTo>
                    <a:pt x="11497" y="6015"/>
                  </a:lnTo>
                  <a:lnTo>
                    <a:pt x="11516" y="6053"/>
                  </a:lnTo>
                  <a:lnTo>
                    <a:pt x="11535" y="6091"/>
                  </a:lnTo>
                  <a:lnTo>
                    <a:pt x="11553" y="6129"/>
                  </a:lnTo>
                  <a:lnTo>
                    <a:pt x="11571" y="6167"/>
                  </a:lnTo>
                  <a:lnTo>
                    <a:pt x="11587" y="6206"/>
                  </a:lnTo>
                  <a:lnTo>
                    <a:pt x="11604" y="6245"/>
                  </a:lnTo>
                  <a:lnTo>
                    <a:pt x="11621" y="6284"/>
                  </a:lnTo>
                  <a:lnTo>
                    <a:pt x="11636" y="6324"/>
                  </a:lnTo>
                  <a:lnTo>
                    <a:pt x="11651" y="6364"/>
                  </a:lnTo>
                  <a:lnTo>
                    <a:pt x="11665" y="6404"/>
                  </a:lnTo>
                  <a:lnTo>
                    <a:pt x="11680" y="6444"/>
                  </a:lnTo>
                  <a:lnTo>
                    <a:pt x="11693" y="6485"/>
                  </a:lnTo>
                  <a:lnTo>
                    <a:pt x="11706" y="6525"/>
                  </a:lnTo>
                  <a:lnTo>
                    <a:pt x="11718" y="6566"/>
                  </a:lnTo>
                  <a:lnTo>
                    <a:pt x="11730" y="6607"/>
                  </a:lnTo>
                  <a:lnTo>
                    <a:pt x="11742" y="6650"/>
                  </a:lnTo>
                  <a:lnTo>
                    <a:pt x="11752" y="6691"/>
                  </a:lnTo>
                  <a:lnTo>
                    <a:pt x="11763" y="6733"/>
                  </a:lnTo>
                  <a:lnTo>
                    <a:pt x="11772" y="6775"/>
                  </a:lnTo>
                  <a:lnTo>
                    <a:pt x="11781" y="6817"/>
                  </a:lnTo>
                  <a:lnTo>
                    <a:pt x="11790" y="6860"/>
                  </a:lnTo>
                  <a:lnTo>
                    <a:pt x="11799" y="6803"/>
                  </a:lnTo>
                  <a:lnTo>
                    <a:pt x="11806" y="6746"/>
                  </a:lnTo>
                  <a:lnTo>
                    <a:pt x="11814" y="6688"/>
                  </a:lnTo>
                  <a:lnTo>
                    <a:pt x="11821" y="6631"/>
                  </a:lnTo>
                  <a:lnTo>
                    <a:pt x="11827" y="6573"/>
                  </a:lnTo>
                  <a:lnTo>
                    <a:pt x="11834" y="6515"/>
                  </a:lnTo>
                  <a:lnTo>
                    <a:pt x="11840" y="6457"/>
                  </a:lnTo>
                  <a:lnTo>
                    <a:pt x="11844" y="6398"/>
                  </a:lnTo>
                  <a:lnTo>
                    <a:pt x="11849" y="6341"/>
                  </a:lnTo>
                  <a:lnTo>
                    <a:pt x="11852" y="6282"/>
                  </a:lnTo>
                  <a:lnTo>
                    <a:pt x="11855" y="6223"/>
                  </a:lnTo>
                  <a:lnTo>
                    <a:pt x="11857" y="6164"/>
                  </a:lnTo>
                  <a:lnTo>
                    <a:pt x="11860" y="6105"/>
                  </a:lnTo>
                  <a:lnTo>
                    <a:pt x="11862" y="6046"/>
                  </a:lnTo>
                  <a:lnTo>
                    <a:pt x="11862" y="5987"/>
                  </a:lnTo>
                  <a:lnTo>
                    <a:pt x="11863" y="5927"/>
                  </a:lnTo>
                  <a:lnTo>
                    <a:pt x="11860" y="5723"/>
                  </a:lnTo>
                  <a:lnTo>
                    <a:pt x="11849" y="5519"/>
                  </a:lnTo>
                  <a:lnTo>
                    <a:pt x="11832" y="5318"/>
                  </a:lnTo>
                  <a:lnTo>
                    <a:pt x="11807" y="5119"/>
                  </a:lnTo>
                  <a:lnTo>
                    <a:pt x="11777" y="4922"/>
                  </a:lnTo>
                  <a:lnTo>
                    <a:pt x="11741" y="4727"/>
                  </a:lnTo>
                  <a:lnTo>
                    <a:pt x="11697" y="4535"/>
                  </a:lnTo>
                  <a:lnTo>
                    <a:pt x="11648" y="4344"/>
                  </a:lnTo>
                  <a:lnTo>
                    <a:pt x="11593" y="4157"/>
                  </a:lnTo>
                  <a:lnTo>
                    <a:pt x="11532" y="3971"/>
                  </a:lnTo>
                  <a:lnTo>
                    <a:pt x="11465" y="3789"/>
                  </a:lnTo>
                  <a:lnTo>
                    <a:pt x="11391" y="3609"/>
                  </a:lnTo>
                  <a:lnTo>
                    <a:pt x="11314" y="3433"/>
                  </a:lnTo>
                  <a:lnTo>
                    <a:pt x="11229" y="3260"/>
                  </a:lnTo>
                  <a:lnTo>
                    <a:pt x="11139" y="3089"/>
                  </a:lnTo>
                  <a:lnTo>
                    <a:pt x="11045" y="2922"/>
                  </a:lnTo>
                  <a:lnTo>
                    <a:pt x="10944" y="2759"/>
                  </a:lnTo>
                  <a:lnTo>
                    <a:pt x="10840" y="2598"/>
                  </a:lnTo>
                  <a:lnTo>
                    <a:pt x="10730" y="2443"/>
                  </a:lnTo>
                  <a:lnTo>
                    <a:pt x="10614" y="2290"/>
                  </a:lnTo>
                  <a:lnTo>
                    <a:pt x="10495" y="2142"/>
                  </a:lnTo>
                  <a:lnTo>
                    <a:pt x="10371" y="1996"/>
                  </a:lnTo>
                  <a:lnTo>
                    <a:pt x="10242" y="1856"/>
                  </a:lnTo>
                  <a:lnTo>
                    <a:pt x="10108" y="1719"/>
                  </a:lnTo>
                  <a:lnTo>
                    <a:pt x="9970" y="1587"/>
                  </a:lnTo>
                  <a:lnTo>
                    <a:pt x="9829" y="1459"/>
                  </a:lnTo>
                  <a:lnTo>
                    <a:pt x="9683" y="1337"/>
                  </a:lnTo>
                  <a:lnTo>
                    <a:pt x="9533" y="1218"/>
                  </a:lnTo>
                  <a:lnTo>
                    <a:pt x="9380" y="1105"/>
                  </a:lnTo>
                  <a:lnTo>
                    <a:pt x="9223" y="996"/>
                  </a:lnTo>
                  <a:lnTo>
                    <a:pt x="9062" y="892"/>
                  </a:lnTo>
                  <a:lnTo>
                    <a:pt x="8897" y="794"/>
                  </a:lnTo>
                  <a:lnTo>
                    <a:pt x="8815" y="747"/>
                  </a:lnTo>
                  <a:lnTo>
                    <a:pt x="8731" y="701"/>
                  </a:lnTo>
                  <a:lnTo>
                    <a:pt x="8648" y="657"/>
                  </a:lnTo>
                  <a:lnTo>
                    <a:pt x="8563" y="615"/>
                  </a:lnTo>
                  <a:lnTo>
                    <a:pt x="8478" y="572"/>
                  </a:lnTo>
                  <a:lnTo>
                    <a:pt x="8392" y="532"/>
                  </a:lnTo>
                  <a:lnTo>
                    <a:pt x="8305" y="493"/>
                  </a:lnTo>
                  <a:lnTo>
                    <a:pt x="8217" y="457"/>
                  </a:lnTo>
                  <a:lnTo>
                    <a:pt x="8130" y="420"/>
                  </a:lnTo>
                  <a:lnTo>
                    <a:pt x="8041" y="386"/>
                  </a:lnTo>
                  <a:lnTo>
                    <a:pt x="7951" y="352"/>
                  </a:lnTo>
                  <a:lnTo>
                    <a:pt x="7860" y="320"/>
                  </a:lnTo>
                  <a:lnTo>
                    <a:pt x="7769" y="290"/>
                  </a:lnTo>
                  <a:lnTo>
                    <a:pt x="7677" y="261"/>
                  </a:lnTo>
                  <a:lnTo>
                    <a:pt x="7585" y="233"/>
                  </a:lnTo>
                  <a:lnTo>
                    <a:pt x="7492" y="208"/>
                  </a:lnTo>
                  <a:lnTo>
                    <a:pt x="7399" y="182"/>
                  </a:lnTo>
                  <a:lnTo>
                    <a:pt x="7304" y="160"/>
                  </a:lnTo>
                  <a:lnTo>
                    <a:pt x="7210" y="138"/>
                  </a:lnTo>
                  <a:lnTo>
                    <a:pt x="7114" y="118"/>
                  </a:lnTo>
                  <a:lnTo>
                    <a:pt x="7019" y="99"/>
                  </a:lnTo>
                  <a:lnTo>
                    <a:pt x="6922" y="82"/>
                  </a:lnTo>
                  <a:lnTo>
                    <a:pt x="6825" y="67"/>
                  </a:lnTo>
                  <a:lnTo>
                    <a:pt x="6727" y="53"/>
                  </a:lnTo>
                  <a:lnTo>
                    <a:pt x="6629" y="41"/>
                  </a:lnTo>
                  <a:lnTo>
                    <a:pt x="6532" y="30"/>
                  </a:lnTo>
                  <a:lnTo>
                    <a:pt x="6433" y="21"/>
                  </a:lnTo>
                  <a:lnTo>
                    <a:pt x="6334" y="13"/>
                  </a:lnTo>
                  <a:lnTo>
                    <a:pt x="6233" y="8"/>
                  </a:lnTo>
                  <a:lnTo>
                    <a:pt x="6133" y="3"/>
                  </a:lnTo>
                  <a:lnTo>
                    <a:pt x="6032" y="1"/>
                  </a:lnTo>
                  <a:lnTo>
                    <a:pt x="5931" y="0"/>
                  </a:lnTo>
                  <a:lnTo>
                    <a:pt x="5626" y="8"/>
                  </a:lnTo>
                  <a:lnTo>
                    <a:pt x="5325" y="31"/>
                  </a:lnTo>
                  <a:lnTo>
                    <a:pt x="5028" y="68"/>
                  </a:lnTo>
                  <a:lnTo>
                    <a:pt x="4737" y="120"/>
                  </a:lnTo>
                  <a:lnTo>
                    <a:pt x="4450" y="187"/>
                  </a:lnTo>
                  <a:lnTo>
                    <a:pt x="4168" y="267"/>
                  </a:lnTo>
                  <a:lnTo>
                    <a:pt x="3892" y="360"/>
                  </a:lnTo>
                  <a:lnTo>
                    <a:pt x="3623" y="466"/>
                  </a:lnTo>
                  <a:lnTo>
                    <a:pt x="3360" y="585"/>
                  </a:lnTo>
                  <a:lnTo>
                    <a:pt x="3104" y="716"/>
                  </a:lnTo>
                  <a:lnTo>
                    <a:pt x="2856" y="858"/>
                  </a:lnTo>
                  <a:lnTo>
                    <a:pt x="2616" y="1012"/>
                  </a:lnTo>
                  <a:lnTo>
                    <a:pt x="2383" y="1178"/>
                  </a:lnTo>
                  <a:lnTo>
                    <a:pt x="2159" y="1354"/>
                  </a:lnTo>
                  <a:lnTo>
                    <a:pt x="1944" y="1540"/>
                  </a:lnTo>
                  <a:lnTo>
                    <a:pt x="1737" y="1736"/>
                  </a:lnTo>
                  <a:lnTo>
                    <a:pt x="1541" y="1942"/>
                  </a:lnTo>
                  <a:lnTo>
                    <a:pt x="1355" y="2157"/>
                  </a:lnTo>
                  <a:lnTo>
                    <a:pt x="1179" y="2381"/>
                  </a:lnTo>
                  <a:lnTo>
                    <a:pt x="1013" y="2614"/>
                  </a:lnTo>
                  <a:lnTo>
                    <a:pt x="859" y="2854"/>
                  </a:lnTo>
                  <a:lnTo>
                    <a:pt x="716" y="3102"/>
                  </a:lnTo>
                  <a:lnTo>
                    <a:pt x="585" y="3358"/>
                  </a:lnTo>
                  <a:lnTo>
                    <a:pt x="466" y="3621"/>
                  </a:lnTo>
                  <a:lnTo>
                    <a:pt x="360" y="3890"/>
                  </a:lnTo>
                  <a:lnTo>
                    <a:pt x="267" y="4164"/>
                  </a:lnTo>
                  <a:lnTo>
                    <a:pt x="187" y="4447"/>
                  </a:lnTo>
                  <a:lnTo>
                    <a:pt x="120" y="4733"/>
                  </a:lnTo>
                  <a:lnTo>
                    <a:pt x="68" y="5025"/>
                  </a:lnTo>
                  <a:lnTo>
                    <a:pt x="31" y="5321"/>
                  </a:lnTo>
                  <a:lnTo>
                    <a:pt x="8" y="5623"/>
                  </a:lnTo>
                  <a:lnTo>
                    <a:pt x="0" y="5927"/>
                  </a:lnTo>
                  <a:lnTo>
                    <a:pt x="3" y="6133"/>
                  </a:lnTo>
                  <a:lnTo>
                    <a:pt x="13" y="6335"/>
                  </a:lnTo>
                  <a:lnTo>
                    <a:pt x="31" y="6536"/>
                  </a:lnTo>
                  <a:lnTo>
                    <a:pt x="54" y="6736"/>
                  </a:lnTo>
                  <a:lnTo>
                    <a:pt x="85" y="6933"/>
                  </a:lnTo>
                  <a:lnTo>
                    <a:pt x="121" y="7127"/>
                  </a:lnTo>
                  <a:lnTo>
                    <a:pt x="165" y="7321"/>
                  </a:lnTo>
                  <a:lnTo>
                    <a:pt x="215" y="7511"/>
                  </a:lnTo>
                  <a:lnTo>
                    <a:pt x="269" y="7699"/>
                  </a:lnTo>
                  <a:lnTo>
                    <a:pt x="330" y="7883"/>
                  </a:lnTo>
                  <a:lnTo>
                    <a:pt x="398" y="8067"/>
                  </a:lnTo>
                  <a:lnTo>
                    <a:pt x="470" y="8246"/>
                  </a:lnTo>
                  <a:lnTo>
                    <a:pt x="549" y="8422"/>
                  </a:lnTo>
                  <a:lnTo>
                    <a:pt x="634" y="8596"/>
                  </a:lnTo>
                  <a:lnTo>
                    <a:pt x="723" y="8766"/>
                  </a:lnTo>
                  <a:lnTo>
                    <a:pt x="819" y="8932"/>
                  </a:lnTo>
                  <a:lnTo>
                    <a:pt x="919" y="9096"/>
                  </a:lnTo>
                  <a:lnTo>
                    <a:pt x="1023" y="9256"/>
                  </a:lnTo>
                  <a:lnTo>
                    <a:pt x="1133" y="9413"/>
                  </a:lnTo>
                  <a:lnTo>
                    <a:pt x="1248" y="9565"/>
                  </a:lnTo>
                  <a:lnTo>
                    <a:pt x="1368" y="9714"/>
                  </a:lnTo>
                  <a:lnTo>
                    <a:pt x="1492" y="9858"/>
                  </a:lnTo>
                  <a:lnTo>
                    <a:pt x="1621" y="9999"/>
                  </a:lnTo>
                  <a:lnTo>
                    <a:pt x="1755" y="10135"/>
                  </a:lnTo>
                  <a:lnTo>
                    <a:pt x="1892" y="10267"/>
                  </a:lnTo>
                  <a:lnTo>
                    <a:pt x="2034" y="10395"/>
                  </a:lnTo>
                  <a:lnTo>
                    <a:pt x="2180" y="10518"/>
                  </a:lnTo>
                  <a:lnTo>
                    <a:pt x="2329" y="10636"/>
                  </a:lnTo>
                  <a:lnTo>
                    <a:pt x="2483" y="10751"/>
                  </a:lnTo>
                  <a:lnTo>
                    <a:pt x="2640" y="10860"/>
                  </a:lnTo>
                  <a:lnTo>
                    <a:pt x="2801" y="10963"/>
                  </a:lnTo>
                  <a:lnTo>
                    <a:pt x="2966" y="11062"/>
                  </a:lnTo>
                  <a:lnTo>
                    <a:pt x="2969" y="10856"/>
                  </a:lnTo>
                  <a:lnTo>
                    <a:pt x="2979" y="10654"/>
                  </a:lnTo>
                  <a:lnTo>
                    <a:pt x="2996" y="10453"/>
                  </a:lnTo>
                  <a:lnTo>
                    <a:pt x="3021" y="10253"/>
                  </a:lnTo>
                  <a:lnTo>
                    <a:pt x="3051" y="10056"/>
                  </a:lnTo>
                  <a:lnTo>
                    <a:pt x="3087" y="9862"/>
                  </a:lnTo>
                  <a:lnTo>
                    <a:pt x="3131" y="9668"/>
                  </a:lnTo>
                  <a:lnTo>
                    <a:pt x="3180" y="9478"/>
                  </a:lnTo>
                  <a:lnTo>
                    <a:pt x="3235" y="9290"/>
                  </a:lnTo>
                  <a:lnTo>
                    <a:pt x="3296" y="9106"/>
                  </a:lnTo>
                  <a:lnTo>
                    <a:pt x="3364" y="8922"/>
                  </a:lnTo>
                  <a:lnTo>
                    <a:pt x="3436" y="8743"/>
                  </a:lnTo>
                  <a:lnTo>
                    <a:pt x="3515" y="8567"/>
                  </a:lnTo>
                  <a:lnTo>
                    <a:pt x="3599" y="8393"/>
                  </a:lnTo>
                  <a:lnTo>
                    <a:pt x="3689" y="8223"/>
                  </a:lnTo>
                  <a:lnTo>
                    <a:pt x="3783" y="8057"/>
                  </a:lnTo>
                  <a:lnTo>
                    <a:pt x="3884" y="7893"/>
                  </a:lnTo>
                  <a:lnTo>
                    <a:pt x="3989" y="7733"/>
                  </a:lnTo>
                  <a:lnTo>
                    <a:pt x="4099" y="7576"/>
                  </a:lnTo>
                  <a:lnTo>
                    <a:pt x="4214" y="7424"/>
                  </a:lnTo>
                  <a:lnTo>
                    <a:pt x="4334" y="7275"/>
                  </a:lnTo>
                  <a:lnTo>
                    <a:pt x="4459" y="7131"/>
                  </a:lnTo>
                  <a:lnTo>
                    <a:pt x="4586" y="6990"/>
                  </a:lnTo>
                  <a:lnTo>
                    <a:pt x="4720" y="6854"/>
                  </a:lnTo>
                  <a:lnTo>
                    <a:pt x="4858" y="6722"/>
                  </a:lnTo>
                  <a:lnTo>
                    <a:pt x="4999" y="6594"/>
                  </a:lnTo>
                  <a:lnTo>
                    <a:pt x="5145" y="6471"/>
                  </a:lnTo>
                  <a:lnTo>
                    <a:pt x="5295" y="6353"/>
                  </a:lnTo>
                  <a:lnTo>
                    <a:pt x="5448" y="6238"/>
                  </a:lnTo>
                  <a:lnTo>
                    <a:pt x="5606" y="6129"/>
                  </a:lnTo>
                  <a:lnTo>
                    <a:pt x="5766" y="6026"/>
                  </a:lnTo>
                  <a:lnTo>
                    <a:pt x="5931" y="5927"/>
                  </a:lnTo>
                  <a:close/>
                </a:path>
              </a:pathLst>
            </a:custGeom>
            <a:solidFill>
              <a:srgbClr val="F34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cs typeface="+mn-cs"/>
              </a:endParaRPr>
            </a:p>
          </p:txBody>
        </p:sp>
        <p:sp>
          <p:nvSpPr>
            <p:cNvPr id="8" name="Freeform 6"/>
            <p:cNvSpPr/>
            <p:nvPr/>
          </p:nvSpPr>
          <p:spPr bwMode="auto">
            <a:xfrm>
              <a:off x="8562975" y="1473625"/>
              <a:ext cx="2181225" cy="2687637"/>
            </a:xfrm>
            <a:custGeom>
              <a:avLst/>
              <a:gdLst>
                <a:gd name="T0" fmla="*/ 7288 w 9617"/>
                <a:gd name="T1" fmla="*/ 10636 h 11854"/>
                <a:gd name="T2" fmla="*/ 7996 w 9617"/>
                <a:gd name="T3" fmla="*/ 9999 h 11854"/>
                <a:gd name="T4" fmla="*/ 8594 w 9617"/>
                <a:gd name="T5" fmla="*/ 9256 h 11854"/>
                <a:gd name="T6" fmla="*/ 9068 w 9617"/>
                <a:gd name="T7" fmla="*/ 8422 h 11854"/>
                <a:gd name="T8" fmla="*/ 9402 w 9617"/>
                <a:gd name="T9" fmla="*/ 7511 h 11854"/>
                <a:gd name="T10" fmla="*/ 9586 w 9617"/>
                <a:gd name="T11" fmla="*/ 6536 h 11854"/>
                <a:gd name="T12" fmla="*/ 9586 w 9617"/>
                <a:gd name="T13" fmla="*/ 5321 h 11854"/>
                <a:gd name="T14" fmla="*/ 9257 w 9617"/>
                <a:gd name="T15" fmla="*/ 3890 h 11854"/>
                <a:gd name="T16" fmla="*/ 8604 w 9617"/>
                <a:gd name="T17" fmla="*/ 2614 h 11854"/>
                <a:gd name="T18" fmla="*/ 7673 w 9617"/>
                <a:gd name="T19" fmla="*/ 1540 h 11854"/>
                <a:gd name="T20" fmla="*/ 6513 w 9617"/>
                <a:gd name="T21" fmla="*/ 716 h 11854"/>
                <a:gd name="T22" fmla="*/ 5167 w 9617"/>
                <a:gd name="T23" fmla="*/ 187 h 11854"/>
                <a:gd name="T24" fmla="*/ 3686 w 9617"/>
                <a:gd name="T25" fmla="*/ 0 h 11854"/>
                <a:gd name="T26" fmla="*/ 3184 w 9617"/>
                <a:gd name="T27" fmla="*/ 21 h 11854"/>
                <a:gd name="T28" fmla="*/ 2695 w 9617"/>
                <a:gd name="T29" fmla="*/ 82 h 11854"/>
                <a:gd name="T30" fmla="*/ 2218 w 9617"/>
                <a:gd name="T31" fmla="*/ 182 h 11854"/>
                <a:gd name="T32" fmla="*/ 1757 w 9617"/>
                <a:gd name="T33" fmla="*/ 320 h 11854"/>
                <a:gd name="T34" fmla="*/ 1312 w 9617"/>
                <a:gd name="T35" fmla="*/ 493 h 11854"/>
                <a:gd name="T36" fmla="*/ 886 w 9617"/>
                <a:gd name="T37" fmla="*/ 701 h 11854"/>
                <a:gd name="T38" fmla="*/ 1203 w 9617"/>
                <a:gd name="T39" fmla="*/ 1105 h 11854"/>
                <a:gd name="T40" fmla="*/ 1931 w 9617"/>
                <a:gd name="T41" fmla="*/ 1719 h 11854"/>
                <a:gd name="T42" fmla="*/ 2553 w 9617"/>
                <a:gd name="T43" fmla="*/ 2443 h 11854"/>
                <a:gd name="T44" fmla="*/ 3052 w 9617"/>
                <a:gd name="T45" fmla="*/ 3260 h 11854"/>
                <a:gd name="T46" fmla="*/ 3416 w 9617"/>
                <a:gd name="T47" fmla="*/ 4157 h 11854"/>
                <a:gd name="T48" fmla="*/ 3630 w 9617"/>
                <a:gd name="T49" fmla="*/ 5119 h 11854"/>
                <a:gd name="T50" fmla="*/ 3685 w 9617"/>
                <a:gd name="T51" fmla="*/ 5987 h 11854"/>
                <a:gd name="T52" fmla="*/ 3675 w 9617"/>
                <a:gd name="T53" fmla="*/ 6282 h 11854"/>
                <a:gd name="T54" fmla="*/ 3650 w 9617"/>
                <a:gd name="T55" fmla="*/ 6573 h 11854"/>
                <a:gd name="T56" fmla="*/ 3613 w 9617"/>
                <a:gd name="T57" fmla="*/ 6860 h 11854"/>
                <a:gd name="T58" fmla="*/ 3662 w 9617"/>
                <a:gd name="T59" fmla="*/ 7231 h 11854"/>
                <a:gd name="T60" fmla="*/ 3659 w 9617"/>
                <a:gd name="T61" fmla="*/ 7709 h 11854"/>
                <a:gd name="T62" fmla="*/ 3554 w 9617"/>
                <a:gd name="T63" fmla="*/ 8309 h 11854"/>
                <a:gd name="T64" fmla="*/ 3340 w 9617"/>
                <a:gd name="T65" fmla="*/ 8863 h 11854"/>
                <a:gd name="T66" fmla="*/ 3030 w 9617"/>
                <a:gd name="T67" fmla="*/ 9363 h 11854"/>
                <a:gd name="T68" fmla="*/ 2636 w 9617"/>
                <a:gd name="T69" fmla="*/ 9794 h 11854"/>
                <a:gd name="T70" fmla="*/ 2168 w 9617"/>
                <a:gd name="T71" fmla="*/ 10145 h 11854"/>
                <a:gd name="T72" fmla="*/ 1639 w 9617"/>
                <a:gd name="T73" fmla="*/ 10406 h 11854"/>
                <a:gd name="T74" fmla="*/ 1303 w 9617"/>
                <a:gd name="T75" fmla="*/ 10514 h 11854"/>
                <a:gd name="T76" fmla="*/ 951 w 9617"/>
                <a:gd name="T77" fmla="*/ 10583 h 11854"/>
                <a:gd name="T78" fmla="*/ 588 w 9617"/>
                <a:gd name="T79" fmla="*/ 10612 h 11854"/>
                <a:gd name="T80" fmla="*/ 254 w 9617"/>
                <a:gd name="T81" fmla="*/ 10603 h 11854"/>
                <a:gd name="T82" fmla="*/ 86 w 9617"/>
                <a:gd name="T83" fmla="*/ 10638 h 11854"/>
                <a:gd name="T84" fmla="*/ 533 w 9617"/>
                <a:gd name="T85" fmla="*/ 10948 h 11854"/>
                <a:gd name="T86" fmla="*/ 969 w 9617"/>
                <a:gd name="T87" fmla="*/ 11197 h 11854"/>
                <a:gd name="T88" fmla="*/ 1400 w 9617"/>
                <a:gd name="T89" fmla="*/ 11399 h 11854"/>
                <a:gd name="T90" fmla="*/ 1848 w 9617"/>
                <a:gd name="T91" fmla="*/ 11564 h 11854"/>
                <a:gd name="T92" fmla="*/ 2313 w 9617"/>
                <a:gd name="T93" fmla="*/ 11695 h 11854"/>
                <a:gd name="T94" fmla="*/ 2792 w 9617"/>
                <a:gd name="T95" fmla="*/ 11788 h 11854"/>
                <a:gd name="T96" fmla="*/ 3283 w 9617"/>
                <a:gd name="T97" fmla="*/ 11841 h 11854"/>
                <a:gd name="T98" fmla="*/ 3787 w 9617"/>
                <a:gd name="T99" fmla="*/ 11854 h 11854"/>
                <a:gd name="T100" fmla="*/ 4285 w 9617"/>
                <a:gd name="T101" fmla="*/ 11825 h 11854"/>
                <a:gd name="T102" fmla="*/ 4773 w 9617"/>
                <a:gd name="T103" fmla="*/ 11755 h 11854"/>
                <a:gd name="T104" fmla="*/ 5246 w 9617"/>
                <a:gd name="T105" fmla="*/ 11648 h 11854"/>
                <a:gd name="T106" fmla="*/ 5705 w 9617"/>
                <a:gd name="T107" fmla="*/ 11502 h 11854"/>
                <a:gd name="T108" fmla="*/ 6146 w 9617"/>
                <a:gd name="T109" fmla="*/ 11322 h 11854"/>
                <a:gd name="T110" fmla="*/ 6569 w 9617"/>
                <a:gd name="T111" fmla="*/ 11109 h 1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17" h="11854">
                  <a:moveTo>
                    <a:pt x="6651" y="11062"/>
                  </a:moveTo>
                  <a:lnTo>
                    <a:pt x="6816" y="10963"/>
                  </a:lnTo>
                  <a:lnTo>
                    <a:pt x="6977" y="10860"/>
                  </a:lnTo>
                  <a:lnTo>
                    <a:pt x="7134" y="10751"/>
                  </a:lnTo>
                  <a:lnTo>
                    <a:pt x="7288" y="10636"/>
                  </a:lnTo>
                  <a:lnTo>
                    <a:pt x="7437" y="10518"/>
                  </a:lnTo>
                  <a:lnTo>
                    <a:pt x="7583" y="10395"/>
                  </a:lnTo>
                  <a:lnTo>
                    <a:pt x="7725" y="10267"/>
                  </a:lnTo>
                  <a:lnTo>
                    <a:pt x="7862" y="10135"/>
                  </a:lnTo>
                  <a:lnTo>
                    <a:pt x="7996" y="9999"/>
                  </a:lnTo>
                  <a:lnTo>
                    <a:pt x="8125" y="9858"/>
                  </a:lnTo>
                  <a:lnTo>
                    <a:pt x="8249" y="9714"/>
                  </a:lnTo>
                  <a:lnTo>
                    <a:pt x="8369" y="9565"/>
                  </a:lnTo>
                  <a:lnTo>
                    <a:pt x="8484" y="9413"/>
                  </a:lnTo>
                  <a:lnTo>
                    <a:pt x="8594" y="9256"/>
                  </a:lnTo>
                  <a:lnTo>
                    <a:pt x="8698" y="9096"/>
                  </a:lnTo>
                  <a:lnTo>
                    <a:pt x="8798" y="8932"/>
                  </a:lnTo>
                  <a:lnTo>
                    <a:pt x="8894" y="8766"/>
                  </a:lnTo>
                  <a:lnTo>
                    <a:pt x="8983" y="8596"/>
                  </a:lnTo>
                  <a:lnTo>
                    <a:pt x="9068" y="8422"/>
                  </a:lnTo>
                  <a:lnTo>
                    <a:pt x="9147" y="8246"/>
                  </a:lnTo>
                  <a:lnTo>
                    <a:pt x="9219" y="8067"/>
                  </a:lnTo>
                  <a:lnTo>
                    <a:pt x="9287" y="7883"/>
                  </a:lnTo>
                  <a:lnTo>
                    <a:pt x="9348" y="7699"/>
                  </a:lnTo>
                  <a:lnTo>
                    <a:pt x="9402" y="7511"/>
                  </a:lnTo>
                  <a:lnTo>
                    <a:pt x="9452" y="7321"/>
                  </a:lnTo>
                  <a:lnTo>
                    <a:pt x="9496" y="7127"/>
                  </a:lnTo>
                  <a:lnTo>
                    <a:pt x="9532" y="6933"/>
                  </a:lnTo>
                  <a:lnTo>
                    <a:pt x="9563" y="6736"/>
                  </a:lnTo>
                  <a:lnTo>
                    <a:pt x="9586" y="6536"/>
                  </a:lnTo>
                  <a:lnTo>
                    <a:pt x="9604" y="6335"/>
                  </a:lnTo>
                  <a:lnTo>
                    <a:pt x="9614" y="6133"/>
                  </a:lnTo>
                  <a:lnTo>
                    <a:pt x="9617" y="5927"/>
                  </a:lnTo>
                  <a:lnTo>
                    <a:pt x="9609" y="5623"/>
                  </a:lnTo>
                  <a:lnTo>
                    <a:pt x="9586" y="5321"/>
                  </a:lnTo>
                  <a:lnTo>
                    <a:pt x="9549" y="5025"/>
                  </a:lnTo>
                  <a:lnTo>
                    <a:pt x="9497" y="4733"/>
                  </a:lnTo>
                  <a:lnTo>
                    <a:pt x="9430" y="4447"/>
                  </a:lnTo>
                  <a:lnTo>
                    <a:pt x="9350" y="4164"/>
                  </a:lnTo>
                  <a:lnTo>
                    <a:pt x="9257" y="3890"/>
                  </a:lnTo>
                  <a:lnTo>
                    <a:pt x="9151" y="3621"/>
                  </a:lnTo>
                  <a:lnTo>
                    <a:pt x="9032" y="3358"/>
                  </a:lnTo>
                  <a:lnTo>
                    <a:pt x="8901" y="3102"/>
                  </a:lnTo>
                  <a:lnTo>
                    <a:pt x="8758" y="2854"/>
                  </a:lnTo>
                  <a:lnTo>
                    <a:pt x="8604" y="2614"/>
                  </a:lnTo>
                  <a:lnTo>
                    <a:pt x="8438" y="2381"/>
                  </a:lnTo>
                  <a:lnTo>
                    <a:pt x="8262" y="2157"/>
                  </a:lnTo>
                  <a:lnTo>
                    <a:pt x="8076" y="1942"/>
                  </a:lnTo>
                  <a:lnTo>
                    <a:pt x="7880" y="1736"/>
                  </a:lnTo>
                  <a:lnTo>
                    <a:pt x="7673" y="1540"/>
                  </a:lnTo>
                  <a:lnTo>
                    <a:pt x="7458" y="1354"/>
                  </a:lnTo>
                  <a:lnTo>
                    <a:pt x="7234" y="1178"/>
                  </a:lnTo>
                  <a:lnTo>
                    <a:pt x="7001" y="1012"/>
                  </a:lnTo>
                  <a:lnTo>
                    <a:pt x="6761" y="858"/>
                  </a:lnTo>
                  <a:lnTo>
                    <a:pt x="6513" y="716"/>
                  </a:lnTo>
                  <a:lnTo>
                    <a:pt x="6257" y="585"/>
                  </a:lnTo>
                  <a:lnTo>
                    <a:pt x="5994" y="466"/>
                  </a:lnTo>
                  <a:lnTo>
                    <a:pt x="5725" y="360"/>
                  </a:lnTo>
                  <a:lnTo>
                    <a:pt x="5449" y="267"/>
                  </a:lnTo>
                  <a:lnTo>
                    <a:pt x="5167" y="187"/>
                  </a:lnTo>
                  <a:lnTo>
                    <a:pt x="4880" y="120"/>
                  </a:lnTo>
                  <a:lnTo>
                    <a:pt x="4589" y="68"/>
                  </a:lnTo>
                  <a:lnTo>
                    <a:pt x="4292" y="31"/>
                  </a:lnTo>
                  <a:lnTo>
                    <a:pt x="3991" y="8"/>
                  </a:lnTo>
                  <a:lnTo>
                    <a:pt x="3686" y="0"/>
                  </a:lnTo>
                  <a:lnTo>
                    <a:pt x="3585" y="1"/>
                  </a:lnTo>
                  <a:lnTo>
                    <a:pt x="3484" y="3"/>
                  </a:lnTo>
                  <a:lnTo>
                    <a:pt x="3384" y="8"/>
                  </a:lnTo>
                  <a:lnTo>
                    <a:pt x="3283" y="13"/>
                  </a:lnTo>
                  <a:lnTo>
                    <a:pt x="3184" y="21"/>
                  </a:lnTo>
                  <a:lnTo>
                    <a:pt x="3085" y="30"/>
                  </a:lnTo>
                  <a:lnTo>
                    <a:pt x="2988" y="41"/>
                  </a:lnTo>
                  <a:lnTo>
                    <a:pt x="2890" y="53"/>
                  </a:lnTo>
                  <a:lnTo>
                    <a:pt x="2792" y="67"/>
                  </a:lnTo>
                  <a:lnTo>
                    <a:pt x="2695" y="82"/>
                  </a:lnTo>
                  <a:lnTo>
                    <a:pt x="2598" y="99"/>
                  </a:lnTo>
                  <a:lnTo>
                    <a:pt x="2503" y="118"/>
                  </a:lnTo>
                  <a:lnTo>
                    <a:pt x="2407" y="138"/>
                  </a:lnTo>
                  <a:lnTo>
                    <a:pt x="2313" y="160"/>
                  </a:lnTo>
                  <a:lnTo>
                    <a:pt x="2218" y="182"/>
                  </a:lnTo>
                  <a:lnTo>
                    <a:pt x="2125" y="208"/>
                  </a:lnTo>
                  <a:lnTo>
                    <a:pt x="2032" y="233"/>
                  </a:lnTo>
                  <a:lnTo>
                    <a:pt x="1940" y="261"/>
                  </a:lnTo>
                  <a:lnTo>
                    <a:pt x="1848" y="290"/>
                  </a:lnTo>
                  <a:lnTo>
                    <a:pt x="1757" y="320"/>
                  </a:lnTo>
                  <a:lnTo>
                    <a:pt x="1666" y="352"/>
                  </a:lnTo>
                  <a:lnTo>
                    <a:pt x="1576" y="386"/>
                  </a:lnTo>
                  <a:lnTo>
                    <a:pt x="1487" y="420"/>
                  </a:lnTo>
                  <a:lnTo>
                    <a:pt x="1400" y="457"/>
                  </a:lnTo>
                  <a:lnTo>
                    <a:pt x="1312" y="493"/>
                  </a:lnTo>
                  <a:lnTo>
                    <a:pt x="1225" y="532"/>
                  </a:lnTo>
                  <a:lnTo>
                    <a:pt x="1139" y="572"/>
                  </a:lnTo>
                  <a:lnTo>
                    <a:pt x="1054" y="615"/>
                  </a:lnTo>
                  <a:lnTo>
                    <a:pt x="969" y="657"/>
                  </a:lnTo>
                  <a:lnTo>
                    <a:pt x="886" y="701"/>
                  </a:lnTo>
                  <a:lnTo>
                    <a:pt x="802" y="747"/>
                  </a:lnTo>
                  <a:lnTo>
                    <a:pt x="720" y="794"/>
                  </a:lnTo>
                  <a:lnTo>
                    <a:pt x="885" y="892"/>
                  </a:lnTo>
                  <a:lnTo>
                    <a:pt x="1046" y="996"/>
                  </a:lnTo>
                  <a:lnTo>
                    <a:pt x="1203" y="1105"/>
                  </a:lnTo>
                  <a:lnTo>
                    <a:pt x="1356" y="1218"/>
                  </a:lnTo>
                  <a:lnTo>
                    <a:pt x="1506" y="1337"/>
                  </a:lnTo>
                  <a:lnTo>
                    <a:pt x="1652" y="1459"/>
                  </a:lnTo>
                  <a:lnTo>
                    <a:pt x="1793" y="1587"/>
                  </a:lnTo>
                  <a:lnTo>
                    <a:pt x="1931" y="1719"/>
                  </a:lnTo>
                  <a:lnTo>
                    <a:pt x="2065" y="1856"/>
                  </a:lnTo>
                  <a:lnTo>
                    <a:pt x="2194" y="1996"/>
                  </a:lnTo>
                  <a:lnTo>
                    <a:pt x="2318" y="2142"/>
                  </a:lnTo>
                  <a:lnTo>
                    <a:pt x="2437" y="2290"/>
                  </a:lnTo>
                  <a:lnTo>
                    <a:pt x="2553" y="2443"/>
                  </a:lnTo>
                  <a:lnTo>
                    <a:pt x="2663" y="2598"/>
                  </a:lnTo>
                  <a:lnTo>
                    <a:pt x="2767" y="2759"/>
                  </a:lnTo>
                  <a:lnTo>
                    <a:pt x="2868" y="2922"/>
                  </a:lnTo>
                  <a:lnTo>
                    <a:pt x="2962" y="3089"/>
                  </a:lnTo>
                  <a:lnTo>
                    <a:pt x="3052" y="3260"/>
                  </a:lnTo>
                  <a:lnTo>
                    <a:pt x="3137" y="3433"/>
                  </a:lnTo>
                  <a:lnTo>
                    <a:pt x="3214" y="3609"/>
                  </a:lnTo>
                  <a:lnTo>
                    <a:pt x="3288" y="3789"/>
                  </a:lnTo>
                  <a:lnTo>
                    <a:pt x="3355" y="3971"/>
                  </a:lnTo>
                  <a:lnTo>
                    <a:pt x="3416" y="4157"/>
                  </a:lnTo>
                  <a:lnTo>
                    <a:pt x="3471" y="4344"/>
                  </a:lnTo>
                  <a:lnTo>
                    <a:pt x="3520" y="4535"/>
                  </a:lnTo>
                  <a:lnTo>
                    <a:pt x="3564" y="4727"/>
                  </a:lnTo>
                  <a:lnTo>
                    <a:pt x="3600" y="4922"/>
                  </a:lnTo>
                  <a:lnTo>
                    <a:pt x="3630" y="5119"/>
                  </a:lnTo>
                  <a:lnTo>
                    <a:pt x="3655" y="5318"/>
                  </a:lnTo>
                  <a:lnTo>
                    <a:pt x="3672" y="5519"/>
                  </a:lnTo>
                  <a:lnTo>
                    <a:pt x="3683" y="5723"/>
                  </a:lnTo>
                  <a:lnTo>
                    <a:pt x="3686" y="5927"/>
                  </a:lnTo>
                  <a:lnTo>
                    <a:pt x="3685" y="5987"/>
                  </a:lnTo>
                  <a:lnTo>
                    <a:pt x="3685" y="6046"/>
                  </a:lnTo>
                  <a:lnTo>
                    <a:pt x="3683" y="6105"/>
                  </a:lnTo>
                  <a:lnTo>
                    <a:pt x="3680" y="6164"/>
                  </a:lnTo>
                  <a:lnTo>
                    <a:pt x="3678" y="6223"/>
                  </a:lnTo>
                  <a:lnTo>
                    <a:pt x="3675" y="6282"/>
                  </a:lnTo>
                  <a:lnTo>
                    <a:pt x="3672" y="6341"/>
                  </a:lnTo>
                  <a:lnTo>
                    <a:pt x="3667" y="6398"/>
                  </a:lnTo>
                  <a:lnTo>
                    <a:pt x="3663" y="6457"/>
                  </a:lnTo>
                  <a:lnTo>
                    <a:pt x="3657" y="6515"/>
                  </a:lnTo>
                  <a:lnTo>
                    <a:pt x="3650" y="6573"/>
                  </a:lnTo>
                  <a:lnTo>
                    <a:pt x="3644" y="6631"/>
                  </a:lnTo>
                  <a:lnTo>
                    <a:pt x="3637" y="6688"/>
                  </a:lnTo>
                  <a:lnTo>
                    <a:pt x="3629" y="6746"/>
                  </a:lnTo>
                  <a:lnTo>
                    <a:pt x="3622" y="6803"/>
                  </a:lnTo>
                  <a:lnTo>
                    <a:pt x="3613" y="6860"/>
                  </a:lnTo>
                  <a:lnTo>
                    <a:pt x="3626" y="6933"/>
                  </a:lnTo>
                  <a:lnTo>
                    <a:pt x="3637" y="7006"/>
                  </a:lnTo>
                  <a:lnTo>
                    <a:pt x="3647" y="7081"/>
                  </a:lnTo>
                  <a:lnTo>
                    <a:pt x="3655" y="7155"/>
                  </a:lnTo>
                  <a:lnTo>
                    <a:pt x="3662" y="7231"/>
                  </a:lnTo>
                  <a:lnTo>
                    <a:pt x="3666" y="7306"/>
                  </a:lnTo>
                  <a:lnTo>
                    <a:pt x="3668" y="7383"/>
                  </a:lnTo>
                  <a:lnTo>
                    <a:pt x="3669" y="7459"/>
                  </a:lnTo>
                  <a:lnTo>
                    <a:pt x="3667" y="7584"/>
                  </a:lnTo>
                  <a:lnTo>
                    <a:pt x="3659" y="7709"/>
                  </a:lnTo>
                  <a:lnTo>
                    <a:pt x="3647" y="7832"/>
                  </a:lnTo>
                  <a:lnTo>
                    <a:pt x="3630" y="7953"/>
                  </a:lnTo>
                  <a:lnTo>
                    <a:pt x="3609" y="8073"/>
                  </a:lnTo>
                  <a:lnTo>
                    <a:pt x="3584" y="8192"/>
                  </a:lnTo>
                  <a:lnTo>
                    <a:pt x="3554" y="8309"/>
                  </a:lnTo>
                  <a:lnTo>
                    <a:pt x="3519" y="8423"/>
                  </a:lnTo>
                  <a:lnTo>
                    <a:pt x="3480" y="8537"/>
                  </a:lnTo>
                  <a:lnTo>
                    <a:pt x="3438" y="8648"/>
                  </a:lnTo>
                  <a:lnTo>
                    <a:pt x="3391" y="8757"/>
                  </a:lnTo>
                  <a:lnTo>
                    <a:pt x="3340" y="8863"/>
                  </a:lnTo>
                  <a:lnTo>
                    <a:pt x="3286" y="8968"/>
                  </a:lnTo>
                  <a:lnTo>
                    <a:pt x="3227" y="9070"/>
                  </a:lnTo>
                  <a:lnTo>
                    <a:pt x="3164" y="9170"/>
                  </a:lnTo>
                  <a:lnTo>
                    <a:pt x="3099" y="9268"/>
                  </a:lnTo>
                  <a:lnTo>
                    <a:pt x="3030" y="9363"/>
                  </a:lnTo>
                  <a:lnTo>
                    <a:pt x="2958" y="9455"/>
                  </a:lnTo>
                  <a:lnTo>
                    <a:pt x="2882" y="9544"/>
                  </a:lnTo>
                  <a:lnTo>
                    <a:pt x="2803" y="9629"/>
                  </a:lnTo>
                  <a:lnTo>
                    <a:pt x="2721" y="9713"/>
                  </a:lnTo>
                  <a:lnTo>
                    <a:pt x="2636" y="9794"/>
                  </a:lnTo>
                  <a:lnTo>
                    <a:pt x="2548" y="9870"/>
                  </a:lnTo>
                  <a:lnTo>
                    <a:pt x="2457" y="9944"/>
                  </a:lnTo>
                  <a:lnTo>
                    <a:pt x="2364" y="10015"/>
                  </a:lnTo>
                  <a:lnTo>
                    <a:pt x="2267" y="10082"/>
                  </a:lnTo>
                  <a:lnTo>
                    <a:pt x="2168" y="10145"/>
                  </a:lnTo>
                  <a:lnTo>
                    <a:pt x="2067" y="10205"/>
                  </a:lnTo>
                  <a:lnTo>
                    <a:pt x="1963" y="10262"/>
                  </a:lnTo>
                  <a:lnTo>
                    <a:pt x="1858" y="10314"/>
                  </a:lnTo>
                  <a:lnTo>
                    <a:pt x="1749" y="10362"/>
                  </a:lnTo>
                  <a:lnTo>
                    <a:pt x="1639" y="10406"/>
                  </a:lnTo>
                  <a:lnTo>
                    <a:pt x="1573" y="10431"/>
                  </a:lnTo>
                  <a:lnTo>
                    <a:pt x="1506" y="10454"/>
                  </a:lnTo>
                  <a:lnTo>
                    <a:pt x="1440" y="10475"/>
                  </a:lnTo>
                  <a:lnTo>
                    <a:pt x="1372" y="10495"/>
                  </a:lnTo>
                  <a:lnTo>
                    <a:pt x="1303" y="10514"/>
                  </a:lnTo>
                  <a:lnTo>
                    <a:pt x="1234" y="10531"/>
                  </a:lnTo>
                  <a:lnTo>
                    <a:pt x="1164" y="10546"/>
                  </a:lnTo>
                  <a:lnTo>
                    <a:pt x="1094" y="10559"/>
                  </a:lnTo>
                  <a:lnTo>
                    <a:pt x="1022" y="10572"/>
                  </a:lnTo>
                  <a:lnTo>
                    <a:pt x="951" y="10583"/>
                  </a:lnTo>
                  <a:lnTo>
                    <a:pt x="880" y="10592"/>
                  </a:lnTo>
                  <a:lnTo>
                    <a:pt x="808" y="10600"/>
                  </a:lnTo>
                  <a:lnTo>
                    <a:pt x="734" y="10605"/>
                  </a:lnTo>
                  <a:lnTo>
                    <a:pt x="661" y="10610"/>
                  </a:lnTo>
                  <a:lnTo>
                    <a:pt x="588" y="10612"/>
                  </a:lnTo>
                  <a:lnTo>
                    <a:pt x="513" y="10613"/>
                  </a:lnTo>
                  <a:lnTo>
                    <a:pt x="449" y="10613"/>
                  </a:lnTo>
                  <a:lnTo>
                    <a:pt x="383" y="10611"/>
                  </a:lnTo>
                  <a:lnTo>
                    <a:pt x="319" y="10607"/>
                  </a:lnTo>
                  <a:lnTo>
                    <a:pt x="254" y="10603"/>
                  </a:lnTo>
                  <a:lnTo>
                    <a:pt x="190" y="10596"/>
                  </a:lnTo>
                  <a:lnTo>
                    <a:pt x="126" y="10590"/>
                  </a:lnTo>
                  <a:lnTo>
                    <a:pt x="63" y="10581"/>
                  </a:lnTo>
                  <a:lnTo>
                    <a:pt x="0" y="10572"/>
                  </a:lnTo>
                  <a:lnTo>
                    <a:pt x="86" y="10638"/>
                  </a:lnTo>
                  <a:lnTo>
                    <a:pt x="173" y="10704"/>
                  </a:lnTo>
                  <a:lnTo>
                    <a:pt x="261" y="10767"/>
                  </a:lnTo>
                  <a:lnTo>
                    <a:pt x="351" y="10830"/>
                  </a:lnTo>
                  <a:lnTo>
                    <a:pt x="441" y="10890"/>
                  </a:lnTo>
                  <a:lnTo>
                    <a:pt x="533" y="10948"/>
                  </a:lnTo>
                  <a:lnTo>
                    <a:pt x="625" y="11006"/>
                  </a:lnTo>
                  <a:lnTo>
                    <a:pt x="720" y="11062"/>
                  </a:lnTo>
                  <a:lnTo>
                    <a:pt x="802" y="11109"/>
                  </a:lnTo>
                  <a:lnTo>
                    <a:pt x="886" y="11154"/>
                  </a:lnTo>
                  <a:lnTo>
                    <a:pt x="969" y="11197"/>
                  </a:lnTo>
                  <a:lnTo>
                    <a:pt x="1054" y="11241"/>
                  </a:lnTo>
                  <a:lnTo>
                    <a:pt x="1139" y="11282"/>
                  </a:lnTo>
                  <a:lnTo>
                    <a:pt x="1225" y="11322"/>
                  </a:lnTo>
                  <a:lnTo>
                    <a:pt x="1312" y="11361"/>
                  </a:lnTo>
                  <a:lnTo>
                    <a:pt x="1400" y="11399"/>
                  </a:lnTo>
                  <a:lnTo>
                    <a:pt x="1487" y="11434"/>
                  </a:lnTo>
                  <a:lnTo>
                    <a:pt x="1576" y="11469"/>
                  </a:lnTo>
                  <a:lnTo>
                    <a:pt x="1666" y="11502"/>
                  </a:lnTo>
                  <a:lnTo>
                    <a:pt x="1757" y="11534"/>
                  </a:lnTo>
                  <a:lnTo>
                    <a:pt x="1848" y="11564"/>
                  </a:lnTo>
                  <a:lnTo>
                    <a:pt x="1940" y="11594"/>
                  </a:lnTo>
                  <a:lnTo>
                    <a:pt x="2032" y="11621"/>
                  </a:lnTo>
                  <a:lnTo>
                    <a:pt x="2125" y="11648"/>
                  </a:lnTo>
                  <a:lnTo>
                    <a:pt x="2218" y="11672"/>
                  </a:lnTo>
                  <a:lnTo>
                    <a:pt x="2313" y="11695"/>
                  </a:lnTo>
                  <a:lnTo>
                    <a:pt x="2407" y="11716"/>
                  </a:lnTo>
                  <a:lnTo>
                    <a:pt x="2503" y="11736"/>
                  </a:lnTo>
                  <a:lnTo>
                    <a:pt x="2598" y="11755"/>
                  </a:lnTo>
                  <a:lnTo>
                    <a:pt x="2695" y="11772"/>
                  </a:lnTo>
                  <a:lnTo>
                    <a:pt x="2792" y="11788"/>
                  </a:lnTo>
                  <a:lnTo>
                    <a:pt x="2890" y="11802"/>
                  </a:lnTo>
                  <a:lnTo>
                    <a:pt x="2988" y="11814"/>
                  </a:lnTo>
                  <a:lnTo>
                    <a:pt x="3085" y="11825"/>
                  </a:lnTo>
                  <a:lnTo>
                    <a:pt x="3184" y="11834"/>
                  </a:lnTo>
                  <a:lnTo>
                    <a:pt x="3283" y="11841"/>
                  </a:lnTo>
                  <a:lnTo>
                    <a:pt x="3384" y="11848"/>
                  </a:lnTo>
                  <a:lnTo>
                    <a:pt x="3484" y="11851"/>
                  </a:lnTo>
                  <a:lnTo>
                    <a:pt x="3585" y="11854"/>
                  </a:lnTo>
                  <a:lnTo>
                    <a:pt x="3686" y="11854"/>
                  </a:lnTo>
                  <a:lnTo>
                    <a:pt x="3787" y="11854"/>
                  </a:lnTo>
                  <a:lnTo>
                    <a:pt x="3887" y="11851"/>
                  </a:lnTo>
                  <a:lnTo>
                    <a:pt x="3987" y="11848"/>
                  </a:lnTo>
                  <a:lnTo>
                    <a:pt x="4088" y="11841"/>
                  </a:lnTo>
                  <a:lnTo>
                    <a:pt x="4186" y="11834"/>
                  </a:lnTo>
                  <a:lnTo>
                    <a:pt x="4285" y="11825"/>
                  </a:lnTo>
                  <a:lnTo>
                    <a:pt x="4384" y="11814"/>
                  </a:lnTo>
                  <a:lnTo>
                    <a:pt x="4482" y="11802"/>
                  </a:lnTo>
                  <a:lnTo>
                    <a:pt x="4579" y="11788"/>
                  </a:lnTo>
                  <a:lnTo>
                    <a:pt x="4677" y="11772"/>
                  </a:lnTo>
                  <a:lnTo>
                    <a:pt x="4773" y="11755"/>
                  </a:lnTo>
                  <a:lnTo>
                    <a:pt x="4868" y="11736"/>
                  </a:lnTo>
                  <a:lnTo>
                    <a:pt x="4964" y="11716"/>
                  </a:lnTo>
                  <a:lnTo>
                    <a:pt x="5058" y="11695"/>
                  </a:lnTo>
                  <a:lnTo>
                    <a:pt x="5153" y="11672"/>
                  </a:lnTo>
                  <a:lnTo>
                    <a:pt x="5246" y="11648"/>
                  </a:lnTo>
                  <a:lnTo>
                    <a:pt x="5340" y="11621"/>
                  </a:lnTo>
                  <a:lnTo>
                    <a:pt x="5432" y="11594"/>
                  </a:lnTo>
                  <a:lnTo>
                    <a:pt x="5523" y="11564"/>
                  </a:lnTo>
                  <a:lnTo>
                    <a:pt x="5614" y="11534"/>
                  </a:lnTo>
                  <a:lnTo>
                    <a:pt x="5705" y="11502"/>
                  </a:lnTo>
                  <a:lnTo>
                    <a:pt x="5795" y="11469"/>
                  </a:lnTo>
                  <a:lnTo>
                    <a:pt x="5884" y="11434"/>
                  </a:lnTo>
                  <a:lnTo>
                    <a:pt x="5971" y="11399"/>
                  </a:lnTo>
                  <a:lnTo>
                    <a:pt x="6059" y="11361"/>
                  </a:lnTo>
                  <a:lnTo>
                    <a:pt x="6146" y="11322"/>
                  </a:lnTo>
                  <a:lnTo>
                    <a:pt x="6233" y="11282"/>
                  </a:lnTo>
                  <a:lnTo>
                    <a:pt x="6317" y="11241"/>
                  </a:lnTo>
                  <a:lnTo>
                    <a:pt x="6402" y="11197"/>
                  </a:lnTo>
                  <a:lnTo>
                    <a:pt x="6486" y="11154"/>
                  </a:lnTo>
                  <a:lnTo>
                    <a:pt x="6569" y="11109"/>
                  </a:lnTo>
                  <a:lnTo>
                    <a:pt x="6651" y="11062"/>
                  </a:lnTo>
                  <a:close/>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cs typeface="+mn-cs"/>
              </a:endParaRPr>
            </a:p>
          </p:txBody>
        </p:sp>
        <p:sp>
          <p:nvSpPr>
            <p:cNvPr id="9" name="Freeform 7"/>
            <p:cNvSpPr/>
            <p:nvPr/>
          </p:nvSpPr>
          <p:spPr bwMode="auto">
            <a:xfrm>
              <a:off x="7381875" y="2818237"/>
              <a:ext cx="2689225" cy="2508250"/>
            </a:xfrm>
            <a:custGeom>
              <a:avLst/>
              <a:gdLst>
                <a:gd name="T0" fmla="*/ 5652 w 11862"/>
                <a:gd name="T1" fmla="*/ 4963 h 11062"/>
                <a:gd name="T2" fmla="*/ 5297 w 11862"/>
                <a:gd name="T3" fmla="*/ 4711 h 11062"/>
                <a:gd name="T4" fmla="*/ 4800 w 11862"/>
                <a:gd name="T5" fmla="*/ 4548 h 11062"/>
                <a:gd name="T6" fmla="*/ 4287 w 11862"/>
                <a:gd name="T7" fmla="*/ 4340 h 11062"/>
                <a:gd name="T8" fmla="*/ 3824 w 11862"/>
                <a:gd name="T9" fmla="*/ 4050 h 11062"/>
                <a:gd name="T10" fmla="*/ 3419 w 11862"/>
                <a:gd name="T11" fmla="*/ 3686 h 11062"/>
                <a:gd name="T12" fmla="*/ 3082 w 11862"/>
                <a:gd name="T13" fmla="*/ 3257 h 11062"/>
                <a:gd name="T14" fmla="*/ 2823 w 11862"/>
                <a:gd name="T15" fmla="*/ 2773 h 11062"/>
                <a:gd name="T16" fmla="*/ 2649 w 11862"/>
                <a:gd name="T17" fmla="*/ 2244 h 11062"/>
                <a:gd name="T18" fmla="*/ 2572 w 11862"/>
                <a:gd name="T19" fmla="*/ 1678 h 11062"/>
                <a:gd name="T20" fmla="*/ 2572 w 11862"/>
                <a:gd name="T21" fmla="*/ 1377 h 11062"/>
                <a:gd name="T22" fmla="*/ 2589 w 11862"/>
                <a:gd name="T23" fmla="*/ 1173 h 11062"/>
                <a:gd name="T24" fmla="*/ 2618 w 11862"/>
                <a:gd name="T25" fmla="*/ 973 h 11062"/>
                <a:gd name="T26" fmla="*/ 2660 w 11862"/>
                <a:gd name="T27" fmla="*/ 776 h 11062"/>
                <a:gd name="T28" fmla="*/ 2714 w 11862"/>
                <a:gd name="T29" fmla="*/ 585 h 11062"/>
                <a:gd name="T30" fmla="*/ 2779 w 11862"/>
                <a:gd name="T31" fmla="*/ 399 h 11062"/>
                <a:gd name="T32" fmla="*/ 2855 w 11862"/>
                <a:gd name="T33" fmla="*/ 218 h 11062"/>
                <a:gd name="T34" fmla="*/ 2942 w 11862"/>
                <a:gd name="T35" fmla="*/ 43 h 11062"/>
                <a:gd name="T36" fmla="*/ 2482 w 11862"/>
                <a:gd name="T37" fmla="*/ 311 h 11062"/>
                <a:gd name="T38" fmla="*/ 1892 w 11862"/>
                <a:gd name="T39" fmla="*/ 795 h 11062"/>
                <a:gd name="T40" fmla="*/ 1368 w 11862"/>
                <a:gd name="T41" fmla="*/ 1348 h 11062"/>
                <a:gd name="T42" fmla="*/ 918 w 11862"/>
                <a:gd name="T43" fmla="*/ 1966 h 11062"/>
                <a:gd name="T44" fmla="*/ 549 w 11862"/>
                <a:gd name="T45" fmla="*/ 2640 h 11062"/>
                <a:gd name="T46" fmla="*/ 269 w 11862"/>
                <a:gd name="T47" fmla="*/ 3363 h 11062"/>
                <a:gd name="T48" fmla="*/ 85 w 11862"/>
                <a:gd name="T49" fmla="*/ 4129 h 11062"/>
                <a:gd name="T50" fmla="*/ 3 w 11862"/>
                <a:gd name="T51" fmla="*/ 4929 h 11062"/>
                <a:gd name="T52" fmla="*/ 68 w 11862"/>
                <a:gd name="T53" fmla="*/ 6037 h 11062"/>
                <a:gd name="T54" fmla="*/ 359 w 11862"/>
                <a:gd name="T55" fmla="*/ 7172 h 11062"/>
                <a:gd name="T56" fmla="*/ 859 w 11862"/>
                <a:gd name="T57" fmla="*/ 8208 h 11062"/>
                <a:gd name="T58" fmla="*/ 1540 w 11862"/>
                <a:gd name="T59" fmla="*/ 9120 h 11062"/>
                <a:gd name="T60" fmla="*/ 2382 w 11862"/>
                <a:gd name="T61" fmla="*/ 9884 h 11062"/>
                <a:gd name="T62" fmla="*/ 3360 w 11862"/>
                <a:gd name="T63" fmla="*/ 10477 h 11062"/>
                <a:gd name="T64" fmla="*/ 4449 w 11862"/>
                <a:gd name="T65" fmla="*/ 10875 h 11062"/>
                <a:gd name="T66" fmla="*/ 5626 w 11862"/>
                <a:gd name="T67" fmla="*/ 11054 h 11062"/>
                <a:gd name="T68" fmla="*/ 6834 w 11862"/>
                <a:gd name="T69" fmla="*/ 10994 h 11062"/>
                <a:gd name="T70" fmla="*/ 7971 w 11862"/>
                <a:gd name="T71" fmla="*/ 10702 h 11062"/>
                <a:gd name="T72" fmla="*/ 9006 w 11862"/>
                <a:gd name="T73" fmla="*/ 10204 h 11062"/>
                <a:gd name="T74" fmla="*/ 9919 w 11862"/>
                <a:gd name="T75" fmla="*/ 9522 h 11062"/>
                <a:gd name="T76" fmla="*/ 10684 w 11862"/>
                <a:gd name="T77" fmla="*/ 8681 h 11062"/>
                <a:gd name="T78" fmla="*/ 11277 w 11862"/>
                <a:gd name="T79" fmla="*/ 7704 h 11062"/>
                <a:gd name="T80" fmla="*/ 11675 w 11862"/>
                <a:gd name="T81" fmla="*/ 6615 h 11062"/>
                <a:gd name="T82" fmla="*/ 11854 w 11862"/>
                <a:gd name="T83" fmla="*/ 5439 h 11062"/>
                <a:gd name="T84" fmla="*/ 11613 w 11862"/>
                <a:gd name="T85" fmla="*/ 5270 h 11062"/>
                <a:gd name="T86" fmla="*/ 11270 w 11862"/>
                <a:gd name="T87" fmla="*/ 5434 h 11062"/>
                <a:gd name="T88" fmla="*/ 10916 w 11862"/>
                <a:gd name="T89" fmla="*/ 5575 h 11062"/>
                <a:gd name="T90" fmla="*/ 10551 w 11862"/>
                <a:gd name="T91" fmla="*/ 5694 h 11062"/>
                <a:gd name="T92" fmla="*/ 10175 w 11862"/>
                <a:gd name="T93" fmla="*/ 5789 h 11062"/>
                <a:gd name="T94" fmla="*/ 9790 w 11862"/>
                <a:gd name="T95" fmla="*/ 5861 h 11062"/>
                <a:gd name="T96" fmla="*/ 9397 w 11862"/>
                <a:gd name="T97" fmla="*/ 5907 h 11062"/>
                <a:gd name="T98" fmla="*/ 8998 w 11862"/>
                <a:gd name="T99" fmla="*/ 5927 h 11062"/>
                <a:gd name="T100" fmla="*/ 8595 w 11862"/>
                <a:gd name="T101" fmla="*/ 5921 h 11062"/>
                <a:gd name="T102" fmla="*/ 8199 w 11862"/>
                <a:gd name="T103" fmla="*/ 5887 h 11062"/>
                <a:gd name="T104" fmla="*/ 7809 w 11862"/>
                <a:gd name="T105" fmla="*/ 5828 h 11062"/>
                <a:gd name="T106" fmla="*/ 7429 w 11862"/>
                <a:gd name="T107" fmla="*/ 5745 h 11062"/>
                <a:gd name="T108" fmla="*/ 7059 w 11862"/>
                <a:gd name="T109" fmla="*/ 5637 h 11062"/>
                <a:gd name="T110" fmla="*/ 6698 w 11862"/>
                <a:gd name="T111" fmla="*/ 5507 h 11062"/>
                <a:gd name="T112" fmla="*/ 6350 w 11862"/>
                <a:gd name="T113" fmla="*/ 5355 h 11062"/>
                <a:gd name="T114" fmla="*/ 6013 w 11862"/>
                <a:gd name="T115" fmla="*/ 5182 h 1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62" h="11062">
                  <a:moveTo>
                    <a:pt x="5931" y="5135"/>
                  </a:moveTo>
                  <a:lnTo>
                    <a:pt x="5836" y="5079"/>
                  </a:lnTo>
                  <a:lnTo>
                    <a:pt x="5744" y="5021"/>
                  </a:lnTo>
                  <a:lnTo>
                    <a:pt x="5652" y="4963"/>
                  </a:lnTo>
                  <a:lnTo>
                    <a:pt x="5562" y="4903"/>
                  </a:lnTo>
                  <a:lnTo>
                    <a:pt x="5472" y="4840"/>
                  </a:lnTo>
                  <a:lnTo>
                    <a:pt x="5384" y="4777"/>
                  </a:lnTo>
                  <a:lnTo>
                    <a:pt x="5297" y="4711"/>
                  </a:lnTo>
                  <a:lnTo>
                    <a:pt x="5211" y="4645"/>
                  </a:lnTo>
                  <a:lnTo>
                    <a:pt x="5071" y="4618"/>
                  </a:lnTo>
                  <a:lnTo>
                    <a:pt x="4935" y="4586"/>
                  </a:lnTo>
                  <a:lnTo>
                    <a:pt x="4800" y="4548"/>
                  </a:lnTo>
                  <a:lnTo>
                    <a:pt x="4668" y="4505"/>
                  </a:lnTo>
                  <a:lnTo>
                    <a:pt x="4538" y="4456"/>
                  </a:lnTo>
                  <a:lnTo>
                    <a:pt x="4411" y="4400"/>
                  </a:lnTo>
                  <a:lnTo>
                    <a:pt x="4287" y="4340"/>
                  </a:lnTo>
                  <a:lnTo>
                    <a:pt x="4166" y="4275"/>
                  </a:lnTo>
                  <a:lnTo>
                    <a:pt x="4048" y="4205"/>
                  </a:lnTo>
                  <a:lnTo>
                    <a:pt x="3934" y="4129"/>
                  </a:lnTo>
                  <a:lnTo>
                    <a:pt x="3824" y="4050"/>
                  </a:lnTo>
                  <a:lnTo>
                    <a:pt x="3717" y="3965"/>
                  </a:lnTo>
                  <a:lnTo>
                    <a:pt x="3613" y="3876"/>
                  </a:lnTo>
                  <a:lnTo>
                    <a:pt x="3514" y="3782"/>
                  </a:lnTo>
                  <a:lnTo>
                    <a:pt x="3419" y="3686"/>
                  </a:lnTo>
                  <a:lnTo>
                    <a:pt x="3328" y="3584"/>
                  </a:lnTo>
                  <a:lnTo>
                    <a:pt x="3242" y="3479"/>
                  </a:lnTo>
                  <a:lnTo>
                    <a:pt x="3160" y="3370"/>
                  </a:lnTo>
                  <a:lnTo>
                    <a:pt x="3082" y="3257"/>
                  </a:lnTo>
                  <a:lnTo>
                    <a:pt x="3009" y="3141"/>
                  </a:lnTo>
                  <a:lnTo>
                    <a:pt x="2942" y="3021"/>
                  </a:lnTo>
                  <a:lnTo>
                    <a:pt x="2879" y="2899"/>
                  </a:lnTo>
                  <a:lnTo>
                    <a:pt x="2823" y="2773"/>
                  </a:lnTo>
                  <a:lnTo>
                    <a:pt x="2770" y="2645"/>
                  </a:lnTo>
                  <a:lnTo>
                    <a:pt x="2725" y="2514"/>
                  </a:lnTo>
                  <a:lnTo>
                    <a:pt x="2684" y="2380"/>
                  </a:lnTo>
                  <a:lnTo>
                    <a:pt x="2649" y="2244"/>
                  </a:lnTo>
                  <a:lnTo>
                    <a:pt x="2620" y="2105"/>
                  </a:lnTo>
                  <a:lnTo>
                    <a:pt x="2598" y="1965"/>
                  </a:lnTo>
                  <a:lnTo>
                    <a:pt x="2582" y="1823"/>
                  </a:lnTo>
                  <a:lnTo>
                    <a:pt x="2572" y="1678"/>
                  </a:lnTo>
                  <a:lnTo>
                    <a:pt x="2569" y="1532"/>
                  </a:lnTo>
                  <a:lnTo>
                    <a:pt x="2569" y="1481"/>
                  </a:lnTo>
                  <a:lnTo>
                    <a:pt x="2570" y="1428"/>
                  </a:lnTo>
                  <a:lnTo>
                    <a:pt x="2572" y="1377"/>
                  </a:lnTo>
                  <a:lnTo>
                    <a:pt x="2576" y="1325"/>
                  </a:lnTo>
                  <a:lnTo>
                    <a:pt x="2579" y="1274"/>
                  </a:lnTo>
                  <a:lnTo>
                    <a:pt x="2584" y="1224"/>
                  </a:lnTo>
                  <a:lnTo>
                    <a:pt x="2589" y="1173"/>
                  </a:lnTo>
                  <a:lnTo>
                    <a:pt x="2595" y="1123"/>
                  </a:lnTo>
                  <a:lnTo>
                    <a:pt x="2602" y="1072"/>
                  </a:lnTo>
                  <a:lnTo>
                    <a:pt x="2610" y="1022"/>
                  </a:lnTo>
                  <a:lnTo>
                    <a:pt x="2618" y="973"/>
                  </a:lnTo>
                  <a:lnTo>
                    <a:pt x="2628" y="923"/>
                  </a:lnTo>
                  <a:lnTo>
                    <a:pt x="2638" y="874"/>
                  </a:lnTo>
                  <a:lnTo>
                    <a:pt x="2648" y="825"/>
                  </a:lnTo>
                  <a:lnTo>
                    <a:pt x="2660" y="776"/>
                  </a:lnTo>
                  <a:lnTo>
                    <a:pt x="2672" y="728"/>
                  </a:lnTo>
                  <a:lnTo>
                    <a:pt x="2685" y="680"/>
                  </a:lnTo>
                  <a:lnTo>
                    <a:pt x="2699" y="633"/>
                  </a:lnTo>
                  <a:lnTo>
                    <a:pt x="2714" y="585"/>
                  </a:lnTo>
                  <a:lnTo>
                    <a:pt x="2729" y="538"/>
                  </a:lnTo>
                  <a:lnTo>
                    <a:pt x="2745" y="491"/>
                  </a:lnTo>
                  <a:lnTo>
                    <a:pt x="2761" y="445"/>
                  </a:lnTo>
                  <a:lnTo>
                    <a:pt x="2779" y="399"/>
                  </a:lnTo>
                  <a:lnTo>
                    <a:pt x="2797" y="352"/>
                  </a:lnTo>
                  <a:lnTo>
                    <a:pt x="2816" y="308"/>
                  </a:lnTo>
                  <a:lnTo>
                    <a:pt x="2835" y="262"/>
                  </a:lnTo>
                  <a:lnTo>
                    <a:pt x="2855" y="218"/>
                  </a:lnTo>
                  <a:lnTo>
                    <a:pt x="2876" y="174"/>
                  </a:lnTo>
                  <a:lnTo>
                    <a:pt x="2897" y="130"/>
                  </a:lnTo>
                  <a:lnTo>
                    <a:pt x="2919" y="86"/>
                  </a:lnTo>
                  <a:lnTo>
                    <a:pt x="2942" y="43"/>
                  </a:lnTo>
                  <a:lnTo>
                    <a:pt x="2965" y="0"/>
                  </a:lnTo>
                  <a:lnTo>
                    <a:pt x="2800" y="99"/>
                  </a:lnTo>
                  <a:lnTo>
                    <a:pt x="2640" y="202"/>
                  </a:lnTo>
                  <a:lnTo>
                    <a:pt x="2482" y="311"/>
                  </a:lnTo>
                  <a:lnTo>
                    <a:pt x="2329" y="426"/>
                  </a:lnTo>
                  <a:lnTo>
                    <a:pt x="2179" y="544"/>
                  </a:lnTo>
                  <a:lnTo>
                    <a:pt x="2033" y="667"/>
                  </a:lnTo>
                  <a:lnTo>
                    <a:pt x="1892" y="795"/>
                  </a:lnTo>
                  <a:lnTo>
                    <a:pt x="1754" y="927"/>
                  </a:lnTo>
                  <a:lnTo>
                    <a:pt x="1620" y="1063"/>
                  </a:lnTo>
                  <a:lnTo>
                    <a:pt x="1493" y="1204"/>
                  </a:lnTo>
                  <a:lnTo>
                    <a:pt x="1368" y="1348"/>
                  </a:lnTo>
                  <a:lnTo>
                    <a:pt x="1248" y="1497"/>
                  </a:lnTo>
                  <a:lnTo>
                    <a:pt x="1133" y="1649"/>
                  </a:lnTo>
                  <a:lnTo>
                    <a:pt x="1023" y="1806"/>
                  </a:lnTo>
                  <a:lnTo>
                    <a:pt x="918" y="1966"/>
                  </a:lnTo>
                  <a:lnTo>
                    <a:pt x="817" y="2130"/>
                  </a:lnTo>
                  <a:lnTo>
                    <a:pt x="723" y="2296"/>
                  </a:lnTo>
                  <a:lnTo>
                    <a:pt x="633" y="2466"/>
                  </a:lnTo>
                  <a:lnTo>
                    <a:pt x="549" y="2640"/>
                  </a:lnTo>
                  <a:lnTo>
                    <a:pt x="470" y="2816"/>
                  </a:lnTo>
                  <a:lnTo>
                    <a:pt x="398" y="2995"/>
                  </a:lnTo>
                  <a:lnTo>
                    <a:pt x="330" y="3179"/>
                  </a:lnTo>
                  <a:lnTo>
                    <a:pt x="269" y="3363"/>
                  </a:lnTo>
                  <a:lnTo>
                    <a:pt x="214" y="3551"/>
                  </a:lnTo>
                  <a:lnTo>
                    <a:pt x="165" y="3741"/>
                  </a:lnTo>
                  <a:lnTo>
                    <a:pt x="121" y="3935"/>
                  </a:lnTo>
                  <a:lnTo>
                    <a:pt x="85" y="4129"/>
                  </a:lnTo>
                  <a:lnTo>
                    <a:pt x="55" y="4326"/>
                  </a:lnTo>
                  <a:lnTo>
                    <a:pt x="30" y="4526"/>
                  </a:lnTo>
                  <a:lnTo>
                    <a:pt x="13" y="4727"/>
                  </a:lnTo>
                  <a:lnTo>
                    <a:pt x="3" y="4929"/>
                  </a:lnTo>
                  <a:lnTo>
                    <a:pt x="0" y="5135"/>
                  </a:lnTo>
                  <a:lnTo>
                    <a:pt x="8" y="5439"/>
                  </a:lnTo>
                  <a:lnTo>
                    <a:pt x="30" y="5741"/>
                  </a:lnTo>
                  <a:lnTo>
                    <a:pt x="68" y="6037"/>
                  </a:lnTo>
                  <a:lnTo>
                    <a:pt x="120" y="6329"/>
                  </a:lnTo>
                  <a:lnTo>
                    <a:pt x="187" y="6615"/>
                  </a:lnTo>
                  <a:lnTo>
                    <a:pt x="266" y="6898"/>
                  </a:lnTo>
                  <a:lnTo>
                    <a:pt x="359" y="7172"/>
                  </a:lnTo>
                  <a:lnTo>
                    <a:pt x="466" y="7441"/>
                  </a:lnTo>
                  <a:lnTo>
                    <a:pt x="585" y="7704"/>
                  </a:lnTo>
                  <a:lnTo>
                    <a:pt x="715" y="7960"/>
                  </a:lnTo>
                  <a:lnTo>
                    <a:pt x="859" y="8208"/>
                  </a:lnTo>
                  <a:lnTo>
                    <a:pt x="1013" y="8448"/>
                  </a:lnTo>
                  <a:lnTo>
                    <a:pt x="1178" y="8681"/>
                  </a:lnTo>
                  <a:lnTo>
                    <a:pt x="1355" y="8905"/>
                  </a:lnTo>
                  <a:lnTo>
                    <a:pt x="1540" y="9120"/>
                  </a:lnTo>
                  <a:lnTo>
                    <a:pt x="1737" y="9326"/>
                  </a:lnTo>
                  <a:lnTo>
                    <a:pt x="1943" y="9522"/>
                  </a:lnTo>
                  <a:lnTo>
                    <a:pt x="2159" y="9708"/>
                  </a:lnTo>
                  <a:lnTo>
                    <a:pt x="2382" y="9884"/>
                  </a:lnTo>
                  <a:lnTo>
                    <a:pt x="2615" y="10050"/>
                  </a:lnTo>
                  <a:lnTo>
                    <a:pt x="2856" y="10204"/>
                  </a:lnTo>
                  <a:lnTo>
                    <a:pt x="3104" y="10346"/>
                  </a:lnTo>
                  <a:lnTo>
                    <a:pt x="3360" y="10477"/>
                  </a:lnTo>
                  <a:lnTo>
                    <a:pt x="3622" y="10596"/>
                  </a:lnTo>
                  <a:lnTo>
                    <a:pt x="3891" y="10702"/>
                  </a:lnTo>
                  <a:lnTo>
                    <a:pt x="4167" y="10795"/>
                  </a:lnTo>
                  <a:lnTo>
                    <a:pt x="4449" y="10875"/>
                  </a:lnTo>
                  <a:lnTo>
                    <a:pt x="4735" y="10942"/>
                  </a:lnTo>
                  <a:lnTo>
                    <a:pt x="5028" y="10994"/>
                  </a:lnTo>
                  <a:lnTo>
                    <a:pt x="5325" y="11031"/>
                  </a:lnTo>
                  <a:lnTo>
                    <a:pt x="5626" y="11054"/>
                  </a:lnTo>
                  <a:lnTo>
                    <a:pt x="5931" y="11062"/>
                  </a:lnTo>
                  <a:lnTo>
                    <a:pt x="6236" y="11054"/>
                  </a:lnTo>
                  <a:lnTo>
                    <a:pt x="6537" y="11031"/>
                  </a:lnTo>
                  <a:lnTo>
                    <a:pt x="6834" y="10994"/>
                  </a:lnTo>
                  <a:lnTo>
                    <a:pt x="7127" y="10942"/>
                  </a:lnTo>
                  <a:lnTo>
                    <a:pt x="7413" y="10875"/>
                  </a:lnTo>
                  <a:lnTo>
                    <a:pt x="7695" y="10795"/>
                  </a:lnTo>
                  <a:lnTo>
                    <a:pt x="7971" y="10702"/>
                  </a:lnTo>
                  <a:lnTo>
                    <a:pt x="8240" y="10596"/>
                  </a:lnTo>
                  <a:lnTo>
                    <a:pt x="8502" y="10477"/>
                  </a:lnTo>
                  <a:lnTo>
                    <a:pt x="8758" y="10346"/>
                  </a:lnTo>
                  <a:lnTo>
                    <a:pt x="9006" y="10204"/>
                  </a:lnTo>
                  <a:lnTo>
                    <a:pt x="9247" y="10050"/>
                  </a:lnTo>
                  <a:lnTo>
                    <a:pt x="9480" y="9884"/>
                  </a:lnTo>
                  <a:lnTo>
                    <a:pt x="9703" y="9708"/>
                  </a:lnTo>
                  <a:lnTo>
                    <a:pt x="9919" y="9522"/>
                  </a:lnTo>
                  <a:lnTo>
                    <a:pt x="10125" y="9326"/>
                  </a:lnTo>
                  <a:lnTo>
                    <a:pt x="10322" y="9120"/>
                  </a:lnTo>
                  <a:lnTo>
                    <a:pt x="10507" y="8905"/>
                  </a:lnTo>
                  <a:lnTo>
                    <a:pt x="10684" y="8681"/>
                  </a:lnTo>
                  <a:lnTo>
                    <a:pt x="10849" y="8448"/>
                  </a:lnTo>
                  <a:lnTo>
                    <a:pt x="11003" y="8208"/>
                  </a:lnTo>
                  <a:lnTo>
                    <a:pt x="11147" y="7960"/>
                  </a:lnTo>
                  <a:lnTo>
                    <a:pt x="11277" y="7704"/>
                  </a:lnTo>
                  <a:lnTo>
                    <a:pt x="11396" y="7441"/>
                  </a:lnTo>
                  <a:lnTo>
                    <a:pt x="11503" y="7172"/>
                  </a:lnTo>
                  <a:lnTo>
                    <a:pt x="11596" y="6898"/>
                  </a:lnTo>
                  <a:lnTo>
                    <a:pt x="11675" y="6615"/>
                  </a:lnTo>
                  <a:lnTo>
                    <a:pt x="11742" y="6329"/>
                  </a:lnTo>
                  <a:lnTo>
                    <a:pt x="11794" y="6037"/>
                  </a:lnTo>
                  <a:lnTo>
                    <a:pt x="11832" y="5741"/>
                  </a:lnTo>
                  <a:lnTo>
                    <a:pt x="11854" y="5439"/>
                  </a:lnTo>
                  <a:lnTo>
                    <a:pt x="11862" y="5135"/>
                  </a:lnTo>
                  <a:lnTo>
                    <a:pt x="11780" y="5182"/>
                  </a:lnTo>
                  <a:lnTo>
                    <a:pt x="11697" y="5227"/>
                  </a:lnTo>
                  <a:lnTo>
                    <a:pt x="11613" y="5270"/>
                  </a:lnTo>
                  <a:lnTo>
                    <a:pt x="11528" y="5314"/>
                  </a:lnTo>
                  <a:lnTo>
                    <a:pt x="11444" y="5355"/>
                  </a:lnTo>
                  <a:lnTo>
                    <a:pt x="11357" y="5395"/>
                  </a:lnTo>
                  <a:lnTo>
                    <a:pt x="11270" y="5434"/>
                  </a:lnTo>
                  <a:lnTo>
                    <a:pt x="11182" y="5472"/>
                  </a:lnTo>
                  <a:lnTo>
                    <a:pt x="11095" y="5507"/>
                  </a:lnTo>
                  <a:lnTo>
                    <a:pt x="11006" y="5542"/>
                  </a:lnTo>
                  <a:lnTo>
                    <a:pt x="10916" y="5575"/>
                  </a:lnTo>
                  <a:lnTo>
                    <a:pt x="10825" y="5607"/>
                  </a:lnTo>
                  <a:lnTo>
                    <a:pt x="10734" y="5637"/>
                  </a:lnTo>
                  <a:lnTo>
                    <a:pt x="10643" y="5667"/>
                  </a:lnTo>
                  <a:lnTo>
                    <a:pt x="10551" y="5694"/>
                  </a:lnTo>
                  <a:lnTo>
                    <a:pt x="10457" y="5721"/>
                  </a:lnTo>
                  <a:lnTo>
                    <a:pt x="10364" y="5745"/>
                  </a:lnTo>
                  <a:lnTo>
                    <a:pt x="10269" y="5768"/>
                  </a:lnTo>
                  <a:lnTo>
                    <a:pt x="10175" y="5789"/>
                  </a:lnTo>
                  <a:lnTo>
                    <a:pt x="10079" y="5809"/>
                  </a:lnTo>
                  <a:lnTo>
                    <a:pt x="9984" y="5828"/>
                  </a:lnTo>
                  <a:lnTo>
                    <a:pt x="9888" y="5845"/>
                  </a:lnTo>
                  <a:lnTo>
                    <a:pt x="9790" y="5861"/>
                  </a:lnTo>
                  <a:lnTo>
                    <a:pt x="9693" y="5875"/>
                  </a:lnTo>
                  <a:lnTo>
                    <a:pt x="9595" y="5887"/>
                  </a:lnTo>
                  <a:lnTo>
                    <a:pt x="9496" y="5898"/>
                  </a:lnTo>
                  <a:lnTo>
                    <a:pt x="9397" y="5907"/>
                  </a:lnTo>
                  <a:lnTo>
                    <a:pt x="9299" y="5914"/>
                  </a:lnTo>
                  <a:lnTo>
                    <a:pt x="9198" y="5921"/>
                  </a:lnTo>
                  <a:lnTo>
                    <a:pt x="9098" y="5924"/>
                  </a:lnTo>
                  <a:lnTo>
                    <a:pt x="8998" y="5927"/>
                  </a:lnTo>
                  <a:lnTo>
                    <a:pt x="8897" y="5927"/>
                  </a:lnTo>
                  <a:lnTo>
                    <a:pt x="8796" y="5927"/>
                  </a:lnTo>
                  <a:lnTo>
                    <a:pt x="8695" y="5924"/>
                  </a:lnTo>
                  <a:lnTo>
                    <a:pt x="8595" y="5921"/>
                  </a:lnTo>
                  <a:lnTo>
                    <a:pt x="8494" y="5914"/>
                  </a:lnTo>
                  <a:lnTo>
                    <a:pt x="8395" y="5907"/>
                  </a:lnTo>
                  <a:lnTo>
                    <a:pt x="8296" y="5898"/>
                  </a:lnTo>
                  <a:lnTo>
                    <a:pt x="8199" y="5887"/>
                  </a:lnTo>
                  <a:lnTo>
                    <a:pt x="8101" y="5875"/>
                  </a:lnTo>
                  <a:lnTo>
                    <a:pt x="8003" y="5861"/>
                  </a:lnTo>
                  <a:lnTo>
                    <a:pt x="7906" y="5845"/>
                  </a:lnTo>
                  <a:lnTo>
                    <a:pt x="7809" y="5828"/>
                  </a:lnTo>
                  <a:lnTo>
                    <a:pt x="7714" y="5809"/>
                  </a:lnTo>
                  <a:lnTo>
                    <a:pt x="7618" y="5789"/>
                  </a:lnTo>
                  <a:lnTo>
                    <a:pt x="7524" y="5768"/>
                  </a:lnTo>
                  <a:lnTo>
                    <a:pt x="7429" y="5745"/>
                  </a:lnTo>
                  <a:lnTo>
                    <a:pt x="7336" y="5721"/>
                  </a:lnTo>
                  <a:lnTo>
                    <a:pt x="7243" y="5694"/>
                  </a:lnTo>
                  <a:lnTo>
                    <a:pt x="7151" y="5667"/>
                  </a:lnTo>
                  <a:lnTo>
                    <a:pt x="7059" y="5637"/>
                  </a:lnTo>
                  <a:lnTo>
                    <a:pt x="6968" y="5607"/>
                  </a:lnTo>
                  <a:lnTo>
                    <a:pt x="6877" y="5575"/>
                  </a:lnTo>
                  <a:lnTo>
                    <a:pt x="6787" y="5542"/>
                  </a:lnTo>
                  <a:lnTo>
                    <a:pt x="6698" y="5507"/>
                  </a:lnTo>
                  <a:lnTo>
                    <a:pt x="6611" y="5472"/>
                  </a:lnTo>
                  <a:lnTo>
                    <a:pt x="6523" y="5434"/>
                  </a:lnTo>
                  <a:lnTo>
                    <a:pt x="6436" y="5395"/>
                  </a:lnTo>
                  <a:lnTo>
                    <a:pt x="6350" y="5355"/>
                  </a:lnTo>
                  <a:lnTo>
                    <a:pt x="6265" y="5314"/>
                  </a:lnTo>
                  <a:lnTo>
                    <a:pt x="6180" y="5270"/>
                  </a:lnTo>
                  <a:lnTo>
                    <a:pt x="6097" y="5227"/>
                  </a:lnTo>
                  <a:lnTo>
                    <a:pt x="6013" y="5182"/>
                  </a:lnTo>
                  <a:lnTo>
                    <a:pt x="5931" y="5135"/>
                  </a:lnTo>
                  <a:close/>
                </a:path>
              </a:pathLst>
            </a:cu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cs typeface="+mn-cs"/>
              </a:endParaRPr>
            </a:p>
          </p:txBody>
        </p:sp>
        <p:sp>
          <p:nvSpPr>
            <p:cNvPr id="10" name="Freeform 8"/>
            <p:cNvSpPr/>
            <p:nvPr/>
          </p:nvSpPr>
          <p:spPr bwMode="auto">
            <a:xfrm>
              <a:off x="7964488" y="2449937"/>
              <a:ext cx="1430338" cy="1430337"/>
            </a:xfrm>
            <a:custGeom>
              <a:avLst/>
              <a:gdLst>
                <a:gd name="T0" fmla="*/ 373 w 6311"/>
                <a:gd name="T1" fmla="*/ 1664 h 6307"/>
                <a:gd name="T2" fmla="*/ 286 w 6311"/>
                <a:gd name="T3" fmla="*/ 1839 h 6307"/>
                <a:gd name="T4" fmla="*/ 210 w 6311"/>
                <a:gd name="T5" fmla="*/ 2020 h 6307"/>
                <a:gd name="T6" fmla="*/ 145 w 6311"/>
                <a:gd name="T7" fmla="*/ 2206 h 6307"/>
                <a:gd name="T8" fmla="*/ 91 w 6311"/>
                <a:gd name="T9" fmla="*/ 2397 h 6307"/>
                <a:gd name="T10" fmla="*/ 49 w 6311"/>
                <a:gd name="T11" fmla="*/ 2594 h 6307"/>
                <a:gd name="T12" fmla="*/ 20 w 6311"/>
                <a:gd name="T13" fmla="*/ 2794 h 6307"/>
                <a:gd name="T14" fmla="*/ 3 w 6311"/>
                <a:gd name="T15" fmla="*/ 2998 h 6307"/>
                <a:gd name="T16" fmla="*/ 3 w 6311"/>
                <a:gd name="T17" fmla="*/ 3299 h 6307"/>
                <a:gd name="T18" fmla="*/ 80 w 6311"/>
                <a:gd name="T19" fmla="*/ 3865 h 6307"/>
                <a:gd name="T20" fmla="*/ 254 w 6311"/>
                <a:gd name="T21" fmla="*/ 4394 h 6307"/>
                <a:gd name="T22" fmla="*/ 513 w 6311"/>
                <a:gd name="T23" fmla="*/ 4878 h 6307"/>
                <a:gd name="T24" fmla="*/ 850 w 6311"/>
                <a:gd name="T25" fmla="*/ 5307 h 6307"/>
                <a:gd name="T26" fmla="*/ 1255 w 6311"/>
                <a:gd name="T27" fmla="*/ 5671 h 6307"/>
                <a:gd name="T28" fmla="*/ 1718 w 6311"/>
                <a:gd name="T29" fmla="*/ 5961 h 6307"/>
                <a:gd name="T30" fmla="*/ 2231 w 6311"/>
                <a:gd name="T31" fmla="*/ 6169 h 6307"/>
                <a:gd name="T32" fmla="*/ 2705 w 6311"/>
                <a:gd name="T33" fmla="*/ 6275 h 6307"/>
                <a:gd name="T34" fmla="*/ 2961 w 6311"/>
                <a:gd name="T35" fmla="*/ 6301 h 6307"/>
                <a:gd name="T36" fmla="*/ 3230 w 6311"/>
                <a:gd name="T37" fmla="*/ 6306 h 6307"/>
                <a:gd name="T38" fmla="*/ 3522 w 6311"/>
                <a:gd name="T39" fmla="*/ 6286 h 6307"/>
                <a:gd name="T40" fmla="*/ 3806 w 6311"/>
                <a:gd name="T41" fmla="*/ 6240 h 6307"/>
                <a:gd name="T42" fmla="*/ 4082 w 6311"/>
                <a:gd name="T43" fmla="*/ 6169 h 6307"/>
                <a:gd name="T44" fmla="*/ 4391 w 6311"/>
                <a:gd name="T45" fmla="*/ 6056 h 6307"/>
                <a:gd name="T46" fmla="*/ 4810 w 6311"/>
                <a:gd name="T47" fmla="*/ 5839 h 6307"/>
                <a:gd name="T48" fmla="*/ 5190 w 6311"/>
                <a:gd name="T49" fmla="*/ 5564 h 6307"/>
                <a:gd name="T50" fmla="*/ 5524 w 6311"/>
                <a:gd name="T51" fmla="*/ 5238 h 6307"/>
                <a:gd name="T52" fmla="*/ 5806 w 6311"/>
                <a:gd name="T53" fmla="*/ 4864 h 6307"/>
                <a:gd name="T54" fmla="*/ 6033 w 6311"/>
                <a:gd name="T55" fmla="*/ 4451 h 6307"/>
                <a:gd name="T56" fmla="*/ 6196 w 6311"/>
                <a:gd name="T57" fmla="*/ 4003 h 6307"/>
                <a:gd name="T58" fmla="*/ 6289 w 6311"/>
                <a:gd name="T59" fmla="*/ 3526 h 6307"/>
                <a:gd name="T60" fmla="*/ 6310 w 6311"/>
                <a:gd name="T61" fmla="*/ 3077 h 6307"/>
                <a:gd name="T62" fmla="*/ 6289 w 6311"/>
                <a:gd name="T63" fmla="*/ 2775 h 6307"/>
                <a:gd name="T64" fmla="*/ 6246 w 6311"/>
                <a:gd name="T65" fmla="*/ 2511 h 6307"/>
                <a:gd name="T66" fmla="*/ 6207 w 6311"/>
                <a:gd name="T67" fmla="*/ 2344 h 6307"/>
                <a:gd name="T68" fmla="*/ 6158 w 6311"/>
                <a:gd name="T69" fmla="*/ 2179 h 6307"/>
                <a:gd name="T70" fmla="*/ 6101 w 6311"/>
                <a:gd name="T71" fmla="*/ 2018 h 6307"/>
                <a:gd name="T72" fmla="*/ 6036 w 6311"/>
                <a:gd name="T73" fmla="*/ 1861 h 6307"/>
                <a:gd name="T74" fmla="*/ 5962 w 6311"/>
                <a:gd name="T75" fmla="*/ 1709 h 6307"/>
                <a:gd name="T76" fmla="*/ 5881 w 6311"/>
                <a:gd name="T77" fmla="*/ 1561 h 6307"/>
                <a:gd name="T78" fmla="*/ 5792 w 6311"/>
                <a:gd name="T79" fmla="*/ 1419 h 6307"/>
                <a:gd name="T80" fmla="*/ 5665 w 6311"/>
                <a:gd name="T81" fmla="*/ 1241 h 6307"/>
                <a:gd name="T82" fmla="*/ 5426 w 6311"/>
                <a:gd name="T83" fmla="*/ 963 h 6307"/>
                <a:gd name="T84" fmla="*/ 5157 w 6311"/>
                <a:gd name="T85" fmla="*/ 714 h 6307"/>
                <a:gd name="T86" fmla="*/ 4859 w 6311"/>
                <a:gd name="T87" fmla="*/ 498 h 6307"/>
                <a:gd name="T88" fmla="*/ 4536 w 6311"/>
                <a:gd name="T89" fmla="*/ 316 h 6307"/>
                <a:gd name="T90" fmla="*/ 4193 w 6311"/>
                <a:gd name="T91" fmla="*/ 174 h 6307"/>
                <a:gd name="T92" fmla="*/ 3829 w 6311"/>
                <a:gd name="T93" fmla="*/ 72 h 6307"/>
                <a:gd name="T94" fmla="*/ 3450 w 6311"/>
                <a:gd name="T95" fmla="*/ 13 h 6307"/>
                <a:gd name="T96" fmla="*/ 3045 w 6311"/>
                <a:gd name="T97" fmla="*/ 1 h 6307"/>
                <a:gd name="T98" fmla="*/ 2612 w 6311"/>
                <a:gd name="T99" fmla="*/ 46 h 6307"/>
                <a:gd name="T100" fmla="*/ 2199 w 6311"/>
                <a:gd name="T101" fmla="*/ 147 h 6307"/>
                <a:gd name="T102" fmla="*/ 1808 w 6311"/>
                <a:gd name="T103" fmla="*/ 301 h 6307"/>
                <a:gd name="T104" fmla="*/ 1445 w 6311"/>
                <a:gd name="T105" fmla="*/ 502 h 6307"/>
                <a:gd name="T106" fmla="*/ 1113 w 6311"/>
                <a:gd name="T107" fmla="*/ 749 h 6307"/>
                <a:gd name="T108" fmla="*/ 817 w 6311"/>
                <a:gd name="T109" fmla="*/ 1035 h 6307"/>
                <a:gd name="T110" fmla="*/ 561 w 6311"/>
                <a:gd name="T111" fmla="*/ 1358 h 6307"/>
                <a:gd name="T112" fmla="*/ 396 w 6311"/>
                <a:gd name="T113" fmla="*/ 1621 h 6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11" h="6307">
                  <a:moveTo>
                    <a:pt x="396" y="1621"/>
                  </a:moveTo>
                  <a:lnTo>
                    <a:pt x="396" y="1621"/>
                  </a:lnTo>
                  <a:lnTo>
                    <a:pt x="396" y="1621"/>
                  </a:lnTo>
                  <a:lnTo>
                    <a:pt x="373" y="1664"/>
                  </a:lnTo>
                  <a:lnTo>
                    <a:pt x="350" y="1707"/>
                  </a:lnTo>
                  <a:lnTo>
                    <a:pt x="328" y="1751"/>
                  </a:lnTo>
                  <a:lnTo>
                    <a:pt x="307" y="1795"/>
                  </a:lnTo>
                  <a:lnTo>
                    <a:pt x="286" y="1839"/>
                  </a:lnTo>
                  <a:lnTo>
                    <a:pt x="266" y="1883"/>
                  </a:lnTo>
                  <a:lnTo>
                    <a:pt x="247" y="1929"/>
                  </a:lnTo>
                  <a:lnTo>
                    <a:pt x="228" y="1973"/>
                  </a:lnTo>
                  <a:lnTo>
                    <a:pt x="210" y="2020"/>
                  </a:lnTo>
                  <a:lnTo>
                    <a:pt x="192" y="2066"/>
                  </a:lnTo>
                  <a:lnTo>
                    <a:pt x="176" y="2112"/>
                  </a:lnTo>
                  <a:lnTo>
                    <a:pt x="160" y="2159"/>
                  </a:lnTo>
                  <a:lnTo>
                    <a:pt x="145" y="2206"/>
                  </a:lnTo>
                  <a:lnTo>
                    <a:pt x="130" y="2254"/>
                  </a:lnTo>
                  <a:lnTo>
                    <a:pt x="116" y="2301"/>
                  </a:lnTo>
                  <a:lnTo>
                    <a:pt x="103" y="2349"/>
                  </a:lnTo>
                  <a:lnTo>
                    <a:pt x="91" y="2397"/>
                  </a:lnTo>
                  <a:lnTo>
                    <a:pt x="79" y="2446"/>
                  </a:lnTo>
                  <a:lnTo>
                    <a:pt x="69" y="2495"/>
                  </a:lnTo>
                  <a:lnTo>
                    <a:pt x="59" y="2544"/>
                  </a:lnTo>
                  <a:lnTo>
                    <a:pt x="49" y="2594"/>
                  </a:lnTo>
                  <a:lnTo>
                    <a:pt x="41" y="2643"/>
                  </a:lnTo>
                  <a:lnTo>
                    <a:pt x="33" y="2693"/>
                  </a:lnTo>
                  <a:lnTo>
                    <a:pt x="26" y="2744"/>
                  </a:lnTo>
                  <a:lnTo>
                    <a:pt x="20" y="2794"/>
                  </a:lnTo>
                  <a:lnTo>
                    <a:pt x="15" y="2845"/>
                  </a:lnTo>
                  <a:lnTo>
                    <a:pt x="10" y="2895"/>
                  </a:lnTo>
                  <a:lnTo>
                    <a:pt x="7" y="2946"/>
                  </a:lnTo>
                  <a:lnTo>
                    <a:pt x="3" y="2998"/>
                  </a:lnTo>
                  <a:lnTo>
                    <a:pt x="1" y="3049"/>
                  </a:lnTo>
                  <a:lnTo>
                    <a:pt x="0" y="3102"/>
                  </a:lnTo>
                  <a:lnTo>
                    <a:pt x="0" y="3153"/>
                  </a:lnTo>
                  <a:lnTo>
                    <a:pt x="3" y="3299"/>
                  </a:lnTo>
                  <a:lnTo>
                    <a:pt x="13" y="3444"/>
                  </a:lnTo>
                  <a:lnTo>
                    <a:pt x="29" y="3586"/>
                  </a:lnTo>
                  <a:lnTo>
                    <a:pt x="51" y="3726"/>
                  </a:lnTo>
                  <a:lnTo>
                    <a:pt x="80" y="3865"/>
                  </a:lnTo>
                  <a:lnTo>
                    <a:pt x="115" y="4001"/>
                  </a:lnTo>
                  <a:lnTo>
                    <a:pt x="156" y="4135"/>
                  </a:lnTo>
                  <a:lnTo>
                    <a:pt x="201" y="4266"/>
                  </a:lnTo>
                  <a:lnTo>
                    <a:pt x="254" y="4394"/>
                  </a:lnTo>
                  <a:lnTo>
                    <a:pt x="310" y="4520"/>
                  </a:lnTo>
                  <a:lnTo>
                    <a:pt x="373" y="4642"/>
                  </a:lnTo>
                  <a:lnTo>
                    <a:pt x="440" y="4762"/>
                  </a:lnTo>
                  <a:lnTo>
                    <a:pt x="513" y="4878"/>
                  </a:lnTo>
                  <a:lnTo>
                    <a:pt x="591" y="4991"/>
                  </a:lnTo>
                  <a:lnTo>
                    <a:pt x="673" y="5100"/>
                  </a:lnTo>
                  <a:lnTo>
                    <a:pt x="759" y="5205"/>
                  </a:lnTo>
                  <a:lnTo>
                    <a:pt x="850" y="5307"/>
                  </a:lnTo>
                  <a:lnTo>
                    <a:pt x="945" y="5403"/>
                  </a:lnTo>
                  <a:lnTo>
                    <a:pt x="1044" y="5497"/>
                  </a:lnTo>
                  <a:lnTo>
                    <a:pt x="1148" y="5586"/>
                  </a:lnTo>
                  <a:lnTo>
                    <a:pt x="1255" y="5671"/>
                  </a:lnTo>
                  <a:lnTo>
                    <a:pt x="1365" y="5750"/>
                  </a:lnTo>
                  <a:lnTo>
                    <a:pt x="1479" y="5826"/>
                  </a:lnTo>
                  <a:lnTo>
                    <a:pt x="1597" y="5896"/>
                  </a:lnTo>
                  <a:lnTo>
                    <a:pt x="1718" y="5961"/>
                  </a:lnTo>
                  <a:lnTo>
                    <a:pt x="1842" y="6021"/>
                  </a:lnTo>
                  <a:lnTo>
                    <a:pt x="1969" y="6077"/>
                  </a:lnTo>
                  <a:lnTo>
                    <a:pt x="2099" y="6126"/>
                  </a:lnTo>
                  <a:lnTo>
                    <a:pt x="2231" y="6169"/>
                  </a:lnTo>
                  <a:lnTo>
                    <a:pt x="2366" y="6207"/>
                  </a:lnTo>
                  <a:lnTo>
                    <a:pt x="2502" y="6239"/>
                  </a:lnTo>
                  <a:lnTo>
                    <a:pt x="2642" y="6266"/>
                  </a:lnTo>
                  <a:lnTo>
                    <a:pt x="2705" y="6275"/>
                  </a:lnTo>
                  <a:lnTo>
                    <a:pt x="2768" y="6284"/>
                  </a:lnTo>
                  <a:lnTo>
                    <a:pt x="2832" y="6290"/>
                  </a:lnTo>
                  <a:lnTo>
                    <a:pt x="2896" y="6297"/>
                  </a:lnTo>
                  <a:lnTo>
                    <a:pt x="2961" y="6301"/>
                  </a:lnTo>
                  <a:lnTo>
                    <a:pt x="3025" y="6305"/>
                  </a:lnTo>
                  <a:lnTo>
                    <a:pt x="3091" y="6307"/>
                  </a:lnTo>
                  <a:lnTo>
                    <a:pt x="3155" y="6307"/>
                  </a:lnTo>
                  <a:lnTo>
                    <a:pt x="3230" y="6306"/>
                  </a:lnTo>
                  <a:lnTo>
                    <a:pt x="3303" y="6304"/>
                  </a:lnTo>
                  <a:lnTo>
                    <a:pt x="3376" y="6299"/>
                  </a:lnTo>
                  <a:lnTo>
                    <a:pt x="3450" y="6294"/>
                  </a:lnTo>
                  <a:lnTo>
                    <a:pt x="3522" y="6286"/>
                  </a:lnTo>
                  <a:lnTo>
                    <a:pt x="3593" y="6277"/>
                  </a:lnTo>
                  <a:lnTo>
                    <a:pt x="3664" y="6266"/>
                  </a:lnTo>
                  <a:lnTo>
                    <a:pt x="3736" y="6253"/>
                  </a:lnTo>
                  <a:lnTo>
                    <a:pt x="3806" y="6240"/>
                  </a:lnTo>
                  <a:lnTo>
                    <a:pt x="3876" y="6225"/>
                  </a:lnTo>
                  <a:lnTo>
                    <a:pt x="3945" y="6208"/>
                  </a:lnTo>
                  <a:lnTo>
                    <a:pt x="4014" y="6189"/>
                  </a:lnTo>
                  <a:lnTo>
                    <a:pt x="4082" y="6169"/>
                  </a:lnTo>
                  <a:lnTo>
                    <a:pt x="4148" y="6148"/>
                  </a:lnTo>
                  <a:lnTo>
                    <a:pt x="4215" y="6125"/>
                  </a:lnTo>
                  <a:lnTo>
                    <a:pt x="4281" y="6100"/>
                  </a:lnTo>
                  <a:lnTo>
                    <a:pt x="4391" y="6056"/>
                  </a:lnTo>
                  <a:lnTo>
                    <a:pt x="4500" y="6008"/>
                  </a:lnTo>
                  <a:lnTo>
                    <a:pt x="4605" y="5956"/>
                  </a:lnTo>
                  <a:lnTo>
                    <a:pt x="4709" y="5899"/>
                  </a:lnTo>
                  <a:lnTo>
                    <a:pt x="4810" y="5839"/>
                  </a:lnTo>
                  <a:lnTo>
                    <a:pt x="4909" y="5776"/>
                  </a:lnTo>
                  <a:lnTo>
                    <a:pt x="5006" y="5709"/>
                  </a:lnTo>
                  <a:lnTo>
                    <a:pt x="5099" y="5638"/>
                  </a:lnTo>
                  <a:lnTo>
                    <a:pt x="5190" y="5564"/>
                  </a:lnTo>
                  <a:lnTo>
                    <a:pt x="5278" y="5488"/>
                  </a:lnTo>
                  <a:lnTo>
                    <a:pt x="5363" y="5407"/>
                  </a:lnTo>
                  <a:lnTo>
                    <a:pt x="5445" y="5323"/>
                  </a:lnTo>
                  <a:lnTo>
                    <a:pt x="5524" y="5238"/>
                  </a:lnTo>
                  <a:lnTo>
                    <a:pt x="5600" y="5149"/>
                  </a:lnTo>
                  <a:lnTo>
                    <a:pt x="5672" y="5057"/>
                  </a:lnTo>
                  <a:lnTo>
                    <a:pt x="5741" y="4962"/>
                  </a:lnTo>
                  <a:lnTo>
                    <a:pt x="5806" y="4864"/>
                  </a:lnTo>
                  <a:lnTo>
                    <a:pt x="5869" y="4764"/>
                  </a:lnTo>
                  <a:lnTo>
                    <a:pt x="5928" y="4662"/>
                  </a:lnTo>
                  <a:lnTo>
                    <a:pt x="5982" y="4557"/>
                  </a:lnTo>
                  <a:lnTo>
                    <a:pt x="6033" y="4451"/>
                  </a:lnTo>
                  <a:lnTo>
                    <a:pt x="6080" y="4342"/>
                  </a:lnTo>
                  <a:lnTo>
                    <a:pt x="6122" y="4231"/>
                  </a:lnTo>
                  <a:lnTo>
                    <a:pt x="6161" y="4117"/>
                  </a:lnTo>
                  <a:lnTo>
                    <a:pt x="6196" y="4003"/>
                  </a:lnTo>
                  <a:lnTo>
                    <a:pt x="6226" y="3886"/>
                  </a:lnTo>
                  <a:lnTo>
                    <a:pt x="6251" y="3767"/>
                  </a:lnTo>
                  <a:lnTo>
                    <a:pt x="6272" y="3647"/>
                  </a:lnTo>
                  <a:lnTo>
                    <a:pt x="6289" y="3526"/>
                  </a:lnTo>
                  <a:lnTo>
                    <a:pt x="6301" y="3403"/>
                  </a:lnTo>
                  <a:lnTo>
                    <a:pt x="6309" y="3278"/>
                  </a:lnTo>
                  <a:lnTo>
                    <a:pt x="6311" y="3153"/>
                  </a:lnTo>
                  <a:lnTo>
                    <a:pt x="6310" y="3077"/>
                  </a:lnTo>
                  <a:lnTo>
                    <a:pt x="6308" y="3000"/>
                  </a:lnTo>
                  <a:lnTo>
                    <a:pt x="6304" y="2925"/>
                  </a:lnTo>
                  <a:lnTo>
                    <a:pt x="6297" y="2849"/>
                  </a:lnTo>
                  <a:lnTo>
                    <a:pt x="6289" y="2775"/>
                  </a:lnTo>
                  <a:lnTo>
                    <a:pt x="6279" y="2700"/>
                  </a:lnTo>
                  <a:lnTo>
                    <a:pt x="6268" y="2627"/>
                  </a:lnTo>
                  <a:lnTo>
                    <a:pt x="6255" y="2554"/>
                  </a:lnTo>
                  <a:lnTo>
                    <a:pt x="6246" y="2511"/>
                  </a:lnTo>
                  <a:lnTo>
                    <a:pt x="6237" y="2469"/>
                  </a:lnTo>
                  <a:lnTo>
                    <a:pt x="6228" y="2427"/>
                  </a:lnTo>
                  <a:lnTo>
                    <a:pt x="6217" y="2385"/>
                  </a:lnTo>
                  <a:lnTo>
                    <a:pt x="6207" y="2344"/>
                  </a:lnTo>
                  <a:lnTo>
                    <a:pt x="6195" y="2301"/>
                  </a:lnTo>
                  <a:lnTo>
                    <a:pt x="6183" y="2260"/>
                  </a:lnTo>
                  <a:lnTo>
                    <a:pt x="6171" y="2219"/>
                  </a:lnTo>
                  <a:lnTo>
                    <a:pt x="6158" y="2179"/>
                  </a:lnTo>
                  <a:lnTo>
                    <a:pt x="6145" y="2138"/>
                  </a:lnTo>
                  <a:lnTo>
                    <a:pt x="6130" y="2098"/>
                  </a:lnTo>
                  <a:lnTo>
                    <a:pt x="6116" y="2058"/>
                  </a:lnTo>
                  <a:lnTo>
                    <a:pt x="6101" y="2018"/>
                  </a:lnTo>
                  <a:lnTo>
                    <a:pt x="6086" y="1978"/>
                  </a:lnTo>
                  <a:lnTo>
                    <a:pt x="6069" y="1939"/>
                  </a:lnTo>
                  <a:lnTo>
                    <a:pt x="6052" y="1900"/>
                  </a:lnTo>
                  <a:lnTo>
                    <a:pt x="6036" y="1861"/>
                  </a:lnTo>
                  <a:lnTo>
                    <a:pt x="6018" y="1823"/>
                  </a:lnTo>
                  <a:lnTo>
                    <a:pt x="6000" y="1785"/>
                  </a:lnTo>
                  <a:lnTo>
                    <a:pt x="5981" y="1747"/>
                  </a:lnTo>
                  <a:lnTo>
                    <a:pt x="5962" y="1709"/>
                  </a:lnTo>
                  <a:lnTo>
                    <a:pt x="5942" y="1672"/>
                  </a:lnTo>
                  <a:lnTo>
                    <a:pt x="5922" y="1634"/>
                  </a:lnTo>
                  <a:lnTo>
                    <a:pt x="5902" y="1598"/>
                  </a:lnTo>
                  <a:lnTo>
                    <a:pt x="5881" y="1561"/>
                  </a:lnTo>
                  <a:lnTo>
                    <a:pt x="5859" y="1526"/>
                  </a:lnTo>
                  <a:lnTo>
                    <a:pt x="5838" y="1490"/>
                  </a:lnTo>
                  <a:lnTo>
                    <a:pt x="5814" y="1454"/>
                  </a:lnTo>
                  <a:lnTo>
                    <a:pt x="5792" y="1419"/>
                  </a:lnTo>
                  <a:lnTo>
                    <a:pt x="5769" y="1384"/>
                  </a:lnTo>
                  <a:lnTo>
                    <a:pt x="5744" y="1350"/>
                  </a:lnTo>
                  <a:lnTo>
                    <a:pt x="5721" y="1316"/>
                  </a:lnTo>
                  <a:lnTo>
                    <a:pt x="5665" y="1241"/>
                  </a:lnTo>
                  <a:lnTo>
                    <a:pt x="5608" y="1169"/>
                  </a:lnTo>
                  <a:lnTo>
                    <a:pt x="5550" y="1099"/>
                  </a:lnTo>
                  <a:lnTo>
                    <a:pt x="5489" y="1030"/>
                  </a:lnTo>
                  <a:lnTo>
                    <a:pt x="5426" y="963"/>
                  </a:lnTo>
                  <a:lnTo>
                    <a:pt x="5362" y="898"/>
                  </a:lnTo>
                  <a:lnTo>
                    <a:pt x="5295" y="835"/>
                  </a:lnTo>
                  <a:lnTo>
                    <a:pt x="5227" y="773"/>
                  </a:lnTo>
                  <a:lnTo>
                    <a:pt x="5157" y="714"/>
                  </a:lnTo>
                  <a:lnTo>
                    <a:pt x="5085" y="658"/>
                  </a:lnTo>
                  <a:lnTo>
                    <a:pt x="5011" y="602"/>
                  </a:lnTo>
                  <a:lnTo>
                    <a:pt x="4936" y="549"/>
                  </a:lnTo>
                  <a:lnTo>
                    <a:pt x="4859" y="498"/>
                  </a:lnTo>
                  <a:lnTo>
                    <a:pt x="4781" y="450"/>
                  </a:lnTo>
                  <a:lnTo>
                    <a:pt x="4701" y="403"/>
                  </a:lnTo>
                  <a:lnTo>
                    <a:pt x="4620" y="359"/>
                  </a:lnTo>
                  <a:lnTo>
                    <a:pt x="4536" y="316"/>
                  </a:lnTo>
                  <a:lnTo>
                    <a:pt x="4453" y="277"/>
                  </a:lnTo>
                  <a:lnTo>
                    <a:pt x="4367" y="240"/>
                  </a:lnTo>
                  <a:lnTo>
                    <a:pt x="4281" y="205"/>
                  </a:lnTo>
                  <a:lnTo>
                    <a:pt x="4193" y="174"/>
                  </a:lnTo>
                  <a:lnTo>
                    <a:pt x="4104" y="144"/>
                  </a:lnTo>
                  <a:lnTo>
                    <a:pt x="4013" y="117"/>
                  </a:lnTo>
                  <a:lnTo>
                    <a:pt x="3921" y="93"/>
                  </a:lnTo>
                  <a:lnTo>
                    <a:pt x="3829" y="72"/>
                  </a:lnTo>
                  <a:lnTo>
                    <a:pt x="3736" y="53"/>
                  </a:lnTo>
                  <a:lnTo>
                    <a:pt x="3641" y="36"/>
                  </a:lnTo>
                  <a:lnTo>
                    <a:pt x="3546" y="23"/>
                  </a:lnTo>
                  <a:lnTo>
                    <a:pt x="3450" y="13"/>
                  </a:lnTo>
                  <a:lnTo>
                    <a:pt x="3352" y="5"/>
                  </a:lnTo>
                  <a:lnTo>
                    <a:pt x="3254" y="1"/>
                  </a:lnTo>
                  <a:lnTo>
                    <a:pt x="3155" y="0"/>
                  </a:lnTo>
                  <a:lnTo>
                    <a:pt x="3045" y="1"/>
                  </a:lnTo>
                  <a:lnTo>
                    <a:pt x="2935" y="7"/>
                  </a:lnTo>
                  <a:lnTo>
                    <a:pt x="2826" y="16"/>
                  </a:lnTo>
                  <a:lnTo>
                    <a:pt x="2718" y="30"/>
                  </a:lnTo>
                  <a:lnTo>
                    <a:pt x="2612" y="46"/>
                  </a:lnTo>
                  <a:lnTo>
                    <a:pt x="2507" y="66"/>
                  </a:lnTo>
                  <a:lnTo>
                    <a:pt x="2402" y="90"/>
                  </a:lnTo>
                  <a:lnTo>
                    <a:pt x="2300" y="116"/>
                  </a:lnTo>
                  <a:lnTo>
                    <a:pt x="2199" y="147"/>
                  </a:lnTo>
                  <a:lnTo>
                    <a:pt x="2099" y="181"/>
                  </a:lnTo>
                  <a:lnTo>
                    <a:pt x="2000" y="217"/>
                  </a:lnTo>
                  <a:lnTo>
                    <a:pt x="1903" y="257"/>
                  </a:lnTo>
                  <a:lnTo>
                    <a:pt x="1808" y="301"/>
                  </a:lnTo>
                  <a:lnTo>
                    <a:pt x="1715" y="346"/>
                  </a:lnTo>
                  <a:lnTo>
                    <a:pt x="1623" y="395"/>
                  </a:lnTo>
                  <a:lnTo>
                    <a:pt x="1534" y="447"/>
                  </a:lnTo>
                  <a:lnTo>
                    <a:pt x="1445" y="502"/>
                  </a:lnTo>
                  <a:lnTo>
                    <a:pt x="1359" y="560"/>
                  </a:lnTo>
                  <a:lnTo>
                    <a:pt x="1276" y="620"/>
                  </a:lnTo>
                  <a:lnTo>
                    <a:pt x="1193" y="683"/>
                  </a:lnTo>
                  <a:lnTo>
                    <a:pt x="1113" y="749"/>
                  </a:lnTo>
                  <a:lnTo>
                    <a:pt x="1037" y="816"/>
                  </a:lnTo>
                  <a:lnTo>
                    <a:pt x="961" y="887"/>
                  </a:lnTo>
                  <a:lnTo>
                    <a:pt x="888" y="960"/>
                  </a:lnTo>
                  <a:lnTo>
                    <a:pt x="817" y="1035"/>
                  </a:lnTo>
                  <a:lnTo>
                    <a:pt x="750" y="1112"/>
                  </a:lnTo>
                  <a:lnTo>
                    <a:pt x="684" y="1192"/>
                  </a:lnTo>
                  <a:lnTo>
                    <a:pt x="621" y="1274"/>
                  </a:lnTo>
                  <a:lnTo>
                    <a:pt x="561" y="1358"/>
                  </a:lnTo>
                  <a:lnTo>
                    <a:pt x="503" y="1443"/>
                  </a:lnTo>
                  <a:lnTo>
                    <a:pt x="448" y="1531"/>
                  </a:lnTo>
                  <a:lnTo>
                    <a:pt x="396" y="1621"/>
                  </a:lnTo>
                  <a:lnTo>
                    <a:pt x="396" y="162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grpSp>
          <p:nvGrpSpPr>
            <p:cNvPr id="11" name="组合 10"/>
            <p:cNvGrpSpPr/>
            <p:nvPr/>
          </p:nvGrpSpPr>
          <p:grpSpPr>
            <a:xfrm>
              <a:off x="9698025" y="2392664"/>
              <a:ext cx="637232" cy="637230"/>
              <a:chOff x="9526588" y="3333751"/>
              <a:chExt cx="280988" cy="280987"/>
            </a:xfrm>
            <a:solidFill>
              <a:sysClr val="window" lastClr="FFFFFF"/>
            </a:solidFill>
          </p:grpSpPr>
          <p:sp>
            <p:nvSpPr>
              <p:cNvPr id="26" name="Freeform 21"/>
              <p:cNvSpPr/>
              <p:nvPr/>
            </p:nvSpPr>
            <p:spPr bwMode="auto">
              <a:xfrm>
                <a:off x="9658351" y="3333751"/>
                <a:ext cx="149225" cy="153988"/>
              </a:xfrm>
              <a:custGeom>
                <a:avLst/>
                <a:gdLst>
                  <a:gd name="T0" fmla="*/ 32 w 35"/>
                  <a:gd name="T1" fmla="*/ 0 h 36"/>
                  <a:gd name="T2" fmla="*/ 9 w 35"/>
                  <a:gd name="T3" fmla="*/ 2 h 36"/>
                  <a:gd name="T4" fmla="*/ 8 w 35"/>
                  <a:gd name="T5" fmla="*/ 4 h 36"/>
                  <a:gd name="T6" fmla="*/ 12 w 35"/>
                  <a:gd name="T7" fmla="*/ 8 h 36"/>
                  <a:gd name="T8" fmla="*/ 9 w 35"/>
                  <a:gd name="T9" fmla="*/ 10 h 36"/>
                  <a:gd name="T10" fmla="*/ 9 w 35"/>
                  <a:gd name="T11" fmla="*/ 10 h 36"/>
                  <a:gd name="T12" fmla="*/ 1 w 35"/>
                  <a:gd name="T13" fmla="*/ 19 h 36"/>
                  <a:gd name="T14" fmla="*/ 1 w 35"/>
                  <a:gd name="T15" fmla="*/ 24 h 36"/>
                  <a:gd name="T16" fmla="*/ 11 w 35"/>
                  <a:gd name="T17" fmla="*/ 34 h 36"/>
                  <a:gd name="T18" fmla="*/ 16 w 35"/>
                  <a:gd name="T19" fmla="*/ 34 h 36"/>
                  <a:gd name="T20" fmla="*/ 22 w 35"/>
                  <a:gd name="T21" fmla="*/ 29 h 36"/>
                  <a:gd name="T22" fmla="*/ 27 w 35"/>
                  <a:gd name="T23" fmla="*/ 23 h 36"/>
                  <a:gd name="T24" fmla="*/ 31 w 35"/>
                  <a:gd name="T25" fmla="*/ 27 h 36"/>
                  <a:gd name="T26" fmla="*/ 33 w 35"/>
                  <a:gd name="T27" fmla="*/ 26 h 36"/>
                  <a:gd name="T28" fmla="*/ 35 w 35"/>
                  <a:gd name="T29" fmla="*/ 3 h 36"/>
                  <a:gd name="T30" fmla="*/ 32 w 35"/>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36">
                    <a:moveTo>
                      <a:pt x="32" y="0"/>
                    </a:moveTo>
                    <a:cubicBezTo>
                      <a:pt x="9" y="2"/>
                      <a:pt x="9" y="2"/>
                      <a:pt x="9" y="2"/>
                    </a:cubicBezTo>
                    <a:cubicBezTo>
                      <a:pt x="8" y="2"/>
                      <a:pt x="7" y="3"/>
                      <a:pt x="8" y="4"/>
                    </a:cubicBezTo>
                    <a:cubicBezTo>
                      <a:pt x="8" y="4"/>
                      <a:pt x="12" y="8"/>
                      <a:pt x="12" y="8"/>
                    </a:cubicBezTo>
                    <a:cubicBezTo>
                      <a:pt x="9" y="10"/>
                      <a:pt x="9" y="10"/>
                      <a:pt x="9" y="10"/>
                    </a:cubicBezTo>
                    <a:cubicBezTo>
                      <a:pt x="9" y="10"/>
                      <a:pt x="9" y="10"/>
                      <a:pt x="9" y="10"/>
                    </a:cubicBezTo>
                    <a:cubicBezTo>
                      <a:pt x="1" y="19"/>
                      <a:pt x="1" y="19"/>
                      <a:pt x="1" y="19"/>
                    </a:cubicBezTo>
                    <a:cubicBezTo>
                      <a:pt x="0" y="20"/>
                      <a:pt x="0" y="22"/>
                      <a:pt x="1" y="24"/>
                    </a:cubicBezTo>
                    <a:cubicBezTo>
                      <a:pt x="11" y="34"/>
                      <a:pt x="11" y="34"/>
                      <a:pt x="11" y="34"/>
                    </a:cubicBezTo>
                    <a:cubicBezTo>
                      <a:pt x="13" y="36"/>
                      <a:pt x="15" y="36"/>
                      <a:pt x="16" y="34"/>
                    </a:cubicBezTo>
                    <a:cubicBezTo>
                      <a:pt x="22" y="29"/>
                      <a:pt x="22" y="29"/>
                      <a:pt x="22" y="29"/>
                    </a:cubicBezTo>
                    <a:cubicBezTo>
                      <a:pt x="22" y="29"/>
                      <a:pt x="27" y="23"/>
                      <a:pt x="27" y="23"/>
                    </a:cubicBezTo>
                    <a:cubicBezTo>
                      <a:pt x="31" y="27"/>
                      <a:pt x="31" y="27"/>
                      <a:pt x="31" y="27"/>
                    </a:cubicBezTo>
                    <a:cubicBezTo>
                      <a:pt x="32" y="28"/>
                      <a:pt x="33" y="27"/>
                      <a:pt x="33" y="26"/>
                    </a:cubicBezTo>
                    <a:cubicBezTo>
                      <a:pt x="35" y="3"/>
                      <a:pt x="35" y="3"/>
                      <a:pt x="35" y="3"/>
                    </a:cubicBezTo>
                    <a:cubicBezTo>
                      <a:pt x="35" y="2"/>
                      <a:pt x="34"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27" name="Freeform 22"/>
              <p:cNvSpPr/>
              <p:nvPr/>
            </p:nvSpPr>
            <p:spPr bwMode="auto">
              <a:xfrm>
                <a:off x="9526588" y="3389313"/>
                <a:ext cx="225425" cy="225425"/>
              </a:xfrm>
              <a:custGeom>
                <a:avLst/>
                <a:gdLst>
                  <a:gd name="T0" fmla="*/ 40 w 53"/>
                  <a:gd name="T1" fmla="*/ 36 h 53"/>
                  <a:gd name="T2" fmla="*/ 31 w 53"/>
                  <a:gd name="T3" fmla="*/ 35 h 53"/>
                  <a:gd name="T4" fmla="*/ 18 w 53"/>
                  <a:gd name="T5" fmla="*/ 22 h 53"/>
                  <a:gd name="T6" fmla="*/ 17 w 53"/>
                  <a:gd name="T7" fmla="*/ 13 h 53"/>
                  <a:gd name="T8" fmla="*/ 18 w 53"/>
                  <a:gd name="T9" fmla="*/ 13 h 53"/>
                  <a:gd name="T10" fmla="*/ 5 w 53"/>
                  <a:gd name="T11" fmla="*/ 0 h 53"/>
                  <a:gd name="T12" fmla="*/ 5 w 53"/>
                  <a:gd name="T13" fmla="*/ 1 h 53"/>
                  <a:gd name="T14" fmla="*/ 13 w 53"/>
                  <a:gd name="T15" fmla="*/ 29 h 53"/>
                  <a:gd name="T16" fmla="*/ 24 w 53"/>
                  <a:gd name="T17" fmla="*/ 40 h 53"/>
                  <a:gd name="T18" fmla="*/ 52 w 53"/>
                  <a:gd name="T19" fmla="*/ 48 h 53"/>
                  <a:gd name="T20" fmla="*/ 53 w 53"/>
                  <a:gd name="T21" fmla="*/ 48 h 53"/>
                  <a:gd name="T22" fmla="*/ 40 w 53"/>
                  <a:gd name="T23" fmla="*/ 35 h 53"/>
                  <a:gd name="T24" fmla="*/ 40 w 53"/>
                  <a:gd name="T25"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53">
                    <a:moveTo>
                      <a:pt x="40" y="36"/>
                    </a:moveTo>
                    <a:cubicBezTo>
                      <a:pt x="37" y="38"/>
                      <a:pt x="33" y="38"/>
                      <a:pt x="31" y="35"/>
                    </a:cubicBezTo>
                    <a:cubicBezTo>
                      <a:pt x="18" y="22"/>
                      <a:pt x="18" y="22"/>
                      <a:pt x="18" y="22"/>
                    </a:cubicBezTo>
                    <a:cubicBezTo>
                      <a:pt x="15" y="20"/>
                      <a:pt x="15" y="15"/>
                      <a:pt x="17" y="13"/>
                    </a:cubicBezTo>
                    <a:cubicBezTo>
                      <a:pt x="18" y="13"/>
                      <a:pt x="18" y="13"/>
                      <a:pt x="18" y="13"/>
                    </a:cubicBezTo>
                    <a:cubicBezTo>
                      <a:pt x="5" y="0"/>
                      <a:pt x="5" y="0"/>
                      <a:pt x="5" y="0"/>
                    </a:cubicBezTo>
                    <a:cubicBezTo>
                      <a:pt x="5" y="1"/>
                      <a:pt x="5" y="1"/>
                      <a:pt x="5" y="1"/>
                    </a:cubicBezTo>
                    <a:cubicBezTo>
                      <a:pt x="0" y="6"/>
                      <a:pt x="3" y="19"/>
                      <a:pt x="13" y="29"/>
                    </a:cubicBezTo>
                    <a:cubicBezTo>
                      <a:pt x="24" y="40"/>
                      <a:pt x="24" y="40"/>
                      <a:pt x="24" y="40"/>
                    </a:cubicBezTo>
                    <a:cubicBezTo>
                      <a:pt x="34" y="50"/>
                      <a:pt x="47" y="53"/>
                      <a:pt x="52" y="48"/>
                    </a:cubicBezTo>
                    <a:cubicBezTo>
                      <a:pt x="52" y="48"/>
                      <a:pt x="52" y="48"/>
                      <a:pt x="53" y="48"/>
                    </a:cubicBezTo>
                    <a:cubicBezTo>
                      <a:pt x="40" y="35"/>
                      <a:pt x="40" y="35"/>
                      <a:pt x="40" y="35"/>
                    </a:cubicBezTo>
                    <a:lnTo>
                      <a:pt x="4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28" name="Freeform 23"/>
              <p:cNvSpPr/>
              <p:nvPr/>
            </p:nvSpPr>
            <p:spPr bwMode="auto">
              <a:xfrm>
                <a:off x="9704388" y="3516313"/>
                <a:ext cx="68263" cy="68263"/>
              </a:xfrm>
              <a:custGeom>
                <a:avLst/>
                <a:gdLst>
                  <a:gd name="T0" fmla="*/ 6 w 16"/>
                  <a:gd name="T1" fmla="*/ 1 h 16"/>
                  <a:gd name="T2" fmla="*/ 3 w 16"/>
                  <a:gd name="T3" fmla="*/ 1 h 16"/>
                  <a:gd name="T4" fmla="*/ 0 w 16"/>
                  <a:gd name="T5" fmla="*/ 3 h 16"/>
                  <a:gd name="T6" fmla="*/ 13 w 16"/>
                  <a:gd name="T7" fmla="*/ 16 h 16"/>
                  <a:gd name="T8" fmla="*/ 15 w 16"/>
                  <a:gd name="T9" fmla="*/ 13 h 16"/>
                  <a:gd name="T10" fmla="*/ 15 w 16"/>
                  <a:gd name="T11" fmla="*/ 10 h 16"/>
                  <a:gd name="T12" fmla="*/ 6 w 16"/>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6" y="1"/>
                    </a:moveTo>
                    <a:cubicBezTo>
                      <a:pt x="5" y="0"/>
                      <a:pt x="4" y="0"/>
                      <a:pt x="3" y="1"/>
                    </a:cubicBezTo>
                    <a:cubicBezTo>
                      <a:pt x="0" y="3"/>
                      <a:pt x="0" y="3"/>
                      <a:pt x="0" y="3"/>
                    </a:cubicBezTo>
                    <a:cubicBezTo>
                      <a:pt x="13" y="16"/>
                      <a:pt x="13" y="16"/>
                      <a:pt x="13" y="16"/>
                    </a:cubicBezTo>
                    <a:cubicBezTo>
                      <a:pt x="15" y="13"/>
                      <a:pt x="15" y="13"/>
                      <a:pt x="15" y="13"/>
                    </a:cubicBezTo>
                    <a:cubicBezTo>
                      <a:pt x="16" y="12"/>
                      <a:pt x="16" y="11"/>
                      <a:pt x="15" y="10"/>
                    </a:cubicBezTo>
                    <a:lnTo>
                      <a:pt x="6"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29" name="Freeform 24"/>
              <p:cNvSpPr/>
              <p:nvPr/>
            </p:nvSpPr>
            <p:spPr bwMode="auto">
              <a:xfrm>
                <a:off x="9556751" y="3367088"/>
                <a:ext cx="66675" cy="68263"/>
              </a:xfrm>
              <a:custGeom>
                <a:avLst/>
                <a:gdLst>
                  <a:gd name="T0" fmla="*/ 15 w 16"/>
                  <a:gd name="T1" fmla="*/ 13 h 16"/>
                  <a:gd name="T2" fmla="*/ 15 w 16"/>
                  <a:gd name="T3" fmla="*/ 10 h 16"/>
                  <a:gd name="T4" fmla="*/ 6 w 16"/>
                  <a:gd name="T5" fmla="*/ 1 h 16"/>
                  <a:gd name="T6" fmla="*/ 3 w 16"/>
                  <a:gd name="T7" fmla="*/ 1 h 16"/>
                  <a:gd name="T8" fmla="*/ 0 w 16"/>
                  <a:gd name="T9" fmla="*/ 3 h 16"/>
                  <a:gd name="T10" fmla="*/ 13 w 16"/>
                  <a:gd name="T11" fmla="*/ 16 h 16"/>
                  <a:gd name="T12" fmla="*/ 15 w 16"/>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5" y="13"/>
                    </a:moveTo>
                    <a:cubicBezTo>
                      <a:pt x="16" y="12"/>
                      <a:pt x="16" y="11"/>
                      <a:pt x="15" y="10"/>
                    </a:cubicBezTo>
                    <a:cubicBezTo>
                      <a:pt x="6" y="1"/>
                      <a:pt x="6" y="1"/>
                      <a:pt x="6" y="1"/>
                    </a:cubicBezTo>
                    <a:cubicBezTo>
                      <a:pt x="5" y="0"/>
                      <a:pt x="4" y="0"/>
                      <a:pt x="3" y="1"/>
                    </a:cubicBezTo>
                    <a:cubicBezTo>
                      <a:pt x="0" y="3"/>
                      <a:pt x="0" y="3"/>
                      <a:pt x="0" y="3"/>
                    </a:cubicBezTo>
                    <a:cubicBezTo>
                      <a:pt x="13" y="16"/>
                      <a:pt x="13" y="16"/>
                      <a:pt x="13" y="16"/>
                    </a:cubicBezTo>
                    <a:lnTo>
                      <a:pt x="15"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grpSp>
        <p:grpSp>
          <p:nvGrpSpPr>
            <p:cNvPr id="12" name="组合 11"/>
            <p:cNvGrpSpPr/>
            <p:nvPr/>
          </p:nvGrpSpPr>
          <p:grpSpPr>
            <a:xfrm>
              <a:off x="8138334" y="4177686"/>
              <a:ext cx="631998" cy="534594"/>
              <a:chOff x="9543502" y="2688540"/>
              <a:chExt cx="631998" cy="534594"/>
            </a:xfrm>
            <a:solidFill>
              <a:sysClr val="window" lastClr="FFFFFF"/>
            </a:solidFill>
          </p:grpSpPr>
          <p:sp>
            <p:nvSpPr>
              <p:cNvPr id="22" name="Freeform 248"/>
              <p:cNvSpPr/>
              <p:nvPr/>
            </p:nvSpPr>
            <p:spPr bwMode="auto">
              <a:xfrm>
                <a:off x="9543502" y="2774619"/>
                <a:ext cx="419067" cy="283153"/>
              </a:xfrm>
              <a:custGeom>
                <a:avLst/>
                <a:gdLst>
                  <a:gd name="T0" fmla="*/ 370 w 370"/>
                  <a:gd name="T1" fmla="*/ 0 h 250"/>
                  <a:gd name="T2" fmla="*/ 0 w 370"/>
                  <a:gd name="T3" fmla="*/ 54 h 250"/>
                  <a:gd name="T4" fmla="*/ 36 w 370"/>
                  <a:gd name="T5" fmla="*/ 250 h 250"/>
                  <a:gd name="T6" fmla="*/ 282 w 370"/>
                  <a:gd name="T7" fmla="*/ 250 h 250"/>
                  <a:gd name="T8" fmla="*/ 370 w 370"/>
                  <a:gd name="T9" fmla="*/ 0 h 250"/>
                </a:gdLst>
                <a:ahLst/>
                <a:cxnLst>
                  <a:cxn ang="0">
                    <a:pos x="T0" y="T1"/>
                  </a:cxn>
                  <a:cxn ang="0">
                    <a:pos x="T2" y="T3"/>
                  </a:cxn>
                  <a:cxn ang="0">
                    <a:pos x="T4" y="T5"/>
                  </a:cxn>
                  <a:cxn ang="0">
                    <a:pos x="T6" y="T7"/>
                  </a:cxn>
                  <a:cxn ang="0">
                    <a:pos x="T8" y="T9"/>
                  </a:cxn>
                </a:cxnLst>
                <a:rect l="0" t="0" r="r" b="b"/>
                <a:pathLst>
                  <a:path w="370" h="250">
                    <a:moveTo>
                      <a:pt x="370" y="0"/>
                    </a:moveTo>
                    <a:lnTo>
                      <a:pt x="0" y="54"/>
                    </a:lnTo>
                    <a:lnTo>
                      <a:pt x="36" y="250"/>
                    </a:lnTo>
                    <a:lnTo>
                      <a:pt x="282" y="250"/>
                    </a:lnTo>
                    <a:lnTo>
                      <a:pt x="3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23" name="Freeform 249"/>
              <p:cNvSpPr/>
              <p:nvPr/>
            </p:nvSpPr>
            <p:spPr bwMode="auto">
              <a:xfrm>
                <a:off x="9591072" y="2688540"/>
                <a:ext cx="584428" cy="432658"/>
              </a:xfrm>
              <a:custGeom>
                <a:avLst/>
                <a:gdLst>
                  <a:gd name="T0" fmla="*/ 250 w 258"/>
                  <a:gd name="T1" fmla="*/ 0 h 191"/>
                  <a:gd name="T2" fmla="*/ 200 w 258"/>
                  <a:gd name="T3" fmla="*/ 0 h 191"/>
                  <a:gd name="T4" fmla="*/ 200 w 258"/>
                  <a:gd name="T5" fmla="*/ 0 h 191"/>
                  <a:gd name="T6" fmla="*/ 198 w 258"/>
                  <a:gd name="T7" fmla="*/ 1 h 191"/>
                  <a:gd name="T8" fmla="*/ 197 w 258"/>
                  <a:gd name="T9" fmla="*/ 1 h 191"/>
                  <a:gd name="T10" fmla="*/ 195 w 258"/>
                  <a:gd name="T11" fmla="*/ 2 h 191"/>
                  <a:gd name="T12" fmla="*/ 194 w 258"/>
                  <a:gd name="T13" fmla="*/ 3 h 191"/>
                  <a:gd name="T14" fmla="*/ 193 w 258"/>
                  <a:gd name="T15" fmla="*/ 4 h 191"/>
                  <a:gd name="T16" fmla="*/ 193 w 258"/>
                  <a:gd name="T17" fmla="*/ 5 h 191"/>
                  <a:gd name="T18" fmla="*/ 192 w 258"/>
                  <a:gd name="T19" fmla="*/ 5 h 191"/>
                  <a:gd name="T20" fmla="*/ 130 w 258"/>
                  <a:gd name="T21" fmla="*/ 175 h 191"/>
                  <a:gd name="T22" fmla="*/ 7 w 258"/>
                  <a:gd name="T23" fmla="*/ 175 h 191"/>
                  <a:gd name="T24" fmla="*/ 0 w 258"/>
                  <a:gd name="T25" fmla="*/ 183 h 191"/>
                  <a:gd name="T26" fmla="*/ 7 w 258"/>
                  <a:gd name="T27" fmla="*/ 191 h 191"/>
                  <a:gd name="T28" fmla="*/ 135 w 258"/>
                  <a:gd name="T29" fmla="*/ 191 h 191"/>
                  <a:gd name="T30" fmla="*/ 138 w 258"/>
                  <a:gd name="T31" fmla="*/ 190 h 191"/>
                  <a:gd name="T32" fmla="*/ 139 w 258"/>
                  <a:gd name="T33" fmla="*/ 190 h 191"/>
                  <a:gd name="T34" fmla="*/ 140 w 258"/>
                  <a:gd name="T35" fmla="*/ 189 h 191"/>
                  <a:gd name="T36" fmla="*/ 141 w 258"/>
                  <a:gd name="T37" fmla="*/ 188 h 191"/>
                  <a:gd name="T38" fmla="*/ 142 w 258"/>
                  <a:gd name="T39" fmla="*/ 187 h 191"/>
                  <a:gd name="T40" fmla="*/ 143 w 258"/>
                  <a:gd name="T41" fmla="*/ 186 h 191"/>
                  <a:gd name="T42" fmla="*/ 143 w 258"/>
                  <a:gd name="T43" fmla="*/ 186 h 191"/>
                  <a:gd name="T44" fmla="*/ 205 w 258"/>
                  <a:gd name="T45" fmla="*/ 16 h 191"/>
                  <a:gd name="T46" fmla="*/ 250 w 258"/>
                  <a:gd name="T47" fmla="*/ 16 h 191"/>
                  <a:gd name="T48" fmla="*/ 258 w 258"/>
                  <a:gd name="T49" fmla="*/ 8 h 191"/>
                  <a:gd name="T50" fmla="*/ 250 w 258"/>
                  <a:gd name="T5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91">
                    <a:moveTo>
                      <a:pt x="250" y="0"/>
                    </a:moveTo>
                    <a:cubicBezTo>
                      <a:pt x="200" y="0"/>
                      <a:pt x="200" y="0"/>
                      <a:pt x="200" y="0"/>
                    </a:cubicBezTo>
                    <a:cubicBezTo>
                      <a:pt x="200" y="0"/>
                      <a:pt x="200" y="0"/>
                      <a:pt x="200" y="0"/>
                    </a:cubicBezTo>
                    <a:cubicBezTo>
                      <a:pt x="199" y="0"/>
                      <a:pt x="198" y="1"/>
                      <a:pt x="198" y="1"/>
                    </a:cubicBezTo>
                    <a:cubicBezTo>
                      <a:pt x="197" y="1"/>
                      <a:pt x="197" y="1"/>
                      <a:pt x="197" y="1"/>
                    </a:cubicBezTo>
                    <a:cubicBezTo>
                      <a:pt x="196" y="1"/>
                      <a:pt x="196" y="2"/>
                      <a:pt x="195" y="2"/>
                    </a:cubicBezTo>
                    <a:cubicBezTo>
                      <a:pt x="195" y="2"/>
                      <a:pt x="195" y="2"/>
                      <a:pt x="194" y="3"/>
                    </a:cubicBezTo>
                    <a:cubicBezTo>
                      <a:pt x="194" y="3"/>
                      <a:pt x="194" y="3"/>
                      <a:pt x="193" y="4"/>
                    </a:cubicBezTo>
                    <a:cubicBezTo>
                      <a:pt x="193" y="4"/>
                      <a:pt x="193" y="5"/>
                      <a:pt x="193" y="5"/>
                    </a:cubicBezTo>
                    <a:cubicBezTo>
                      <a:pt x="193" y="5"/>
                      <a:pt x="193" y="5"/>
                      <a:pt x="192" y="5"/>
                    </a:cubicBezTo>
                    <a:cubicBezTo>
                      <a:pt x="130" y="175"/>
                      <a:pt x="130" y="175"/>
                      <a:pt x="130" y="175"/>
                    </a:cubicBezTo>
                    <a:cubicBezTo>
                      <a:pt x="7" y="175"/>
                      <a:pt x="7" y="175"/>
                      <a:pt x="7" y="175"/>
                    </a:cubicBezTo>
                    <a:cubicBezTo>
                      <a:pt x="3" y="175"/>
                      <a:pt x="0" y="179"/>
                      <a:pt x="0" y="183"/>
                    </a:cubicBezTo>
                    <a:cubicBezTo>
                      <a:pt x="0" y="188"/>
                      <a:pt x="3" y="191"/>
                      <a:pt x="7" y="191"/>
                    </a:cubicBezTo>
                    <a:cubicBezTo>
                      <a:pt x="135" y="191"/>
                      <a:pt x="135" y="191"/>
                      <a:pt x="135" y="191"/>
                    </a:cubicBezTo>
                    <a:cubicBezTo>
                      <a:pt x="136" y="191"/>
                      <a:pt x="137" y="191"/>
                      <a:pt x="138" y="190"/>
                    </a:cubicBezTo>
                    <a:cubicBezTo>
                      <a:pt x="138" y="190"/>
                      <a:pt x="139" y="190"/>
                      <a:pt x="139" y="190"/>
                    </a:cubicBezTo>
                    <a:cubicBezTo>
                      <a:pt x="139" y="190"/>
                      <a:pt x="140" y="189"/>
                      <a:pt x="140" y="189"/>
                    </a:cubicBezTo>
                    <a:cubicBezTo>
                      <a:pt x="141" y="189"/>
                      <a:pt x="141" y="189"/>
                      <a:pt x="141" y="188"/>
                    </a:cubicBezTo>
                    <a:cubicBezTo>
                      <a:pt x="141" y="188"/>
                      <a:pt x="142" y="187"/>
                      <a:pt x="142" y="187"/>
                    </a:cubicBezTo>
                    <a:cubicBezTo>
                      <a:pt x="142" y="186"/>
                      <a:pt x="142" y="186"/>
                      <a:pt x="143" y="186"/>
                    </a:cubicBezTo>
                    <a:cubicBezTo>
                      <a:pt x="143" y="186"/>
                      <a:pt x="143" y="186"/>
                      <a:pt x="143" y="186"/>
                    </a:cubicBezTo>
                    <a:cubicBezTo>
                      <a:pt x="205" y="16"/>
                      <a:pt x="205" y="16"/>
                      <a:pt x="205" y="16"/>
                    </a:cubicBezTo>
                    <a:cubicBezTo>
                      <a:pt x="250" y="16"/>
                      <a:pt x="250" y="16"/>
                      <a:pt x="250" y="16"/>
                    </a:cubicBezTo>
                    <a:cubicBezTo>
                      <a:pt x="254" y="16"/>
                      <a:pt x="258" y="12"/>
                      <a:pt x="258" y="8"/>
                    </a:cubicBezTo>
                    <a:cubicBezTo>
                      <a:pt x="258" y="4"/>
                      <a:pt x="254" y="0"/>
                      <a:pt x="2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24" name="Oval 250"/>
              <p:cNvSpPr>
                <a:spLocks noChangeArrowheads="1"/>
              </p:cNvSpPr>
              <p:nvPr/>
            </p:nvSpPr>
            <p:spPr bwMode="auto">
              <a:xfrm>
                <a:off x="9611459" y="3143851"/>
                <a:ext cx="79283" cy="792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25" name="Oval 251"/>
              <p:cNvSpPr>
                <a:spLocks noChangeArrowheads="1"/>
              </p:cNvSpPr>
              <p:nvPr/>
            </p:nvSpPr>
            <p:spPr bwMode="auto">
              <a:xfrm>
                <a:off x="9822125" y="3143851"/>
                <a:ext cx="79283" cy="792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grpSp>
        <p:grpSp>
          <p:nvGrpSpPr>
            <p:cNvPr id="13" name="组合 12"/>
            <p:cNvGrpSpPr/>
            <p:nvPr/>
          </p:nvGrpSpPr>
          <p:grpSpPr>
            <a:xfrm>
              <a:off x="7397699" y="1929206"/>
              <a:ext cx="691676" cy="473791"/>
              <a:chOff x="8917167" y="2211710"/>
              <a:chExt cx="535726" cy="366967"/>
            </a:xfrm>
            <a:solidFill>
              <a:sysClr val="window" lastClr="FFFFFF"/>
            </a:solidFill>
          </p:grpSpPr>
          <p:sp>
            <p:nvSpPr>
              <p:cNvPr id="15" name="Rectangle 266"/>
              <p:cNvSpPr>
                <a:spLocks noChangeArrowheads="1"/>
              </p:cNvSpPr>
              <p:nvPr/>
            </p:nvSpPr>
            <p:spPr bwMode="auto">
              <a:xfrm>
                <a:off x="9172005" y="2365745"/>
                <a:ext cx="11326" cy="151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16" name="Freeform 267"/>
              <p:cNvSpPr/>
              <p:nvPr/>
            </p:nvSpPr>
            <p:spPr bwMode="auto">
              <a:xfrm>
                <a:off x="9133496" y="2469946"/>
                <a:ext cx="33978" cy="36244"/>
              </a:xfrm>
              <a:custGeom>
                <a:avLst/>
                <a:gdLst>
                  <a:gd name="T0" fmla="*/ 15 w 15"/>
                  <a:gd name="T1" fmla="*/ 10 h 16"/>
                  <a:gd name="T2" fmla="*/ 5 w 15"/>
                  <a:gd name="T3" fmla="*/ 0 h 16"/>
                  <a:gd name="T4" fmla="*/ 0 w 15"/>
                  <a:gd name="T5" fmla="*/ 1 h 16"/>
                  <a:gd name="T6" fmla="*/ 15 w 15"/>
                  <a:gd name="T7" fmla="*/ 16 h 16"/>
                  <a:gd name="T8" fmla="*/ 15 w 15"/>
                  <a:gd name="T9" fmla="*/ 10 h 16"/>
                </a:gdLst>
                <a:ahLst/>
                <a:cxnLst>
                  <a:cxn ang="0">
                    <a:pos x="T0" y="T1"/>
                  </a:cxn>
                  <a:cxn ang="0">
                    <a:pos x="T2" y="T3"/>
                  </a:cxn>
                  <a:cxn ang="0">
                    <a:pos x="T4" y="T5"/>
                  </a:cxn>
                  <a:cxn ang="0">
                    <a:pos x="T6" y="T7"/>
                  </a:cxn>
                  <a:cxn ang="0">
                    <a:pos x="T8" y="T9"/>
                  </a:cxn>
                </a:cxnLst>
                <a:rect l="0" t="0" r="r" b="b"/>
                <a:pathLst>
                  <a:path w="15" h="16">
                    <a:moveTo>
                      <a:pt x="15" y="10"/>
                    </a:moveTo>
                    <a:cubicBezTo>
                      <a:pt x="10" y="9"/>
                      <a:pt x="7" y="5"/>
                      <a:pt x="5" y="0"/>
                    </a:cubicBezTo>
                    <a:cubicBezTo>
                      <a:pt x="0" y="1"/>
                      <a:pt x="0" y="1"/>
                      <a:pt x="0" y="1"/>
                    </a:cubicBezTo>
                    <a:cubicBezTo>
                      <a:pt x="2" y="10"/>
                      <a:pt x="8" y="15"/>
                      <a:pt x="15" y="16"/>
                    </a:cubicBezTo>
                    <a:lnTo>
                      <a:pt x="1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17" name="Freeform 268"/>
              <p:cNvSpPr/>
              <p:nvPr/>
            </p:nvSpPr>
            <p:spPr bwMode="auto">
              <a:xfrm>
                <a:off x="9138026" y="2374806"/>
                <a:ext cx="29448" cy="67957"/>
              </a:xfrm>
              <a:custGeom>
                <a:avLst/>
                <a:gdLst>
                  <a:gd name="T0" fmla="*/ 0 w 13"/>
                  <a:gd name="T1" fmla="*/ 18 h 30"/>
                  <a:gd name="T2" fmla="*/ 13 w 13"/>
                  <a:gd name="T3" fmla="*/ 30 h 30"/>
                  <a:gd name="T4" fmla="*/ 13 w 13"/>
                  <a:gd name="T5" fmla="*/ 24 h 30"/>
                  <a:gd name="T6" fmla="*/ 5 w 13"/>
                  <a:gd name="T7" fmla="*/ 15 h 30"/>
                  <a:gd name="T8" fmla="*/ 13 w 13"/>
                  <a:gd name="T9" fmla="*/ 7 h 30"/>
                  <a:gd name="T10" fmla="*/ 13 w 13"/>
                  <a:gd name="T11" fmla="*/ 6 h 30"/>
                  <a:gd name="T12" fmla="*/ 13 w 13"/>
                  <a:gd name="T13" fmla="*/ 0 h 30"/>
                  <a:gd name="T14" fmla="*/ 11 w 13"/>
                  <a:gd name="T15" fmla="*/ 1 h 30"/>
                  <a:gd name="T16" fmla="*/ 1 w 13"/>
                  <a:gd name="T17" fmla="*/ 12 h 30"/>
                  <a:gd name="T18" fmla="*/ 0 w 13"/>
                  <a:gd name="T19" fmla="*/ 15 h 30"/>
                  <a:gd name="T20" fmla="*/ 0 w 13"/>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0">
                    <a:moveTo>
                      <a:pt x="0" y="18"/>
                    </a:moveTo>
                    <a:cubicBezTo>
                      <a:pt x="2" y="24"/>
                      <a:pt x="6" y="28"/>
                      <a:pt x="13" y="30"/>
                    </a:cubicBezTo>
                    <a:cubicBezTo>
                      <a:pt x="13" y="24"/>
                      <a:pt x="13" y="24"/>
                      <a:pt x="13" y="24"/>
                    </a:cubicBezTo>
                    <a:cubicBezTo>
                      <a:pt x="9" y="22"/>
                      <a:pt x="5" y="19"/>
                      <a:pt x="5" y="15"/>
                    </a:cubicBezTo>
                    <a:cubicBezTo>
                      <a:pt x="5" y="11"/>
                      <a:pt x="8" y="8"/>
                      <a:pt x="13" y="7"/>
                    </a:cubicBezTo>
                    <a:cubicBezTo>
                      <a:pt x="13" y="7"/>
                      <a:pt x="13" y="6"/>
                      <a:pt x="13" y="6"/>
                    </a:cubicBezTo>
                    <a:cubicBezTo>
                      <a:pt x="13" y="0"/>
                      <a:pt x="13" y="0"/>
                      <a:pt x="13" y="0"/>
                    </a:cubicBezTo>
                    <a:cubicBezTo>
                      <a:pt x="12" y="0"/>
                      <a:pt x="12" y="1"/>
                      <a:pt x="11" y="1"/>
                    </a:cubicBezTo>
                    <a:cubicBezTo>
                      <a:pt x="6" y="3"/>
                      <a:pt x="2" y="7"/>
                      <a:pt x="1" y="12"/>
                    </a:cubicBezTo>
                    <a:cubicBezTo>
                      <a:pt x="0" y="13"/>
                      <a:pt x="0" y="14"/>
                      <a:pt x="0" y="15"/>
                    </a:cubicBezTo>
                    <a:cubicBezTo>
                      <a:pt x="0" y="16"/>
                      <a:pt x="0" y="17"/>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18" name="Freeform 269"/>
              <p:cNvSpPr/>
              <p:nvPr/>
            </p:nvSpPr>
            <p:spPr bwMode="auto">
              <a:xfrm>
                <a:off x="9187861" y="2374806"/>
                <a:ext cx="31713" cy="36244"/>
              </a:xfrm>
              <a:custGeom>
                <a:avLst/>
                <a:gdLst>
                  <a:gd name="T0" fmla="*/ 3 w 14"/>
                  <a:gd name="T1" fmla="*/ 8 h 16"/>
                  <a:gd name="T2" fmla="*/ 8 w 14"/>
                  <a:gd name="T3" fmla="*/ 16 h 16"/>
                  <a:gd name="T4" fmla="*/ 14 w 14"/>
                  <a:gd name="T5" fmla="*/ 14 h 16"/>
                  <a:gd name="T6" fmla="*/ 0 w 14"/>
                  <a:gd name="T7" fmla="*/ 0 h 16"/>
                  <a:gd name="T8" fmla="*/ 0 w 14"/>
                  <a:gd name="T9" fmla="*/ 6 h 16"/>
                  <a:gd name="T10" fmla="*/ 3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3" y="8"/>
                    </a:moveTo>
                    <a:cubicBezTo>
                      <a:pt x="6" y="10"/>
                      <a:pt x="7" y="12"/>
                      <a:pt x="8" y="16"/>
                    </a:cubicBezTo>
                    <a:cubicBezTo>
                      <a:pt x="14" y="14"/>
                      <a:pt x="14" y="14"/>
                      <a:pt x="14" y="14"/>
                    </a:cubicBezTo>
                    <a:cubicBezTo>
                      <a:pt x="11" y="6"/>
                      <a:pt x="7" y="2"/>
                      <a:pt x="0" y="0"/>
                    </a:cubicBezTo>
                    <a:cubicBezTo>
                      <a:pt x="0" y="6"/>
                      <a:pt x="0" y="6"/>
                      <a:pt x="0" y="6"/>
                    </a:cubicBezTo>
                    <a:cubicBezTo>
                      <a:pt x="1" y="7"/>
                      <a:pt x="2" y="7"/>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20" name="Freeform 270"/>
              <p:cNvSpPr/>
              <p:nvPr/>
            </p:nvSpPr>
            <p:spPr bwMode="auto">
              <a:xfrm>
                <a:off x="9187861" y="2433702"/>
                <a:ext cx="33978" cy="72487"/>
              </a:xfrm>
              <a:custGeom>
                <a:avLst/>
                <a:gdLst>
                  <a:gd name="T0" fmla="*/ 10 w 15"/>
                  <a:gd name="T1" fmla="*/ 16 h 32"/>
                  <a:gd name="T2" fmla="*/ 6 w 15"/>
                  <a:gd name="T3" fmla="*/ 24 h 32"/>
                  <a:gd name="T4" fmla="*/ 1 w 15"/>
                  <a:gd name="T5" fmla="*/ 26 h 32"/>
                  <a:gd name="T6" fmla="*/ 0 w 15"/>
                  <a:gd name="T7" fmla="*/ 26 h 32"/>
                  <a:gd name="T8" fmla="*/ 0 w 15"/>
                  <a:gd name="T9" fmla="*/ 32 h 32"/>
                  <a:gd name="T10" fmla="*/ 0 w 15"/>
                  <a:gd name="T11" fmla="*/ 32 h 32"/>
                  <a:gd name="T12" fmla="*/ 15 w 15"/>
                  <a:gd name="T13" fmla="*/ 16 h 32"/>
                  <a:gd name="T14" fmla="*/ 0 w 15"/>
                  <a:gd name="T15" fmla="*/ 0 h 32"/>
                  <a:gd name="T16" fmla="*/ 0 w 15"/>
                  <a:gd name="T17" fmla="*/ 6 h 32"/>
                  <a:gd name="T18" fmla="*/ 10 w 15"/>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2">
                    <a:moveTo>
                      <a:pt x="10" y="16"/>
                    </a:moveTo>
                    <a:cubicBezTo>
                      <a:pt x="10" y="19"/>
                      <a:pt x="8" y="22"/>
                      <a:pt x="6" y="24"/>
                    </a:cubicBezTo>
                    <a:cubicBezTo>
                      <a:pt x="4" y="25"/>
                      <a:pt x="3" y="26"/>
                      <a:pt x="1" y="26"/>
                    </a:cubicBezTo>
                    <a:cubicBezTo>
                      <a:pt x="1" y="26"/>
                      <a:pt x="0" y="26"/>
                      <a:pt x="0" y="26"/>
                    </a:cubicBezTo>
                    <a:cubicBezTo>
                      <a:pt x="0" y="32"/>
                      <a:pt x="0" y="32"/>
                      <a:pt x="0" y="32"/>
                    </a:cubicBezTo>
                    <a:cubicBezTo>
                      <a:pt x="0" y="32"/>
                      <a:pt x="0" y="32"/>
                      <a:pt x="0" y="32"/>
                    </a:cubicBezTo>
                    <a:cubicBezTo>
                      <a:pt x="9" y="29"/>
                      <a:pt x="15" y="23"/>
                      <a:pt x="15" y="16"/>
                    </a:cubicBezTo>
                    <a:cubicBezTo>
                      <a:pt x="15" y="9"/>
                      <a:pt x="9" y="3"/>
                      <a:pt x="0" y="0"/>
                    </a:cubicBezTo>
                    <a:cubicBezTo>
                      <a:pt x="0" y="6"/>
                      <a:pt x="0" y="6"/>
                      <a:pt x="0" y="6"/>
                    </a:cubicBezTo>
                    <a:cubicBezTo>
                      <a:pt x="6" y="8"/>
                      <a:pt x="10" y="12"/>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21" name="Freeform 271"/>
              <p:cNvSpPr>
                <a:spLocks noEditPoints="1"/>
              </p:cNvSpPr>
              <p:nvPr/>
            </p:nvSpPr>
            <p:spPr bwMode="auto">
              <a:xfrm>
                <a:off x="8917167" y="2211710"/>
                <a:ext cx="535726" cy="366967"/>
              </a:xfrm>
              <a:custGeom>
                <a:avLst/>
                <a:gdLst>
                  <a:gd name="T0" fmla="*/ 221 w 236"/>
                  <a:gd name="T1" fmla="*/ 0 h 162"/>
                  <a:gd name="T2" fmla="*/ 15 w 236"/>
                  <a:gd name="T3" fmla="*/ 0 h 162"/>
                  <a:gd name="T4" fmla="*/ 0 w 236"/>
                  <a:gd name="T5" fmla="*/ 14 h 162"/>
                  <a:gd name="T6" fmla="*/ 0 w 236"/>
                  <a:gd name="T7" fmla="*/ 148 h 162"/>
                  <a:gd name="T8" fmla="*/ 15 w 236"/>
                  <a:gd name="T9" fmla="*/ 162 h 162"/>
                  <a:gd name="T10" fmla="*/ 221 w 236"/>
                  <a:gd name="T11" fmla="*/ 162 h 162"/>
                  <a:gd name="T12" fmla="*/ 236 w 236"/>
                  <a:gd name="T13" fmla="*/ 148 h 162"/>
                  <a:gd name="T14" fmla="*/ 236 w 236"/>
                  <a:gd name="T15" fmla="*/ 14 h 162"/>
                  <a:gd name="T16" fmla="*/ 221 w 236"/>
                  <a:gd name="T17" fmla="*/ 0 h 162"/>
                  <a:gd name="T18" fmla="*/ 15 w 236"/>
                  <a:gd name="T19" fmla="*/ 7 h 162"/>
                  <a:gd name="T20" fmla="*/ 221 w 236"/>
                  <a:gd name="T21" fmla="*/ 7 h 162"/>
                  <a:gd name="T22" fmla="*/ 229 w 236"/>
                  <a:gd name="T23" fmla="*/ 14 h 162"/>
                  <a:gd name="T24" fmla="*/ 229 w 236"/>
                  <a:gd name="T25" fmla="*/ 21 h 162"/>
                  <a:gd name="T26" fmla="*/ 8 w 236"/>
                  <a:gd name="T27" fmla="*/ 21 h 162"/>
                  <a:gd name="T28" fmla="*/ 8 w 236"/>
                  <a:gd name="T29" fmla="*/ 14 h 162"/>
                  <a:gd name="T30" fmla="*/ 15 w 236"/>
                  <a:gd name="T31" fmla="*/ 7 h 162"/>
                  <a:gd name="T32" fmla="*/ 221 w 236"/>
                  <a:gd name="T33" fmla="*/ 155 h 162"/>
                  <a:gd name="T34" fmla="*/ 15 w 236"/>
                  <a:gd name="T35" fmla="*/ 155 h 162"/>
                  <a:gd name="T36" fmla="*/ 8 w 236"/>
                  <a:gd name="T37" fmla="*/ 148 h 162"/>
                  <a:gd name="T38" fmla="*/ 8 w 236"/>
                  <a:gd name="T39" fmla="*/ 53 h 162"/>
                  <a:gd name="T40" fmla="*/ 229 w 236"/>
                  <a:gd name="T41" fmla="*/ 53 h 162"/>
                  <a:gd name="T42" fmla="*/ 229 w 236"/>
                  <a:gd name="T43" fmla="*/ 148 h 162"/>
                  <a:gd name="T44" fmla="*/ 221 w 236"/>
                  <a:gd name="T45"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62">
                    <a:moveTo>
                      <a:pt x="221" y="0"/>
                    </a:moveTo>
                    <a:cubicBezTo>
                      <a:pt x="15" y="0"/>
                      <a:pt x="15" y="0"/>
                      <a:pt x="15" y="0"/>
                    </a:cubicBezTo>
                    <a:cubicBezTo>
                      <a:pt x="7" y="0"/>
                      <a:pt x="0" y="6"/>
                      <a:pt x="0" y="14"/>
                    </a:cubicBezTo>
                    <a:cubicBezTo>
                      <a:pt x="0" y="148"/>
                      <a:pt x="0" y="148"/>
                      <a:pt x="0" y="148"/>
                    </a:cubicBezTo>
                    <a:cubicBezTo>
                      <a:pt x="0" y="156"/>
                      <a:pt x="7" y="162"/>
                      <a:pt x="15" y="162"/>
                    </a:cubicBezTo>
                    <a:cubicBezTo>
                      <a:pt x="221" y="162"/>
                      <a:pt x="221" y="162"/>
                      <a:pt x="221" y="162"/>
                    </a:cubicBezTo>
                    <a:cubicBezTo>
                      <a:pt x="229" y="162"/>
                      <a:pt x="236" y="156"/>
                      <a:pt x="236" y="148"/>
                    </a:cubicBezTo>
                    <a:cubicBezTo>
                      <a:pt x="236" y="14"/>
                      <a:pt x="236" y="14"/>
                      <a:pt x="236" y="14"/>
                    </a:cubicBezTo>
                    <a:cubicBezTo>
                      <a:pt x="236" y="6"/>
                      <a:pt x="229" y="0"/>
                      <a:pt x="221" y="0"/>
                    </a:cubicBezTo>
                    <a:close/>
                    <a:moveTo>
                      <a:pt x="15" y="7"/>
                    </a:moveTo>
                    <a:cubicBezTo>
                      <a:pt x="221" y="7"/>
                      <a:pt x="221" y="7"/>
                      <a:pt x="221" y="7"/>
                    </a:cubicBezTo>
                    <a:cubicBezTo>
                      <a:pt x="225" y="7"/>
                      <a:pt x="229" y="10"/>
                      <a:pt x="229" y="14"/>
                    </a:cubicBezTo>
                    <a:cubicBezTo>
                      <a:pt x="229" y="21"/>
                      <a:pt x="229" y="21"/>
                      <a:pt x="229" y="21"/>
                    </a:cubicBezTo>
                    <a:cubicBezTo>
                      <a:pt x="8" y="21"/>
                      <a:pt x="8" y="21"/>
                      <a:pt x="8" y="21"/>
                    </a:cubicBezTo>
                    <a:cubicBezTo>
                      <a:pt x="8" y="14"/>
                      <a:pt x="8" y="14"/>
                      <a:pt x="8" y="14"/>
                    </a:cubicBezTo>
                    <a:cubicBezTo>
                      <a:pt x="8" y="10"/>
                      <a:pt x="11" y="7"/>
                      <a:pt x="15" y="7"/>
                    </a:cubicBezTo>
                    <a:close/>
                    <a:moveTo>
                      <a:pt x="221" y="155"/>
                    </a:moveTo>
                    <a:cubicBezTo>
                      <a:pt x="15" y="155"/>
                      <a:pt x="15" y="155"/>
                      <a:pt x="15" y="155"/>
                    </a:cubicBezTo>
                    <a:cubicBezTo>
                      <a:pt x="11" y="155"/>
                      <a:pt x="8" y="152"/>
                      <a:pt x="8" y="148"/>
                    </a:cubicBezTo>
                    <a:cubicBezTo>
                      <a:pt x="8" y="53"/>
                      <a:pt x="8" y="53"/>
                      <a:pt x="8" y="53"/>
                    </a:cubicBezTo>
                    <a:cubicBezTo>
                      <a:pt x="229" y="53"/>
                      <a:pt x="229" y="53"/>
                      <a:pt x="229" y="53"/>
                    </a:cubicBezTo>
                    <a:cubicBezTo>
                      <a:pt x="229" y="148"/>
                      <a:pt x="229" y="148"/>
                      <a:pt x="229" y="148"/>
                    </a:cubicBezTo>
                    <a:cubicBezTo>
                      <a:pt x="229" y="152"/>
                      <a:pt x="225" y="155"/>
                      <a:pt x="221"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grpSp>
      </p:grpSp>
      <p:grpSp>
        <p:nvGrpSpPr>
          <p:cNvPr id="30" name="组合 29"/>
          <p:cNvGrpSpPr/>
          <p:nvPr/>
        </p:nvGrpSpPr>
        <p:grpSpPr>
          <a:xfrm>
            <a:off x="1819403" y="1655292"/>
            <a:ext cx="3805237" cy="1010230"/>
            <a:chOff x="2089721" y="1774739"/>
            <a:chExt cx="3805237" cy="1010230"/>
          </a:xfrm>
        </p:grpSpPr>
        <p:grpSp>
          <p:nvGrpSpPr>
            <p:cNvPr id="31" name="组合 30"/>
            <p:cNvGrpSpPr/>
            <p:nvPr/>
          </p:nvGrpSpPr>
          <p:grpSpPr>
            <a:xfrm>
              <a:off x="3171943" y="1774739"/>
              <a:ext cx="2723015" cy="1010230"/>
              <a:chOff x="3171943" y="1774739"/>
              <a:chExt cx="2723015" cy="1010230"/>
            </a:xfrm>
          </p:grpSpPr>
          <p:sp>
            <p:nvSpPr>
              <p:cNvPr id="41" name="文本框 40"/>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solidFill>
                      <a:schemeClr val="bg1"/>
                    </a:solidFill>
                    <a:latin typeface="思源黑体 CN Bold" panose="020B0800000000000000" pitchFamily="34" charset="-122"/>
                    <a:ea typeface="思源黑体 CN Bold" panose="020B0800000000000000" pitchFamily="34" charset="-122"/>
                  </a:rPr>
                  <a:t>标题文字添加</a:t>
                </a:r>
              </a:p>
            </p:txBody>
          </p:sp>
          <p:sp>
            <p:nvSpPr>
              <p:cNvPr id="42" name="文本框 41"/>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32" name="组合 31"/>
            <p:cNvGrpSpPr/>
            <p:nvPr/>
          </p:nvGrpSpPr>
          <p:grpSpPr>
            <a:xfrm>
              <a:off x="2089721" y="1909286"/>
              <a:ext cx="741136" cy="741136"/>
              <a:chOff x="2089721" y="1886601"/>
              <a:chExt cx="741136" cy="741136"/>
            </a:xfrm>
          </p:grpSpPr>
          <p:sp>
            <p:nvSpPr>
              <p:cNvPr id="33" name="矩形: 圆角 32"/>
              <p:cNvSpPr/>
              <p:nvPr/>
            </p:nvSpPr>
            <p:spPr>
              <a:xfrm>
                <a:off x="2089721" y="1886601"/>
                <a:ext cx="741136" cy="741136"/>
              </a:xfrm>
              <a:prstGeom prst="roundRect">
                <a:avLst/>
              </a:prstGeom>
              <a:solidFill>
                <a:srgbClr val="F34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cs typeface="+mn-cs"/>
                </a:endParaRPr>
              </a:p>
            </p:txBody>
          </p:sp>
          <p:grpSp>
            <p:nvGrpSpPr>
              <p:cNvPr id="34" name="组合 33"/>
              <p:cNvGrpSpPr/>
              <p:nvPr/>
            </p:nvGrpSpPr>
            <p:grpSpPr>
              <a:xfrm>
                <a:off x="2210953" y="2086376"/>
                <a:ext cx="498673" cy="341586"/>
                <a:chOff x="8917167" y="2211710"/>
                <a:chExt cx="535726" cy="366967"/>
              </a:xfrm>
              <a:solidFill>
                <a:sysClr val="window" lastClr="FFFFFF"/>
              </a:solidFill>
            </p:grpSpPr>
            <p:sp>
              <p:nvSpPr>
                <p:cNvPr id="35" name="Rectangle 266"/>
                <p:cNvSpPr>
                  <a:spLocks noChangeArrowheads="1"/>
                </p:cNvSpPr>
                <p:nvPr/>
              </p:nvSpPr>
              <p:spPr bwMode="auto">
                <a:xfrm>
                  <a:off x="9172005" y="2365745"/>
                  <a:ext cx="11326" cy="151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36" name="Freeform 267"/>
                <p:cNvSpPr/>
                <p:nvPr/>
              </p:nvSpPr>
              <p:spPr bwMode="auto">
                <a:xfrm>
                  <a:off x="9133496" y="2469946"/>
                  <a:ext cx="33978" cy="36244"/>
                </a:xfrm>
                <a:custGeom>
                  <a:avLst/>
                  <a:gdLst>
                    <a:gd name="T0" fmla="*/ 15 w 15"/>
                    <a:gd name="T1" fmla="*/ 10 h 16"/>
                    <a:gd name="T2" fmla="*/ 5 w 15"/>
                    <a:gd name="T3" fmla="*/ 0 h 16"/>
                    <a:gd name="T4" fmla="*/ 0 w 15"/>
                    <a:gd name="T5" fmla="*/ 1 h 16"/>
                    <a:gd name="T6" fmla="*/ 15 w 15"/>
                    <a:gd name="T7" fmla="*/ 16 h 16"/>
                    <a:gd name="T8" fmla="*/ 15 w 15"/>
                    <a:gd name="T9" fmla="*/ 10 h 16"/>
                  </a:gdLst>
                  <a:ahLst/>
                  <a:cxnLst>
                    <a:cxn ang="0">
                      <a:pos x="T0" y="T1"/>
                    </a:cxn>
                    <a:cxn ang="0">
                      <a:pos x="T2" y="T3"/>
                    </a:cxn>
                    <a:cxn ang="0">
                      <a:pos x="T4" y="T5"/>
                    </a:cxn>
                    <a:cxn ang="0">
                      <a:pos x="T6" y="T7"/>
                    </a:cxn>
                    <a:cxn ang="0">
                      <a:pos x="T8" y="T9"/>
                    </a:cxn>
                  </a:cxnLst>
                  <a:rect l="0" t="0" r="r" b="b"/>
                  <a:pathLst>
                    <a:path w="15" h="16">
                      <a:moveTo>
                        <a:pt x="15" y="10"/>
                      </a:moveTo>
                      <a:cubicBezTo>
                        <a:pt x="10" y="9"/>
                        <a:pt x="7" y="5"/>
                        <a:pt x="5" y="0"/>
                      </a:cubicBezTo>
                      <a:cubicBezTo>
                        <a:pt x="0" y="1"/>
                        <a:pt x="0" y="1"/>
                        <a:pt x="0" y="1"/>
                      </a:cubicBezTo>
                      <a:cubicBezTo>
                        <a:pt x="2" y="10"/>
                        <a:pt x="8" y="15"/>
                        <a:pt x="15" y="16"/>
                      </a:cubicBezTo>
                      <a:lnTo>
                        <a:pt x="1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37" name="Freeform 268"/>
                <p:cNvSpPr/>
                <p:nvPr/>
              </p:nvSpPr>
              <p:spPr bwMode="auto">
                <a:xfrm>
                  <a:off x="9138026" y="2374806"/>
                  <a:ext cx="29448" cy="67957"/>
                </a:xfrm>
                <a:custGeom>
                  <a:avLst/>
                  <a:gdLst>
                    <a:gd name="T0" fmla="*/ 0 w 13"/>
                    <a:gd name="T1" fmla="*/ 18 h 30"/>
                    <a:gd name="T2" fmla="*/ 13 w 13"/>
                    <a:gd name="T3" fmla="*/ 30 h 30"/>
                    <a:gd name="T4" fmla="*/ 13 w 13"/>
                    <a:gd name="T5" fmla="*/ 24 h 30"/>
                    <a:gd name="T6" fmla="*/ 5 w 13"/>
                    <a:gd name="T7" fmla="*/ 15 h 30"/>
                    <a:gd name="T8" fmla="*/ 13 w 13"/>
                    <a:gd name="T9" fmla="*/ 7 h 30"/>
                    <a:gd name="T10" fmla="*/ 13 w 13"/>
                    <a:gd name="T11" fmla="*/ 6 h 30"/>
                    <a:gd name="T12" fmla="*/ 13 w 13"/>
                    <a:gd name="T13" fmla="*/ 0 h 30"/>
                    <a:gd name="T14" fmla="*/ 11 w 13"/>
                    <a:gd name="T15" fmla="*/ 1 h 30"/>
                    <a:gd name="T16" fmla="*/ 1 w 13"/>
                    <a:gd name="T17" fmla="*/ 12 h 30"/>
                    <a:gd name="T18" fmla="*/ 0 w 13"/>
                    <a:gd name="T19" fmla="*/ 15 h 30"/>
                    <a:gd name="T20" fmla="*/ 0 w 13"/>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0">
                      <a:moveTo>
                        <a:pt x="0" y="18"/>
                      </a:moveTo>
                      <a:cubicBezTo>
                        <a:pt x="2" y="24"/>
                        <a:pt x="6" y="28"/>
                        <a:pt x="13" y="30"/>
                      </a:cubicBezTo>
                      <a:cubicBezTo>
                        <a:pt x="13" y="24"/>
                        <a:pt x="13" y="24"/>
                        <a:pt x="13" y="24"/>
                      </a:cubicBezTo>
                      <a:cubicBezTo>
                        <a:pt x="9" y="22"/>
                        <a:pt x="5" y="19"/>
                        <a:pt x="5" y="15"/>
                      </a:cubicBezTo>
                      <a:cubicBezTo>
                        <a:pt x="5" y="11"/>
                        <a:pt x="8" y="8"/>
                        <a:pt x="13" y="7"/>
                      </a:cubicBezTo>
                      <a:cubicBezTo>
                        <a:pt x="13" y="7"/>
                        <a:pt x="13" y="6"/>
                        <a:pt x="13" y="6"/>
                      </a:cubicBezTo>
                      <a:cubicBezTo>
                        <a:pt x="13" y="0"/>
                        <a:pt x="13" y="0"/>
                        <a:pt x="13" y="0"/>
                      </a:cubicBezTo>
                      <a:cubicBezTo>
                        <a:pt x="12" y="0"/>
                        <a:pt x="12" y="1"/>
                        <a:pt x="11" y="1"/>
                      </a:cubicBezTo>
                      <a:cubicBezTo>
                        <a:pt x="6" y="3"/>
                        <a:pt x="2" y="7"/>
                        <a:pt x="1" y="12"/>
                      </a:cubicBezTo>
                      <a:cubicBezTo>
                        <a:pt x="0" y="13"/>
                        <a:pt x="0" y="14"/>
                        <a:pt x="0" y="15"/>
                      </a:cubicBezTo>
                      <a:cubicBezTo>
                        <a:pt x="0" y="16"/>
                        <a:pt x="0" y="17"/>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38" name="Freeform 269"/>
                <p:cNvSpPr/>
                <p:nvPr/>
              </p:nvSpPr>
              <p:spPr bwMode="auto">
                <a:xfrm>
                  <a:off x="9187861" y="2374806"/>
                  <a:ext cx="31713" cy="36244"/>
                </a:xfrm>
                <a:custGeom>
                  <a:avLst/>
                  <a:gdLst>
                    <a:gd name="T0" fmla="*/ 3 w 14"/>
                    <a:gd name="T1" fmla="*/ 8 h 16"/>
                    <a:gd name="T2" fmla="*/ 8 w 14"/>
                    <a:gd name="T3" fmla="*/ 16 h 16"/>
                    <a:gd name="T4" fmla="*/ 14 w 14"/>
                    <a:gd name="T5" fmla="*/ 14 h 16"/>
                    <a:gd name="T6" fmla="*/ 0 w 14"/>
                    <a:gd name="T7" fmla="*/ 0 h 16"/>
                    <a:gd name="T8" fmla="*/ 0 w 14"/>
                    <a:gd name="T9" fmla="*/ 6 h 16"/>
                    <a:gd name="T10" fmla="*/ 3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3" y="8"/>
                      </a:moveTo>
                      <a:cubicBezTo>
                        <a:pt x="6" y="10"/>
                        <a:pt x="7" y="12"/>
                        <a:pt x="8" y="16"/>
                      </a:cubicBezTo>
                      <a:cubicBezTo>
                        <a:pt x="14" y="14"/>
                        <a:pt x="14" y="14"/>
                        <a:pt x="14" y="14"/>
                      </a:cubicBezTo>
                      <a:cubicBezTo>
                        <a:pt x="11" y="6"/>
                        <a:pt x="7" y="2"/>
                        <a:pt x="0" y="0"/>
                      </a:cubicBezTo>
                      <a:cubicBezTo>
                        <a:pt x="0" y="6"/>
                        <a:pt x="0" y="6"/>
                        <a:pt x="0" y="6"/>
                      </a:cubicBezTo>
                      <a:cubicBezTo>
                        <a:pt x="1" y="7"/>
                        <a:pt x="2" y="7"/>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39" name="Freeform 270"/>
                <p:cNvSpPr/>
                <p:nvPr/>
              </p:nvSpPr>
              <p:spPr bwMode="auto">
                <a:xfrm>
                  <a:off x="9187861" y="2433702"/>
                  <a:ext cx="33978" cy="72487"/>
                </a:xfrm>
                <a:custGeom>
                  <a:avLst/>
                  <a:gdLst>
                    <a:gd name="T0" fmla="*/ 10 w 15"/>
                    <a:gd name="T1" fmla="*/ 16 h 32"/>
                    <a:gd name="T2" fmla="*/ 6 w 15"/>
                    <a:gd name="T3" fmla="*/ 24 h 32"/>
                    <a:gd name="T4" fmla="*/ 1 w 15"/>
                    <a:gd name="T5" fmla="*/ 26 h 32"/>
                    <a:gd name="T6" fmla="*/ 0 w 15"/>
                    <a:gd name="T7" fmla="*/ 26 h 32"/>
                    <a:gd name="T8" fmla="*/ 0 w 15"/>
                    <a:gd name="T9" fmla="*/ 32 h 32"/>
                    <a:gd name="T10" fmla="*/ 0 w 15"/>
                    <a:gd name="T11" fmla="*/ 32 h 32"/>
                    <a:gd name="T12" fmla="*/ 15 w 15"/>
                    <a:gd name="T13" fmla="*/ 16 h 32"/>
                    <a:gd name="T14" fmla="*/ 0 w 15"/>
                    <a:gd name="T15" fmla="*/ 0 h 32"/>
                    <a:gd name="T16" fmla="*/ 0 w 15"/>
                    <a:gd name="T17" fmla="*/ 6 h 32"/>
                    <a:gd name="T18" fmla="*/ 10 w 15"/>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2">
                      <a:moveTo>
                        <a:pt x="10" y="16"/>
                      </a:moveTo>
                      <a:cubicBezTo>
                        <a:pt x="10" y="19"/>
                        <a:pt x="8" y="22"/>
                        <a:pt x="6" y="24"/>
                      </a:cubicBezTo>
                      <a:cubicBezTo>
                        <a:pt x="4" y="25"/>
                        <a:pt x="3" y="26"/>
                        <a:pt x="1" y="26"/>
                      </a:cubicBezTo>
                      <a:cubicBezTo>
                        <a:pt x="1" y="26"/>
                        <a:pt x="0" y="26"/>
                        <a:pt x="0" y="26"/>
                      </a:cubicBezTo>
                      <a:cubicBezTo>
                        <a:pt x="0" y="32"/>
                        <a:pt x="0" y="32"/>
                        <a:pt x="0" y="32"/>
                      </a:cubicBezTo>
                      <a:cubicBezTo>
                        <a:pt x="0" y="32"/>
                        <a:pt x="0" y="32"/>
                        <a:pt x="0" y="32"/>
                      </a:cubicBezTo>
                      <a:cubicBezTo>
                        <a:pt x="9" y="29"/>
                        <a:pt x="15" y="23"/>
                        <a:pt x="15" y="16"/>
                      </a:cubicBezTo>
                      <a:cubicBezTo>
                        <a:pt x="15" y="9"/>
                        <a:pt x="9" y="3"/>
                        <a:pt x="0" y="0"/>
                      </a:cubicBezTo>
                      <a:cubicBezTo>
                        <a:pt x="0" y="6"/>
                        <a:pt x="0" y="6"/>
                        <a:pt x="0" y="6"/>
                      </a:cubicBezTo>
                      <a:cubicBezTo>
                        <a:pt x="6" y="8"/>
                        <a:pt x="10" y="12"/>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40" name="Freeform 271"/>
                <p:cNvSpPr>
                  <a:spLocks noEditPoints="1"/>
                </p:cNvSpPr>
                <p:nvPr/>
              </p:nvSpPr>
              <p:spPr bwMode="auto">
                <a:xfrm>
                  <a:off x="8917167" y="2211710"/>
                  <a:ext cx="535726" cy="366967"/>
                </a:xfrm>
                <a:custGeom>
                  <a:avLst/>
                  <a:gdLst>
                    <a:gd name="T0" fmla="*/ 221 w 236"/>
                    <a:gd name="T1" fmla="*/ 0 h 162"/>
                    <a:gd name="T2" fmla="*/ 15 w 236"/>
                    <a:gd name="T3" fmla="*/ 0 h 162"/>
                    <a:gd name="T4" fmla="*/ 0 w 236"/>
                    <a:gd name="T5" fmla="*/ 14 h 162"/>
                    <a:gd name="T6" fmla="*/ 0 w 236"/>
                    <a:gd name="T7" fmla="*/ 148 h 162"/>
                    <a:gd name="T8" fmla="*/ 15 w 236"/>
                    <a:gd name="T9" fmla="*/ 162 h 162"/>
                    <a:gd name="T10" fmla="*/ 221 w 236"/>
                    <a:gd name="T11" fmla="*/ 162 h 162"/>
                    <a:gd name="T12" fmla="*/ 236 w 236"/>
                    <a:gd name="T13" fmla="*/ 148 h 162"/>
                    <a:gd name="T14" fmla="*/ 236 w 236"/>
                    <a:gd name="T15" fmla="*/ 14 h 162"/>
                    <a:gd name="T16" fmla="*/ 221 w 236"/>
                    <a:gd name="T17" fmla="*/ 0 h 162"/>
                    <a:gd name="T18" fmla="*/ 15 w 236"/>
                    <a:gd name="T19" fmla="*/ 7 h 162"/>
                    <a:gd name="T20" fmla="*/ 221 w 236"/>
                    <a:gd name="T21" fmla="*/ 7 h 162"/>
                    <a:gd name="T22" fmla="*/ 229 w 236"/>
                    <a:gd name="T23" fmla="*/ 14 h 162"/>
                    <a:gd name="T24" fmla="*/ 229 w 236"/>
                    <a:gd name="T25" fmla="*/ 21 h 162"/>
                    <a:gd name="T26" fmla="*/ 8 w 236"/>
                    <a:gd name="T27" fmla="*/ 21 h 162"/>
                    <a:gd name="T28" fmla="*/ 8 w 236"/>
                    <a:gd name="T29" fmla="*/ 14 h 162"/>
                    <a:gd name="T30" fmla="*/ 15 w 236"/>
                    <a:gd name="T31" fmla="*/ 7 h 162"/>
                    <a:gd name="T32" fmla="*/ 221 w 236"/>
                    <a:gd name="T33" fmla="*/ 155 h 162"/>
                    <a:gd name="T34" fmla="*/ 15 w 236"/>
                    <a:gd name="T35" fmla="*/ 155 h 162"/>
                    <a:gd name="T36" fmla="*/ 8 w 236"/>
                    <a:gd name="T37" fmla="*/ 148 h 162"/>
                    <a:gd name="T38" fmla="*/ 8 w 236"/>
                    <a:gd name="T39" fmla="*/ 53 h 162"/>
                    <a:gd name="T40" fmla="*/ 229 w 236"/>
                    <a:gd name="T41" fmla="*/ 53 h 162"/>
                    <a:gd name="T42" fmla="*/ 229 w 236"/>
                    <a:gd name="T43" fmla="*/ 148 h 162"/>
                    <a:gd name="T44" fmla="*/ 221 w 236"/>
                    <a:gd name="T45"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62">
                      <a:moveTo>
                        <a:pt x="221" y="0"/>
                      </a:moveTo>
                      <a:cubicBezTo>
                        <a:pt x="15" y="0"/>
                        <a:pt x="15" y="0"/>
                        <a:pt x="15" y="0"/>
                      </a:cubicBezTo>
                      <a:cubicBezTo>
                        <a:pt x="7" y="0"/>
                        <a:pt x="0" y="6"/>
                        <a:pt x="0" y="14"/>
                      </a:cubicBezTo>
                      <a:cubicBezTo>
                        <a:pt x="0" y="148"/>
                        <a:pt x="0" y="148"/>
                        <a:pt x="0" y="148"/>
                      </a:cubicBezTo>
                      <a:cubicBezTo>
                        <a:pt x="0" y="156"/>
                        <a:pt x="7" y="162"/>
                        <a:pt x="15" y="162"/>
                      </a:cubicBezTo>
                      <a:cubicBezTo>
                        <a:pt x="221" y="162"/>
                        <a:pt x="221" y="162"/>
                        <a:pt x="221" y="162"/>
                      </a:cubicBezTo>
                      <a:cubicBezTo>
                        <a:pt x="229" y="162"/>
                        <a:pt x="236" y="156"/>
                        <a:pt x="236" y="148"/>
                      </a:cubicBezTo>
                      <a:cubicBezTo>
                        <a:pt x="236" y="14"/>
                        <a:pt x="236" y="14"/>
                        <a:pt x="236" y="14"/>
                      </a:cubicBezTo>
                      <a:cubicBezTo>
                        <a:pt x="236" y="6"/>
                        <a:pt x="229" y="0"/>
                        <a:pt x="221" y="0"/>
                      </a:cubicBezTo>
                      <a:close/>
                      <a:moveTo>
                        <a:pt x="15" y="7"/>
                      </a:moveTo>
                      <a:cubicBezTo>
                        <a:pt x="221" y="7"/>
                        <a:pt x="221" y="7"/>
                        <a:pt x="221" y="7"/>
                      </a:cubicBezTo>
                      <a:cubicBezTo>
                        <a:pt x="225" y="7"/>
                        <a:pt x="229" y="10"/>
                        <a:pt x="229" y="14"/>
                      </a:cubicBezTo>
                      <a:cubicBezTo>
                        <a:pt x="229" y="21"/>
                        <a:pt x="229" y="21"/>
                        <a:pt x="229" y="21"/>
                      </a:cubicBezTo>
                      <a:cubicBezTo>
                        <a:pt x="8" y="21"/>
                        <a:pt x="8" y="21"/>
                        <a:pt x="8" y="21"/>
                      </a:cubicBezTo>
                      <a:cubicBezTo>
                        <a:pt x="8" y="14"/>
                        <a:pt x="8" y="14"/>
                        <a:pt x="8" y="14"/>
                      </a:cubicBezTo>
                      <a:cubicBezTo>
                        <a:pt x="8" y="10"/>
                        <a:pt x="11" y="7"/>
                        <a:pt x="15" y="7"/>
                      </a:cubicBezTo>
                      <a:close/>
                      <a:moveTo>
                        <a:pt x="221" y="155"/>
                      </a:moveTo>
                      <a:cubicBezTo>
                        <a:pt x="15" y="155"/>
                        <a:pt x="15" y="155"/>
                        <a:pt x="15" y="155"/>
                      </a:cubicBezTo>
                      <a:cubicBezTo>
                        <a:pt x="11" y="155"/>
                        <a:pt x="8" y="152"/>
                        <a:pt x="8" y="148"/>
                      </a:cubicBezTo>
                      <a:cubicBezTo>
                        <a:pt x="8" y="53"/>
                        <a:pt x="8" y="53"/>
                        <a:pt x="8" y="53"/>
                      </a:cubicBezTo>
                      <a:cubicBezTo>
                        <a:pt x="229" y="53"/>
                        <a:pt x="229" y="53"/>
                        <a:pt x="229" y="53"/>
                      </a:cubicBezTo>
                      <a:cubicBezTo>
                        <a:pt x="229" y="148"/>
                        <a:pt x="229" y="148"/>
                        <a:pt x="229" y="148"/>
                      </a:cubicBezTo>
                      <a:cubicBezTo>
                        <a:pt x="229" y="152"/>
                        <a:pt x="225" y="155"/>
                        <a:pt x="221"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grpSp>
        </p:grpSp>
      </p:grpSp>
      <p:grpSp>
        <p:nvGrpSpPr>
          <p:cNvPr id="43" name="组合 42"/>
          <p:cNvGrpSpPr/>
          <p:nvPr/>
        </p:nvGrpSpPr>
        <p:grpSpPr>
          <a:xfrm>
            <a:off x="1819403" y="3140009"/>
            <a:ext cx="3805237" cy="1010230"/>
            <a:chOff x="2089721" y="3068078"/>
            <a:chExt cx="3805237" cy="1010230"/>
          </a:xfrm>
        </p:grpSpPr>
        <p:grpSp>
          <p:nvGrpSpPr>
            <p:cNvPr id="44" name="组合 43"/>
            <p:cNvGrpSpPr/>
            <p:nvPr/>
          </p:nvGrpSpPr>
          <p:grpSpPr>
            <a:xfrm>
              <a:off x="3171943" y="3068078"/>
              <a:ext cx="2723015" cy="1010230"/>
              <a:chOff x="3171943" y="3068078"/>
              <a:chExt cx="2723015" cy="1010230"/>
            </a:xfrm>
          </p:grpSpPr>
          <p:sp>
            <p:nvSpPr>
              <p:cNvPr id="52" name="文本框 51"/>
              <p:cNvSpPr txBox="1"/>
              <p:nvPr/>
            </p:nvSpPr>
            <p:spPr>
              <a:xfrm>
                <a:off x="3171943" y="3068078"/>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solidFill>
                      <a:schemeClr val="bg1"/>
                    </a:solidFill>
                    <a:latin typeface="思源黑体 CN Bold" panose="020B0800000000000000" pitchFamily="34" charset="-122"/>
                    <a:ea typeface="思源黑体 CN Bold" panose="020B0800000000000000" pitchFamily="34" charset="-122"/>
                  </a:rPr>
                  <a:t>标题文字添加</a:t>
                </a:r>
              </a:p>
            </p:txBody>
          </p:sp>
          <p:sp>
            <p:nvSpPr>
              <p:cNvPr id="53" name="文本框 52"/>
              <p:cNvSpPr txBox="1"/>
              <p:nvPr/>
            </p:nvSpPr>
            <p:spPr>
              <a:xfrm>
                <a:off x="3177793" y="3460703"/>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45" name="组合 44"/>
            <p:cNvGrpSpPr/>
            <p:nvPr/>
          </p:nvGrpSpPr>
          <p:grpSpPr>
            <a:xfrm>
              <a:off x="2089721" y="3202625"/>
              <a:ext cx="741136" cy="741136"/>
              <a:chOff x="2089721" y="3226743"/>
              <a:chExt cx="741136" cy="741136"/>
            </a:xfrm>
          </p:grpSpPr>
          <p:sp>
            <p:nvSpPr>
              <p:cNvPr id="46" name="矩形: 圆角 45"/>
              <p:cNvSpPr/>
              <p:nvPr/>
            </p:nvSpPr>
            <p:spPr>
              <a:xfrm>
                <a:off x="2089721" y="3226743"/>
                <a:ext cx="741136" cy="741136"/>
              </a:xfrm>
              <a:prstGeom prst="roundRect">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cs typeface="+mn-cs"/>
                </a:endParaRPr>
              </a:p>
            </p:txBody>
          </p:sp>
          <p:grpSp>
            <p:nvGrpSpPr>
              <p:cNvPr id="47" name="组合 46"/>
              <p:cNvGrpSpPr/>
              <p:nvPr/>
            </p:nvGrpSpPr>
            <p:grpSpPr>
              <a:xfrm>
                <a:off x="2268632" y="3405654"/>
                <a:ext cx="383315" cy="383314"/>
                <a:chOff x="9526588" y="3333751"/>
                <a:chExt cx="280988" cy="280987"/>
              </a:xfrm>
              <a:solidFill>
                <a:sysClr val="window" lastClr="FFFFFF"/>
              </a:solidFill>
            </p:grpSpPr>
            <p:sp>
              <p:nvSpPr>
                <p:cNvPr id="48" name="Freeform 21"/>
                <p:cNvSpPr/>
                <p:nvPr/>
              </p:nvSpPr>
              <p:spPr bwMode="auto">
                <a:xfrm>
                  <a:off x="9658351" y="3333751"/>
                  <a:ext cx="149225" cy="153988"/>
                </a:xfrm>
                <a:custGeom>
                  <a:avLst/>
                  <a:gdLst>
                    <a:gd name="T0" fmla="*/ 32 w 35"/>
                    <a:gd name="T1" fmla="*/ 0 h 36"/>
                    <a:gd name="T2" fmla="*/ 9 w 35"/>
                    <a:gd name="T3" fmla="*/ 2 h 36"/>
                    <a:gd name="T4" fmla="*/ 8 w 35"/>
                    <a:gd name="T5" fmla="*/ 4 h 36"/>
                    <a:gd name="T6" fmla="*/ 12 w 35"/>
                    <a:gd name="T7" fmla="*/ 8 h 36"/>
                    <a:gd name="T8" fmla="*/ 9 w 35"/>
                    <a:gd name="T9" fmla="*/ 10 h 36"/>
                    <a:gd name="T10" fmla="*/ 9 w 35"/>
                    <a:gd name="T11" fmla="*/ 10 h 36"/>
                    <a:gd name="T12" fmla="*/ 1 w 35"/>
                    <a:gd name="T13" fmla="*/ 19 h 36"/>
                    <a:gd name="T14" fmla="*/ 1 w 35"/>
                    <a:gd name="T15" fmla="*/ 24 h 36"/>
                    <a:gd name="T16" fmla="*/ 11 w 35"/>
                    <a:gd name="T17" fmla="*/ 34 h 36"/>
                    <a:gd name="T18" fmla="*/ 16 w 35"/>
                    <a:gd name="T19" fmla="*/ 34 h 36"/>
                    <a:gd name="T20" fmla="*/ 22 w 35"/>
                    <a:gd name="T21" fmla="*/ 29 h 36"/>
                    <a:gd name="T22" fmla="*/ 27 w 35"/>
                    <a:gd name="T23" fmla="*/ 23 h 36"/>
                    <a:gd name="T24" fmla="*/ 31 w 35"/>
                    <a:gd name="T25" fmla="*/ 27 h 36"/>
                    <a:gd name="T26" fmla="*/ 33 w 35"/>
                    <a:gd name="T27" fmla="*/ 26 h 36"/>
                    <a:gd name="T28" fmla="*/ 35 w 35"/>
                    <a:gd name="T29" fmla="*/ 3 h 36"/>
                    <a:gd name="T30" fmla="*/ 32 w 35"/>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36">
                      <a:moveTo>
                        <a:pt x="32" y="0"/>
                      </a:moveTo>
                      <a:cubicBezTo>
                        <a:pt x="9" y="2"/>
                        <a:pt x="9" y="2"/>
                        <a:pt x="9" y="2"/>
                      </a:cubicBezTo>
                      <a:cubicBezTo>
                        <a:pt x="8" y="2"/>
                        <a:pt x="7" y="3"/>
                        <a:pt x="8" y="4"/>
                      </a:cubicBezTo>
                      <a:cubicBezTo>
                        <a:pt x="8" y="4"/>
                        <a:pt x="12" y="8"/>
                        <a:pt x="12" y="8"/>
                      </a:cubicBezTo>
                      <a:cubicBezTo>
                        <a:pt x="9" y="10"/>
                        <a:pt x="9" y="10"/>
                        <a:pt x="9" y="10"/>
                      </a:cubicBezTo>
                      <a:cubicBezTo>
                        <a:pt x="9" y="10"/>
                        <a:pt x="9" y="10"/>
                        <a:pt x="9" y="10"/>
                      </a:cubicBezTo>
                      <a:cubicBezTo>
                        <a:pt x="1" y="19"/>
                        <a:pt x="1" y="19"/>
                        <a:pt x="1" y="19"/>
                      </a:cubicBezTo>
                      <a:cubicBezTo>
                        <a:pt x="0" y="20"/>
                        <a:pt x="0" y="22"/>
                        <a:pt x="1" y="24"/>
                      </a:cubicBezTo>
                      <a:cubicBezTo>
                        <a:pt x="11" y="34"/>
                        <a:pt x="11" y="34"/>
                        <a:pt x="11" y="34"/>
                      </a:cubicBezTo>
                      <a:cubicBezTo>
                        <a:pt x="13" y="36"/>
                        <a:pt x="15" y="36"/>
                        <a:pt x="16" y="34"/>
                      </a:cubicBezTo>
                      <a:cubicBezTo>
                        <a:pt x="22" y="29"/>
                        <a:pt x="22" y="29"/>
                        <a:pt x="22" y="29"/>
                      </a:cubicBezTo>
                      <a:cubicBezTo>
                        <a:pt x="22" y="29"/>
                        <a:pt x="27" y="23"/>
                        <a:pt x="27" y="23"/>
                      </a:cubicBezTo>
                      <a:cubicBezTo>
                        <a:pt x="31" y="27"/>
                        <a:pt x="31" y="27"/>
                        <a:pt x="31" y="27"/>
                      </a:cubicBezTo>
                      <a:cubicBezTo>
                        <a:pt x="32" y="28"/>
                        <a:pt x="33" y="27"/>
                        <a:pt x="33" y="26"/>
                      </a:cubicBezTo>
                      <a:cubicBezTo>
                        <a:pt x="35" y="3"/>
                        <a:pt x="35" y="3"/>
                        <a:pt x="35" y="3"/>
                      </a:cubicBezTo>
                      <a:cubicBezTo>
                        <a:pt x="35" y="2"/>
                        <a:pt x="34"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49" name="Freeform 22"/>
                <p:cNvSpPr/>
                <p:nvPr/>
              </p:nvSpPr>
              <p:spPr bwMode="auto">
                <a:xfrm>
                  <a:off x="9526588" y="3389313"/>
                  <a:ext cx="225425" cy="225425"/>
                </a:xfrm>
                <a:custGeom>
                  <a:avLst/>
                  <a:gdLst>
                    <a:gd name="T0" fmla="*/ 40 w 53"/>
                    <a:gd name="T1" fmla="*/ 36 h 53"/>
                    <a:gd name="T2" fmla="*/ 31 w 53"/>
                    <a:gd name="T3" fmla="*/ 35 h 53"/>
                    <a:gd name="T4" fmla="*/ 18 w 53"/>
                    <a:gd name="T5" fmla="*/ 22 h 53"/>
                    <a:gd name="T6" fmla="*/ 17 w 53"/>
                    <a:gd name="T7" fmla="*/ 13 h 53"/>
                    <a:gd name="T8" fmla="*/ 18 w 53"/>
                    <a:gd name="T9" fmla="*/ 13 h 53"/>
                    <a:gd name="T10" fmla="*/ 5 w 53"/>
                    <a:gd name="T11" fmla="*/ 0 h 53"/>
                    <a:gd name="T12" fmla="*/ 5 w 53"/>
                    <a:gd name="T13" fmla="*/ 1 h 53"/>
                    <a:gd name="T14" fmla="*/ 13 w 53"/>
                    <a:gd name="T15" fmla="*/ 29 h 53"/>
                    <a:gd name="T16" fmla="*/ 24 w 53"/>
                    <a:gd name="T17" fmla="*/ 40 h 53"/>
                    <a:gd name="T18" fmla="*/ 52 w 53"/>
                    <a:gd name="T19" fmla="*/ 48 h 53"/>
                    <a:gd name="T20" fmla="*/ 53 w 53"/>
                    <a:gd name="T21" fmla="*/ 48 h 53"/>
                    <a:gd name="T22" fmla="*/ 40 w 53"/>
                    <a:gd name="T23" fmla="*/ 35 h 53"/>
                    <a:gd name="T24" fmla="*/ 40 w 53"/>
                    <a:gd name="T25"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53">
                      <a:moveTo>
                        <a:pt x="40" y="36"/>
                      </a:moveTo>
                      <a:cubicBezTo>
                        <a:pt x="37" y="38"/>
                        <a:pt x="33" y="38"/>
                        <a:pt x="31" y="35"/>
                      </a:cubicBezTo>
                      <a:cubicBezTo>
                        <a:pt x="18" y="22"/>
                        <a:pt x="18" y="22"/>
                        <a:pt x="18" y="22"/>
                      </a:cubicBezTo>
                      <a:cubicBezTo>
                        <a:pt x="15" y="20"/>
                        <a:pt x="15" y="15"/>
                        <a:pt x="17" y="13"/>
                      </a:cubicBezTo>
                      <a:cubicBezTo>
                        <a:pt x="18" y="13"/>
                        <a:pt x="18" y="13"/>
                        <a:pt x="18" y="13"/>
                      </a:cubicBezTo>
                      <a:cubicBezTo>
                        <a:pt x="5" y="0"/>
                        <a:pt x="5" y="0"/>
                        <a:pt x="5" y="0"/>
                      </a:cubicBezTo>
                      <a:cubicBezTo>
                        <a:pt x="5" y="1"/>
                        <a:pt x="5" y="1"/>
                        <a:pt x="5" y="1"/>
                      </a:cubicBezTo>
                      <a:cubicBezTo>
                        <a:pt x="0" y="6"/>
                        <a:pt x="3" y="19"/>
                        <a:pt x="13" y="29"/>
                      </a:cubicBezTo>
                      <a:cubicBezTo>
                        <a:pt x="24" y="40"/>
                        <a:pt x="24" y="40"/>
                        <a:pt x="24" y="40"/>
                      </a:cubicBezTo>
                      <a:cubicBezTo>
                        <a:pt x="34" y="50"/>
                        <a:pt x="47" y="53"/>
                        <a:pt x="52" y="48"/>
                      </a:cubicBezTo>
                      <a:cubicBezTo>
                        <a:pt x="52" y="48"/>
                        <a:pt x="52" y="48"/>
                        <a:pt x="53" y="48"/>
                      </a:cubicBezTo>
                      <a:cubicBezTo>
                        <a:pt x="40" y="35"/>
                        <a:pt x="40" y="35"/>
                        <a:pt x="40" y="35"/>
                      </a:cubicBezTo>
                      <a:lnTo>
                        <a:pt x="4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50" name="Freeform 23"/>
                <p:cNvSpPr/>
                <p:nvPr/>
              </p:nvSpPr>
              <p:spPr bwMode="auto">
                <a:xfrm>
                  <a:off x="9704388" y="3516313"/>
                  <a:ext cx="68263" cy="68263"/>
                </a:xfrm>
                <a:custGeom>
                  <a:avLst/>
                  <a:gdLst>
                    <a:gd name="T0" fmla="*/ 6 w 16"/>
                    <a:gd name="T1" fmla="*/ 1 h 16"/>
                    <a:gd name="T2" fmla="*/ 3 w 16"/>
                    <a:gd name="T3" fmla="*/ 1 h 16"/>
                    <a:gd name="T4" fmla="*/ 0 w 16"/>
                    <a:gd name="T5" fmla="*/ 3 h 16"/>
                    <a:gd name="T6" fmla="*/ 13 w 16"/>
                    <a:gd name="T7" fmla="*/ 16 h 16"/>
                    <a:gd name="T8" fmla="*/ 15 w 16"/>
                    <a:gd name="T9" fmla="*/ 13 h 16"/>
                    <a:gd name="T10" fmla="*/ 15 w 16"/>
                    <a:gd name="T11" fmla="*/ 10 h 16"/>
                    <a:gd name="T12" fmla="*/ 6 w 16"/>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6" y="1"/>
                      </a:moveTo>
                      <a:cubicBezTo>
                        <a:pt x="5" y="0"/>
                        <a:pt x="4" y="0"/>
                        <a:pt x="3" y="1"/>
                      </a:cubicBezTo>
                      <a:cubicBezTo>
                        <a:pt x="0" y="3"/>
                        <a:pt x="0" y="3"/>
                        <a:pt x="0" y="3"/>
                      </a:cubicBezTo>
                      <a:cubicBezTo>
                        <a:pt x="13" y="16"/>
                        <a:pt x="13" y="16"/>
                        <a:pt x="13" y="16"/>
                      </a:cubicBezTo>
                      <a:cubicBezTo>
                        <a:pt x="15" y="13"/>
                        <a:pt x="15" y="13"/>
                        <a:pt x="15" y="13"/>
                      </a:cubicBezTo>
                      <a:cubicBezTo>
                        <a:pt x="16" y="12"/>
                        <a:pt x="16" y="11"/>
                        <a:pt x="15" y="10"/>
                      </a:cubicBezTo>
                      <a:lnTo>
                        <a:pt x="6"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51" name="Freeform 24"/>
                <p:cNvSpPr/>
                <p:nvPr/>
              </p:nvSpPr>
              <p:spPr bwMode="auto">
                <a:xfrm>
                  <a:off x="9556751" y="3367088"/>
                  <a:ext cx="66675" cy="68263"/>
                </a:xfrm>
                <a:custGeom>
                  <a:avLst/>
                  <a:gdLst>
                    <a:gd name="T0" fmla="*/ 15 w 16"/>
                    <a:gd name="T1" fmla="*/ 13 h 16"/>
                    <a:gd name="T2" fmla="*/ 15 w 16"/>
                    <a:gd name="T3" fmla="*/ 10 h 16"/>
                    <a:gd name="T4" fmla="*/ 6 w 16"/>
                    <a:gd name="T5" fmla="*/ 1 h 16"/>
                    <a:gd name="T6" fmla="*/ 3 w 16"/>
                    <a:gd name="T7" fmla="*/ 1 h 16"/>
                    <a:gd name="T8" fmla="*/ 0 w 16"/>
                    <a:gd name="T9" fmla="*/ 3 h 16"/>
                    <a:gd name="T10" fmla="*/ 13 w 16"/>
                    <a:gd name="T11" fmla="*/ 16 h 16"/>
                    <a:gd name="T12" fmla="*/ 15 w 16"/>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5" y="13"/>
                      </a:moveTo>
                      <a:cubicBezTo>
                        <a:pt x="16" y="12"/>
                        <a:pt x="16" y="11"/>
                        <a:pt x="15" y="10"/>
                      </a:cubicBezTo>
                      <a:cubicBezTo>
                        <a:pt x="6" y="1"/>
                        <a:pt x="6" y="1"/>
                        <a:pt x="6" y="1"/>
                      </a:cubicBezTo>
                      <a:cubicBezTo>
                        <a:pt x="5" y="0"/>
                        <a:pt x="4" y="0"/>
                        <a:pt x="3" y="1"/>
                      </a:cubicBezTo>
                      <a:cubicBezTo>
                        <a:pt x="0" y="3"/>
                        <a:pt x="0" y="3"/>
                        <a:pt x="0" y="3"/>
                      </a:cubicBezTo>
                      <a:cubicBezTo>
                        <a:pt x="13" y="16"/>
                        <a:pt x="13" y="16"/>
                        <a:pt x="13" y="16"/>
                      </a:cubicBezTo>
                      <a:lnTo>
                        <a:pt x="15"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grpSp>
        </p:grpSp>
      </p:grpSp>
      <p:grpSp>
        <p:nvGrpSpPr>
          <p:cNvPr id="54" name="组合 53"/>
          <p:cNvGrpSpPr/>
          <p:nvPr/>
        </p:nvGrpSpPr>
        <p:grpSpPr>
          <a:xfrm>
            <a:off x="1819403" y="4624726"/>
            <a:ext cx="3805237" cy="1010230"/>
            <a:chOff x="2089721" y="4361417"/>
            <a:chExt cx="3805237" cy="1010230"/>
          </a:xfrm>
        </p:grpSpPr>
        <p:grpSp>
          <p:nvGrpSpPr>
            <p:cNvPr id="55" name="组合 54"/>
            <p:cNvGrpSpPr/>
            <p:nvPr/>
          </p:nvGrpSpPr>
          <p:grpSpPr>
            <a:xfrm>
              <a:off x="3171943" y="4361417"/>
              <a:ext cx="2723015" cy="1010230"/>
              <a:chOff x="3171943" y="4361417"/>
              <a:chExt cx="2723015" cy="1010230"/>
            </a:xfrm>
          </p:grpSpPr>
          <p:sp>
            <p:nvSpPr>
              <p:cNvPr id="63" name="文本框 62"/>
              <p:cNvSpPr txBox="1"/>
              <p:nvPr/>
            </p:nvSpPr>
            <p:spPr>
              <a:xfrm>
                <a:off x="3171943" y="4361417"/>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solidFill>
                      <a:schemeClr val="bg1"/>
                    </a:solidFill>
                    <a:latin typeface="思源黑体 CN Bold" panose="020B0800000000000000" pitchFamily="34" charset="-122"/>
                    <a:ea typeface="思源黑体 CN Bold" panose="020B0800000000000000" pitchFamily="34" charset="-122"/>
                  </a:rPr>
                  <a:t>标题文字添加</a:t>
                </a:r>
              </a:p>
            </p:txBody>
          </p:sp>
          <p:sp>
            <p:nvSpPr>
              <p:cNvPr id="64" name="文本框 63"/>
              <p:cNvSpPr txBox="1"/>
              <p:nvPr/>
            </p:nvSpPr>
            <p:spPr>
              <a:xfrm>
                <a:off x="3177793" y="4754042"/>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56" name="组合 55"/>
            <p:cNvGrpSpPr/>
            <p:nvPr/>
          </p:nvGrpSpPr>
          <p:grpSpPr>
            <a:xfrm>
              <a:off x="2089721" y="4495964"/>
              <a:ext cx="741136" cy="741136"/>
              <a:chOff x="2089721" y="4495964"/>
              <a:chExt cx="741136" cy="741136"/>
            </a:xfrm>
          </p:grpSpPr>
          <p:sp>
            <p:nvSpPr>
              <p:cNvPr id="57" name="矩形: 圆角 56"/>
              <p:cNvSpPr/>
              <p:nvPr/>
            </p:nvSpPr>
            <p:spPr>
              <a:xfrm>
                <a:off x="2089721" y="4495964"/>
                <a:ext cx="741136" cy="741136"/>
              </a:xfrm>
              <a:prstGeom prst="roundRect">
                <a:avLst/>
              </a:prstGeom>
              <a:solidFill>
                <a:srgbClr val="F34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cs typeface="+mn-cs"/>
                </a:endParaRPr>
              </a:p>
            </p:txBody>
          </p:sp>
          <p:grpSp>
            <p:nvGrpSpPr>
              <p:cNvPr id="58" name="组合 57"/>
              <p:cNvGrpSpPr/>
              <p:nvPr/>
            </p:nvGrpSpPr>
            <p:grpSpPr>
              <a:xfrm>
                <a:off x="2266715" y="4702792"/>
                <a:ext cx="387149" cy="327481"/>
                <a:chOff x="9543502" y="2688540"/>
                <a:chExt cx="631998" cy="534594"/>
              </a:xfrm>
              <a:solidFill>
                <a:sysClr val="window" lastClr="FFFFFF"/>
              </a:solidFill>
            </p:grpSpPr>
            <p:sp>
              <p:nvSpPr>
                <p:cNvPr id="59" name="Freeform 248"/>
                <p:cNvSpPr/>
                <p:nvPr/>
              </p:nvSpPr>
              <p:spPr bwMode="auto">
                <a:xfrm>
                  <a:off x="9543502" y="2774619"/>
                  <a:ext cx="419067" cy="283153"/>
                </a:xfrm>
                <a:custGeom>
                  <a:avLst/>
                  <a:gdLst>
                    <a:gd name="T0" fmla="*/ 370 w 370"/>
                    <a:gd name="T1" fmla="*/ 0 h 250"/>
                    <a:gd name="T2" fmla="*/ 0 w 370"/>
                    <a:gd name="T3" fmla="*/ 54 h 250"/>
                    <a:gd name="T4" fmla="*/ 36 w 370"/>
                    <a:gd name="T5" fmla="*/ 250 h 250"/>
                    <a:gd name="T6" fmla="*/ 282 w 370"/>
                    <a:gd name="T7" fmla="*/ 250 h 250"/>
                    <a:gd name="T8" fmla="*/ 370 w 370"/>
                    <a:gd name="T9" fmla="*/ 0 h 250"/>
                  </a:gdLst>
                  <a:ahLst/>
                  <a:cxnLst>
                    <a:cxn ang="0">
                      <a:pos x="T0" y="T1"/>
                    </a:cxn>
                    <a:cxn ang="0">
                      <a:pos x="T2" y="T3"/>
                    </a:cxn>
                    <a:cxn ang="0">
                      <a:pos x="T4" y="T5"/>
                    </a:cxn>
                    <a:cxn ang="0">
                      <a:pos x="T6" y="T7"/>
                    </a:cxn>
                    <a:cxn ang="0">
                      <a:pos x="T8" y="T9"/>
                    </a:cxn>
                  </a:cxnLst>
                  <a:rect l="0" t="0" r="r" b="b"/>
                  <a:pathLst>
                    <a:path w="370" h="250">
                      <a:moveTo>
                        <a:pt x="370" y="0"/>
                      </a:moveTo>
                      <a:lnTo>
                        <a:pt x="0" y="54"/>
                      </a:lnTo>
                      <a:lnTo>
                        <a:pt x="36" y="250"/>
                      </a:lnTo>
                      <a:lnTo>
                        <a:pt x="282" y="250"/>
                      </a:lnTo>
                      <a:lnTo>
                        <a:pt x="3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60" name="Freeform 249"/>
                <p:cNvSpPr/>
                <p:nvPr/>
              </p:nvSpPr>
              <p:spPr bwMode="auto">
                <a:xfrm>
                  <a:off x="9591072" y="2688540"/>
                  <a:ext cx="584428" cy="432658"/>
                </a:xfrm>
                <a:custGeom>
                  <a:avLst/>
                  <a:gdLst>
                    <a:gd name="T0" fmla="*/ 250 w 258"/>
                    <a:gd name="T1" fmla="*/ 0 h 191"/>
                    <a:gd name="T2" fmla="*/ 200 w 258"/>
                    <a:gd name="T3" fmla="*/ 0 h 191"/>
                    <a:gd name="T4" fmla="*/ 200 w 258"/>
                    <a:gd name="T5" fmla="*/ 0 h 191"/>
                    <a:gd name="T6" fmla="*/ 198 w 258"/>
                    <a:gd name="T7" fmla="*/ 1 h 191"/>
                    <a:gd name="T8" fmla="*/ 197 w 258"/>
                    <a:gd name="T9" fmla="*/ 1 h 191"/>
                    <a:gd name="T10" fmla="*/ 195 w 258"/>
                    <a:gd name="T11" fmla="*/ 2 h 191"/>
                    <a:gd name="T12" fmla="*/ 194 w 258"/>
                    <a:gd name="T13" fmla="*/ 3 h 191"/>
                    <a:gd name="T14" fmla="*/ 193 w 258"/>
                    <a:gd name="T15" fmla="*/ 4 h 191"/>
                    <a:gd name="T16" fmla="*/ 193 w 258"/>
                    <a:gd name="T17" fmla="*/ 5 h 191"/>
                    <a:gd name="T18" fmla="*/ 192 w 258"/>
                    <a:gd name="T19" fmla="*/ 5 h 191"/>
                    <a:gd name="T20" fmla="*/ 130 w 258"/>
                    <a:gd name="T21" fmla="*/ 175 h 191"/>
                    <a:gd name="T22" fmla="*/ 7 w 258"/>
                    <a:gd name="T23" fmla="*/ 175 h 191"/>
                    <a:gd name="T24" fmla="*/ 0 w 258"/>
                    <a:gd name="T25" fmla="*/ 183 h 191"/>
                    <a:gd name="T26" fmla="*/ 7 w 258"/>
                    <a:gd name="T27" fmla="*/ 191 h 191"/>
                    <a:gd name="T28" fmla="*/ 135 w 258"/>
                    <a:gd name="T29" fmla="*/ 191 h 191"/>
                    <a:gd name="T30" fmla="*/ 138 w 258"/>
                    <a:gd name="T31" fmla="*/ 190 h 191"/>
                    <a:gd name="T32" fmla="*/ 139 w 258"/>
                    <a:gd name="T33" fmla="*/ 190 h 191"/>
                    <a:gd name="T34" fmla="*/ 140 w 258"/>
                    <a:gd name="T35" fmla="*/ 189 h 191"/>
                    <a:gd name="T36" fmla="*/ 141 w 258"/>
                    <a:gd name="T37" fmla="*/ 188 h 191"/>
                    <a:gd name="T38" fmla="*/ 142 w 258"/>
                    <a:gd name="T39" fmla="*/ 187 h 191"/>
                    <a:gd name="T40" fmla="*/ 143 w 258"/>
                    <a:gd name="T41" fmla="*/ 186 h 191"/>
                    <a:gd name="T42" fmla="*/ 143 w 258"/>
                    <a:gd name="T43" fmla="*/ 186 h 191"/>
                    <a:gd name="T44" fmla="*/ 205 w 258"/>
                    <a:gd name="T45" fmla="*/ 16 h 191"/>
                    <a:gd name="T46" fmla="*/ 250 w 258"/>
                    <a:gd name="T47" fmla="*/ 16 h 191"/>
                    <a:gd name="T48" fmla="*/ 258 w 258"/>
                    <a:gd name="T49" fmla="*/ 8 h 191"/>
                    <a:gd name="T50" fmla="*/ 250 w 258"/>
                    <a:gd name="T5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91">
                      <a:moveTo>
                        <a:pt x="250" y="0"/>
                      </a:moveTo>
                      <a:cubicBezTo>
                        <a:pt x="200" y="0"/>
                        <a:pt x="200" y="0"/>
                        <a:pt x="200" y="0"/>
                      </a:cubicBezTo>
                      <a:cubicBezTo>
                        <a:pt x="200" y="0"/>
                        <a:pt x="200" y="0"/>
                        <a:pt x="200" y="0"/>
                      </a:cubicBezTo>
                      <a:cubicBezTo>
                        <a:pt x="199" y="0"/>
                        <a:pt x="198" y="1"/>
                        <a:pt x="198" y="1"/>
                      </a:cubicBezTo>
                      <a:cubicBezTo>
                        <a:pt x="197" y="1"/>
                        <a:pt x="197" y="1"/>
                        <a:pt x="197" y="1"/>
                      </a:cubicBezTo>
                      <a:cubicBezTo>
                        <a:pt x="196" y="1"/>
                        <a:pt x="196" y="2"/>
                        <a:pt x="195" y="2"/>
                      </a:cubicBezTo>
                      <a:cubicBezTo>
                        <a:pt x="195" y="2"/>
                        <a:pt x="195" y="2"/>
                        <a:pt x="194" y="3"/>
                      </a:cubicBezTo>
                      <a:cubicBezTo>
                        <a:pt x="194" y="3"/>
                        <a:pt x="194" y="3"/>
                        <a:pt x="193" y="4"/>
                      </a:cubicBezTo>
                      <a:cubicBezTo>
                        <a:pt x="193" y="4"/>
                        <a:pt x="193" y="5"/>
                        <a:pt x="193" y="5"/>
                      </a:cubicBezTo>
                      <a:cubicBezTo>
                        <a:pt x="193" y="5"/>
                        <a:pt x="193" y="5"/>
                        <a:pt x="192" y="5"/>
                      </a:cubicBezTo>
                      <a:cubicBezTo>
                        <a:pt x="130" y="175"/>
                        <a:pt x="130" y="175"/>
                        <a:pt x="130" y="175"/>
                      </a:cubicBezTo>
                      <a:cubicBezTo>
                        <a:pt x="7" y="175"/>
                        <a:pt x="7" y="175"/>
                        <a:pt x="7" y="175"/>
                      </a:cubicBezTo>
                      <a:cubicBezTo>
                        <a:pt x="3" y="175"/>
                        <a:pt x="0" y="179"/>
                        <a:pt x="0" y="183"/>
                      </a:cubicBezTo>
                      <a:cubicBezTo>
                        <a:pt x="0" y="188"/>
                        <a:pt x="3" y="191"/>
                        <a:pt x="7" y="191"/>
                      </a:cubicBezTo>
                      <a:cubicBezTo>
                        <a:pt x="135" y="191"/>
                        <a:pt x="135" y="191"/>
                        <a:pt x="135" y="191"/>
                      </a:cubicBezTo>
                      <a:cubicBezTo>
                        <a:pt x="136" y="191"/>
                        <a:pt x="137" y="191"/>
                        <a:pt x="138" y="190"/>
                      </a:cubicBezTo>
                      <a:cubicBezTo>
                        <a:pt x="138" y="190"/>
                        <a:pt x="139" y="190"/>
                        <a:pt x="139" y="190"/>
                      </a:cubicBezTo>
                      <a:cubicBezTo>
                        <a:pt x="139" y="190"/>
                        <a:pt x="140" y="189"/>
                        <a:pt x="140" y="189"/>
                      </a:cubicBezTo>
                      <a:cubicBezTo>
                        <a:pt x="141" y="189"/>
                        <a:pt x="141" y="189"/>
                        <a:pt x="141" y="188"/>
                      </a:cubicBezTo>
                      <a:cubicBezTo>
                        <a:pt x="141" y="188"/>
                        <a:pt x="142" y="187"/>
                        <a:pt x="142" y="187"/>
                      </a:cubicBezTo>
                      <a:cubicBezTo>
                        <a:pt x="142" y="186"/>
                        <a:pt x="142" y="186"/>
                        <a:pt x="143" y="186"/>
                      </a:cubicBezTo>
                      <a:cubicBezTo>
                        <a:pt x="143" y="186"/>
                        <a:pt x="143" y="186"/>
                        <a:pt x="143" y="186"/>
                      </a:cubicBezTo>
                      <a:cubicBezTo>
                        <a:pt x="205" y="16"/>
                        <a:pt x="205" y="16"/>
                        <a:pt x="205" y="16"/>
                      </a:cubicBezTo>
                      <a:cubicBezTo>
                        <a:pt x="250" y="16"/>
                        <a:pt x="250" y="16"/>
                        <a:pt x="250" y="16"/>
                      </a:cubicBezTo>
                      <a:cubicBezTo>
                        <a:pt x="254" y="16"/>
                        <a:pt x="258" y="12"/>
                        <a:pt x="258" y="8"/>
                      </a:cubicBezTo>
                      <a:cubicBezTo>
                        <a:pt x="258" y="4"/>
                        <a:pt x="254" y="0"/>
                        <a:pt x="2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61" name="Oval 250"/>
                <p:cNvSpPr>
                  <a:spLocks noChangeArrowheads="1"/>
                </p:cNvSpPr>
                <p:nvPr/>
              </p:nvSpPr>
              <p:spPr bwMode="auto">
                <a:xfrm>
                  <a:off x="9611459" y="3143851"/>
                  <a:ext cx="79283" cy="792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sp>
              <p:nvSpPr>
                <p:cNvPr id="62" name="Oval 251"/>
                <p:cNvSpPr>
                  <a:spLocks noChangeArrowheads="1"/>
                </p:cNvSpPr>
                <p:nvPr/>
              </p:nvSpPr>
              <p:spPr bwMode="auto">
                <a:xfrm>
                  <a:off x="9822125" y="3143851"/>
                  <a:ext cx="79283" cy="792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阿里巴巴普惠体 L" panose="00020600040101010101" pitchFamily="18" charset="-122"/>
                    <a:ea typeface="阿里巴巴普惠体 L" panose="00020600040101010101" pitchFamily="18" charset="-122"/>
                  </a:endParaRPr>
                </a:p>
              </p:txBody>
            </p:sp>
          </p:gr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anim calcmode="lin" valueType="num">
                                      <p:cBhvr>
                                        <p:cTn id="14" dur="500" fill="hold"/>
                                        <p:tgtEl>
                                          <p:spTgt spid="43"/>
                                        </p:tgtEl>
                                        <p:attrNameLst>
                                          <p:attrName>ppt_x</p:attrName>
                                        </p:attrNameLst>
                                      </p:cBhvr>
                                      <p:tavLst>
                                        <p:tav tm="0">
                                          <p:val>
                                            <p:strVal val="#ppt_x"/>
                                          </p:val>
                                        </p:tav>
                                        <p:tav tm="100000">
                                          <p:val>
                                            <p:strVal val="#ppt_x"/>
                                          </p:val>
                                        </p:tav>
                                      </p:tavLst>
                                    </p:anim>
                                    <p:anim calcmode="lin" valueType="num">
                                      <p:cBhvr>
                                        <p:cTn id="15" dur="500" fill="hold"/>
                                        <p:tgtEl>
                                          <p:spTgt spid="4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anim calcmode="lin" valueType="num">
                                      <p:cBhvr>
                                        <p:cTn id="20" dur="500" fill="hold"/>
                                        <p:tgtEl>
                                          <p:spTgt spid="54"/>
                                        </p:tgtEl>
                                        <p:attrNameLst>
                                          <p:attrName>ppt_x</p:attrName>
                                        </p:attrNameLst>
                                      </p:cBhvr>
                                      <p:tavLst>
                                        <p:tav tm="0">
                                          <p:val>
                                            <p:strVal val="#ppt_x"/>
                                          </p:val>
                                        </p:tav>
                                        <p:tav tm="100000">
                                          <p:val>
                                            <p:strVal val="#ppt_x"/>
                                          </p:val>
                                        </p:tav>
                                      </p:tavLst>
                                    </p:anim>
                                    <p:anim calcmode="lin" valueType="num">
                                      <p:cBhvr>
                                        <p:cTn id="21" dur="500" fill="hold"/>
                                        <p:tgtEl>
                                          <p:spTgt spid="5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L" panose="00020600040101010101" pitchFamily="18" charset="-122"/>
                <a:ea typeface="阿里巴巴普惠体 L" panose="00020600040101010101" pitchFamily="18" charset="-122"/>
              </a:rPr>
              <a:t>BY YUSHEN</a:t>
            </a:r>
            <a:endParaRPr lang="zh-CN" altLang="en-US" dirty="0">
              <a:noFill/>
              <a:latin typeface="阿里巴巴普惠体 L" panose="00020600040101010101" pitchFamily="18" charset="-122"/>
              <a:ea typeface="阿里巴巴普惠体 L" panose="00020600040101010101" pitchFamily="18" charset="-122"/>
            </a:endParaRPr>
          </a:p>
        </p:txBody>
      </p:sp>
      <p:pic>
        <p:nvPicPr>
          <p:cNvPr id="14" name="图片 1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254000" y="222250"/>
            <a:ext cx="11684000" cy="6413500"/>
          </a:xfrm>
          <a:prstGeom prst="rect">
            <a:avLst/>
          </a:prstGeom>
          <a:solidFill>
            <a:schemeClr val="tx1">
              <a:alpha val="50000"/>
            </a:schemeClr>
          </a:solidFill>
          <a:ln w="38100">
            <a:solidFill>
              <a:srgbClr val="990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endParaRPr>
          </a:p>
        </p:txBody>
      </p:sp>
      <p:sp>
        <p:nvSpPr>
          <p:cNvPr id="19" name="矩形 18"/>
          <p:cNvSpPr/>
          <p:nvPr/>
        </p:nvSpPr>
        <p:spPr bwMode="auto">
          <a:xfrm>
            <a:off x="537778" y="328884"/>
            <a:ext cx="2595349" cy="517065"/>
          </a:xfrm>
          <a:prstGeom prst="rect">
            <a:avLst/>
          </a:prstGeom>
        </p:spPr>
        <p:txBody>
          <a:bodyPr wrap="square">
            <a:spAutoFit/>
            <a:scene3d>
              <a:camera prst="orthographicFront"/>
              <a:lightRig rig="threePt" dir="t"/>
            </a:scene3d>
            <a:sp3d contourW="12700"/>
          </a:bodyPr>
          <a:lstStyle/>
          <a:p>
            <a:pPr defTabSz="457200">
              <a:lnSpc>
                <a:spcPct val="120000"/>
              </a:lnSpc>
              <a:defRPr/>
            </a:pPr>
            <a:r>
              <a:rPr lang="en-US" altLang="zh-CN" sz="24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02 </a:t>
            </a:r>
            <a:r>
              <a:rPr lang="zh-CN" altLang="en-US" sz="24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rPr>
              <a:t>制度介绍</a:t>
            </a:r>
          </a:p>
        </p:txBody>
      </p:sp>
      <p:grpSp>
        <p:nvGrpSpPr>
          <p:cNvPr id="5" name="组合 4"/>
          <p:cNvGrpSpPr/>
          <p:nvPr/>
        </p:nvGrpSpPr>
        <p:grpSpPr>
          <a:xfrm>
            <a:off x="999142" y="1705234"/>
            <a:ext cx="10248219" cy="3781031"/>
            <a:chOff x="999142" y="1705234"/>
            <a:chExt cx="10248219" cy="3781031"/>
          </a:xfrm>
        </p:grpSpPr>
        <p:cxnSp>
          <p:nvCxnSpPr>
            <p:cNvPr id="6" name="直接连接符 5"/>
            <p:cNvCxnSpPr/>
            <p:nvPr/>
          </p:nvCxnSpPr>
          <p:spPr>
            <a:xfrm flipV="1">
              <a:off x="1337789" y="4381505"/>
              <a:ext cx="1862611" cy="779006"/>
            </a:xfrm>
            <a:prstGeom prst="line">
              <a:avLst/>
            </a:prstGeom>
            <a:noFill/>
            <a:ln w="9" cap="flat" cmpd="sng">
              <a:solidFill>
                <a:srgbClr val="F3403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cxnSp>
        <p:cxnSp>
          <p:nvCxnSpPr>
            <p:cNvPr id="7" name="直接连接符 6"/>
            <p:cNvCxnSpPr>
              <a:stCxn id="13" idx="7"/>
            </p:cNvCxnSpPr>
            <p:nvPr/>
          </p:nvCxnSpPr>
          <p:spPr>
            <a:xfrm flipV="1">
              <a:off x="5415070" y="3476517"/>
              <a:ext cx="1038505" cy="642309"/>
            </a:xfrm>
            <a:prstGeom prst="line">
              <a:avLst/>
            </a:prstGeom>
            <a:noFill/>
            <a:ln w="9" cap="flat" cmpd="sng">
              <a:solidFill>
                <a:srgbClr val="F3403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cxnSp>
        <p:cxnSp>
          <p:nvCxnSpPr>
            <p:cNvPr id="8" name="直接连接符 7"/>
            <p:cNvCxnSpPr/>
            <p:nvPr/>
          </p:nvCxnSpPr>
          <p:spPr>
            <a:xfrm flipV="1">
              <a:off x="3291275" y="4324352"/>
              <a:ext cx="1733550" cy="1"/>
            </a:xfrm>
            <a:prstGeom prst="line">
              <a:avLst/>
            </a:prstGeom>
            <a:noFill/>
            <a:ln w="9" cap="flat" cmpd="sng">
              <a:solidFill>
                <a:srgbClr val="F3403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cxnSp>
        <p:cxnSp>
          <p:nvCxnSpPr>
            <p:cNvPr id="9" name="直接连接符 8"/>
            <p:cNvCxnSpPr/>
            <p:nvPr/>
          </p:nvCxnSpPr>
          <p:spPr>
            <a:xfrm flipV="1">
              <a:off x="6453575" y="3381267"/>
              <a:ext cx="1604575" cy="1"/>
            </a:xfrm>
            <a:prstGeom prst="line">
              <a:avLst/>
            </a:prstGeom>
            <a:noFill/>
            <a:ln w="9" cap="flat" cmpd="sng">
              <a:solidFill>
                <a:srgbClr val="F3403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cxnSp>
        <p:cxnSp>
          <p:nvCxnSpPr>
            <p:cNvPr id="10" name="直接连接符 9"/>
            <p:cNvCxnSpPr/>
            <p:nvPr/>
          </p:nvCxnSpPr>
          <p:spPr>
            <a:xfrm flipV="1">
              <a:off x="8195064" y="2008980"/>
              <a:ext cx="2648243" cy="1274422"/>
            </a:xfrm>
            <a:prstGeom prst="line">
              <a:avLst/>
            </a:prstGeom>
            <a:noFill/>
            <a:ln w="9" cap="flat" cmpd="sng">
              <a:solidFill>
                <a:srgbClr val="F3403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cxnSp>
        <p:sp>
          <p:nvSpPr>
            <p:cNvPr id="11" name="椭圆 10"/>
            <p:cNvSpPr/>
            <p:nvPr/>
          </p:nvSpPr>
          <p:spPr>
            <a:xfrm>
              <a:off x="999142" y="5029065"/>
              <a:ext cx="457200" cy="457200"/>
            </a:xfrm>
            <a:prstGeom prst="ellipse">
              <a:avLst/>
            </a:prstGeom>
            <a:solidFill>
              <a:srgbClr val="F3403F"/>
            </a:solidFill>
            <a:ln w="12700" cap="flat" cmpd="sng" algn="ctr">
              <a:noFill/>
              <a:prstDash val="solid"/>
              <a:miter lim="800000"/>
            </a:ln>
            <a:effectLst/>
          </p:spPr>
          <p:txBody>
            <a:bodyPr vertOverflow="overflow" horzOverflow="overflow" vert="horz" wrap="square"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12" name="椭圆 11"/>
            <p:cNvSpPr/>
            <p:nvPr/>
          </p:nvSpPr>
          <p:spPr>
            <a:xfrm>
              <a:off x="3062675" y="4089971"/>
              <a:ext cx="457200" cy="457200"/>
            </a:xfrm>
            <a:prstGeom prst="ellipse">
              <a:avLst/>
            </a:prstGeom>
            <a:solidFill>
              <a:srgbClr val="F3403F"/>
            </a:solidFill>
            <a:ln w="12700" cap="flat" cmpd="sng" algn="ctr">
              <a:noFill/>
              <a:prstDash val="solid"/>
              <a:miter lim="800000"/>
            </a:ln>
            <a:effectLst/>
          </p:spPr>
          <p:txBody>
            <a:bodyPr vertOverflow="overflow" horzOverflow="overflow" vert="horz" wrap="square"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13" name="椭圆 12"/>
            <p:cNvSpPr/>
            <p:nvPr/>
          </p:nvSpPr>
          <p:spPr>
            <a:xfrm>
              <a:off x="5024825" y="4051871"/>
              <a:ext cx="457200" cy="457200"/>
            </a:xfrm>
            <a:prstGeom prst="ellipse">
              <a:avLst/>
            </a:prstGeom>
            <a:solidFill>
              <a:srgbClr val="F3403F"/>
            </a:solidFill>
            <a:ln w="12700" cap="flat" cmpd="sng" algn="ctr">
              <a:noFill/>
              <a:prstDash val="solid"/>
              <a:miter lim="800000"/>
            </a:ln>
            <a:effectLst/>
          </p:spPr>
          <p:txBody>
            <a:bodyPr vertOverflow="overflow" horzOverflow="overflow" vert="horz" wrap="square"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15" name="椭圆 14"/>
            <p:cNvSpPr/>
            <p:nvPr/>
          </p:nvSpPr>
          <p:spPr>
            <a:xfrm>
              <a:off x="6244025" y="3171717"/>
              <a:ext cx="457200" cy="457200"/>
            </a:xfrm>
            <a:prstGeom prst="ellipse">
              <a:avLst/>
            </a:prstGeom>
            <a:solidFill>
              <a:srgbClr val="F3403F"/>
            </a:solidFill>
            <a:ln w="12700" cap="flat" cmpd="sng" algn="ctr">
              <a:noFill/>
              <a:prstDash val="solid"/>
              <a:miter lim="800000"/>
            </a:ln>
            <a:effectLst/>
          </p:spPr>
          <p:txBody>
            <a:bodyPr vertOverflow="overflow" horzOverflow="overflow" vert="horz" wrap="square"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16" name="椭圆 15"/>
            <p:cNvSpPr/>
            <p:nvPr/>
          </p:nvSpPr>
          <p:spPr>
            <a:xfrm>
              <a:off x="7829550" y="3140979"/>
              <a:ext cx="457200" cy="457200"/>
            </a:xfrm>
            <a:prstGeom prst="ellipse">
              <a:avLst/>
            </a:prstGeom>
            <a:solidFill>
              <a:srgbClr val="F3403F"/>
            </a:solidFill>
            <a:ln w="12700" cap="flat" cmpd="sng" algn="ctr">
              <a:noFill/>
              <a:prstDash val="solid"/>
              <a:miter lim="800000"/>
            </a:ln>
            <a:effectLst/>
          </p:spPr>
          <p:txBody>
            <a:bodyPr vertOverflow="overflow" horzOverflow="overflow" vert="horz" wrap="square"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sp>
          <p:nvSpPr>
            <p:cNvPr id="20" name="椭圆 19"/>
            <p:cNvSpPr/>
            <p:nvPr/>
          </p:nvSpPr>
          <p:spPr>
            <a:xfrm>
              <a:off x="10790161" y="1705234"/>
              <a:ext cx="457200" cy="457200"/>
            </a:xfrm>
            <a:prstGeom prst="ellipse">
              <a:avLst/>
            </a:prstGeom>
            <a:solidFill>
              <a:srgbClr val="F3403F"/>
            </a:solidFill>
            <a:ln w="12700" cap="flat" cmpd="sng" algn="ctr">
              <a:noFill/>
              <a:prstDash val="solid"/>
              <a:miter lim="800000"/>
            </a:ln>
            <a:effectLst/>
          </p:spPr>
          <p:txBody>
            <a:bodyPr vertOverflow="overflow" horzOverflow="overflow" vert="horz" wrap="square"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entury Gothic" panose="020B0502020202020204"/>
                <a:ea typeface="思源黑体 CN Light" panose="020B0300000000000000" pitchFamily="34" charset="-122"/>
                <a:cs typeface="阿里巴巴普惠体 L" panose="00020600040101010101" pitchFamily="18" charset="-122"/>
                <a:sym typeface="+mn-lt"/>
              </a:endParaRPr>
            </a:p>
          </p:txBody>
        </p:sp>
      </p:grpSp>
      <p:grpSp>
        <p:nvGrpSpPr>
          <p:cNvPr id="3" name="组合 2"/>
          <p:cNvGrpSpPr/>
          <p:nvPr/>
        </p:nvGrpSpPr>
        <p:grpSpPr>
          <a:xfrm>
            <a:off x="1432917" y="5257665"/>
            <a:ext cx="2029482" cy="974852"/>
            <a:chOff x="1033193" y="3934447"/>
            <a:chExt cx="2029482" cy="974852"/>
          </a:xfrm>
        </p:grpSpPr>
        <p:sp>
          <p:nvSpPr>
            <p:cNvPr id="25" name="矩形 24"/>
            <p:cNvSpPr/>
            <p:nvPr/>
          </p:nvSpPr>
          <p:spPr>
            <a:xfrm>
              <a:off x="1186160" y="393444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26" name="文本框 25"/>
            <p:cNvSpPr txBox="1"/>
            <p:nvPr/>
          </p:nvSpPr>
          <p:spPr>
            <a:xfrm>
              <a:off x="1033193" y="4291694"/>
              <a:ext cx="2029482" cy="617605"/>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grpSp>
        <p:nvGrpSpPr>
          <p:cNvPr id="27" name="组合 26"/>
          <p:cNvGrpSpPr/>
          <p:nvPr/>
        </p:nvGrpSpPr>
        <p:grpSpPr>
          <a:xfrm>
            <a:off x="2243847" y="2879147"/>
            <a:ext cx="2029482" cy="974852"/>
            <a:chOff x="1033193" y="3934447"/>
            <a:chExt cx="2029482" cy="974852"/>
          </a:xfrm>
        </p:grpSpPr>
        <p:sp>
          <p:nvSpPr>
            <p:cNvPr id="28" name="矩形 27"/>
            <p:cNvSpPr/>
            <p:nvPr/>
          </p:nvSpPr>
          <p:spPr>
            <a:xfrm>
              <a:off x="1186160" y="393444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29" name="文本框 28"/>
            <p:cNvSpPr txBox="1"/>
            <p:nvPr/>
          </p:nvSpPr>
          <p:spPr>
            <a:xfrm>
              <a:off x="1033193" y="4291694"/>
              <a:ext cx="2029482" cy="617605"/>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grpSp>
        <p:nvGrpSpPr>
          <p:cNvPr id="30" name="组合 29"/>
          <p:cNvGrpSpPr/>
          <p:nvPr/>
        </p:nvGrpSpPr>
        <p:grpSpPr>
          <a:xfrm>
            <a:off x="4393992" y="4667908"/>
            <a:ext cx="2029482" cy="974852"/>
            <a:chOff x="1033193" y="3934447"/>
            <a:chExt cx="2029482" cy="974852"/>
          </a:xfrm>
        </p:grpSpPr>
        <p:sp>
          <p:nvSpPr>
            <p:cNvPr id="31" name="矩形 30"/>
            <p:cNvSpPr/>
            <p:nvPr/>
          </p:nvSpPr>
          <p:spPr>
            <a:xfrm>
              <a:off x="1186160" y="393444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32" name="文本框 31"/>
            <p:cNvSpPr txBox="1"/>
            <p:nvPr/>
          </p:nvSpPr>
          <p:spPr>
            <a:xfrm>
              <a:off x="1033193" y="4291694"/>
              <a:ext cx="2029482" cy="617605"/>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grpSp>
        <p:nvGrpSpPr>
          <p:cNvPr id="33" name="组合 32"/>
          <p:cNvGrpSpPr/>
          <p:nvPr/>
        </p:nvGrpSpPr>
        <p:grpSpPr>
          <a:xfrm>
            <a:off x="5438834" y="1743687"/>
            <a:ext cx="2029482" cy="974852"/>
            <a:chOff x="1033193" y="3934447"/>
            <a:chExt cx="2029482" cy="974852"/>
          </a:xfrm>
        </p:grpSpPr>
        <p:sp>
          <p:nvSpPr>
            <p:cNvPr id="34" name="矩形 33"/>
            <p:cNvSpPr/>
            <p:nvPr/>
          </p:nvSpPr>
          <p:spPr>
            <a:xfrm>
              <a:off x="1186160" y="393444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35" name="文本框 34"/>
            <p:cNvSpPr txBox="1"/>
            <p:nvPr/>
          </p:nvSpPr>
          <p:spPr>
            <a:xfrm>
              <a:off x="1033193" y="4291694"/>
              <a:ext cx="2029482" cy="617605"/>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grpSp>
        <p:nvGrpSpPr>
          <p:cNvPr id="36" name="组合 35"/>
          <p:cNvGrpSpPr/>
          <p:nvPr/>
        </p:nvGrpSpPr>
        <p:grpSpPr>
          <a:xfrm>
            <a:off x="7272009" y="3927975"/>
            <a:ext cx="2029482" cy="974852"/>
            <a:chOff x="1033193" y="3934447"/>
            <a:chExt cx="2029482" cy="974852"/>
          </a:xfrm>
        </p:grpSpPr>
        <p:sp>
          <p:nvSpPr>
            <p:cNvPr id="37" name="矩形 36"/>
            <p:cNvSpPr/>
            <p:nvPr/>
          </p:nvSpPr>
          <p:spPr>
            <a:xfrm>
              <a:off x="1186160" y="393444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38" name="文本框 37"/>
            <p:cNvSpPr txBox="1"/>
            <p:nvPr/>
          </p:nvSpPr>
          <p:spPr>
            <a:xfrm>
              <a:off x="1033193" y="4291694"/>
              <a:ext cx="2029482" cy="617605"/>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grpSp>
        <p:nvGrpSpPr>
          <p:cNvPr id="39" name="组合 38"/>
          <p:cNvGrpSpPr/>
          <p:nvPr/>
        </p:nvGrpSpPr>
        <p:grpSpPr>
          <a:xfrm>
            <a:off x="8760679" y="845949"/>
            <a:ext cx="2029482" cy="974852"/>
            <a:chOff x="1033193" y="3934447"/>
            <a:chExt cx="2029482" cy="974852"/>
          </a:xfrm>
        </p:grpSpPr>
        <p:sp>
          <p:nvSpPr>
            <p:cNvPr id="40" name="矩形 39"/>
            <p:cNvSpPr/>
            <p:nvPr/>
          </p:nvSpPr>
          <p:spPr>
            <a:xfrm>
              <a:off x="1186160" y="393444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标题文字添加</a:t>
              </a:r>
            </a:p>
          </p:txBody>
        </p:sp>
        <p:sp>
          <p:nvSpPr>
            <p:cNvPr id="41" name="文本框 40"/>
            <p:cNvSpPr txBox="1"/>
            <p:nvPr/>
          </p:nvSpPr>
          <p:spPr>
            <a:xfrm>
              <a:off x="1033193" y="4291694"/>
              <a:ext cx="2029482" cy="617605"/>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anim calcmode="lin" valueType="num">
                                      <p:cBhvr>
                                        <p:cTn id="20" dur="500" fill="hold"/>
                                        <p:tgtEl>
                                          <p:spTgt spid="27"/>
                                        </p:tgtEl>
                                        <p:attrNameLst>
                                          <p:attrName>ppt_x</p:attrName>
                                        </p:attrNameLst>
                                      </p:cBhvr>
                                      <p:tavLst>
                                        <p:tav tm="0">
                                          <p:val>
                                            <p:strVal val="#ppt_x"/>
                                          </p:val>
                                        </p:tav>
                                        <p:tav tm="100000">
                                          <p:val>
                                            <p:strVal val="#ppt_x"/>
                                          </p:val>
                                        </p:tav>
                                      </p:tavLst>
                                    </p:anim>
                                    <p:anim calcmode="lin" valueType="num">
                                      <p:cBhvr>
                                        <p:cTn id="21" dur="5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strVal val="#ppt_x"/>
                                          </p:val>
                                        </p:tav>
                                        <p:tav tm="100000">
                                          <p:val>
                                            <p:strVal val="#ppt_x"/>
                                          </p:val>
                                        </p:tav>
                                      </p:tavLst>
                                    </p:anim>
                                    <p:anim calcmode="lin" valueType="num">
                                      <p:cBhvr>
                                        <p:cTn id="27" dur="5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strVal val="#ppt_x"/>
                                          </p:val>
                                        </p:tav>
                                        <p:tav tm="100000">
                                          <p:val>
                                            <p:strVal val="#ppt_x"/>
                                          </p:val>
                                        </p:tav>
                                      </p:tavLst>
                                    </p:anim>
                                    <p:anim calcmode="lin" valueType="num">
                                      <p:cBhvr>
                                        <p:cTn id="33" dur="5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anim calcmode="lin" valueType="num">
                                      <p:cBhvr>
                                        <p:cTn id="38" dur="500" fill="hold"/>
                                        <p:tgtEl>
                                          <p:spTgt spid="36"/>
                                        </p:tgtEl>
                                        <p:attrNameLst>
                                          <p:attrName>ppt_x</p:attrName>
                                        </p:attrNameLst>
                                      </p:cBhvr>
                                      <p:tavLst>
                                        <p:tav tm="0">
                                          <p:val>
                                            <p:strVal val="#ppt_x"/>
                                          </p:val>
                                        </p:tav>
                                        <p:tav tm="100000">
                                          <p:val>
                                            <p:strVal val="#ppt_x"/>
                                          </p:val>
                                        </p:tav>
                                      </p:tavLst>
                                    </p:anim>
                                    <p:anim calcmode="lin" valueType="num">
                                      <p:cBhvr>
                                        <p:cTn id="39" dur="500" fill="hold"/>
                                        <p:tgtEl>
                                          <p:spTgt spid="3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anim calcmode="lin" valueType="num">
                                      <p:cBhvr>
                                        <p:cTn id="44" dur="500" fill="hold"/>
                                        <p:tgtEl>
                                          <p:spTgt spid="39"/>
                                        </p:tgtEl>
                                        <p:attrNameLst>
                                          <p:attrName>ppt_x</p:attrName>
                                        </p:attrNameLst>
                                      </p:cBhvr>
                                      <p:tavLst>
                                        <p:tav tm="0">
                                          <p:val>
                                            <p:strVal val="#ppt_x"/>
                                          </p:val>
                                        </p:tav>
                                        <p:tav tm="100000">
                                          <p:val>
                                            <p:strVal val="#ppt_x"/>
                                          </p:val>
                                        </p:tav>
                                      </p:tavLst>
                                    </p:anim>
                                    <p:anim calcmode="lin" valueType="num">
                                      <p:cBhvr>
                                        <p:cTn id="45"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1103</Words>
  <Application>Microsoft Office PowerPoint</Application>
  <PresentationFormat>宽屏</PresentationFormat>
  <Paragraphs>185</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阿里巴巴普惠体 H</vt:lpstr>
      <vt:lpstr>阿里巴巴普惠体 L</vt:lpstr>
      <vt:lpstr>胡晓波男神体</vt:lpstr>
      <vt:lpstr>思源黑体 CN Bold</vt:lpstr>
      <vt:lpstr>思源黑体 CN Light</vt:lpstr>
      <vt:lpstr>Arial</vt:lpstr>
      <vt:lpstr>Century Gothic</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4</cp:revision>
  <dcterms:created xsi:type="dcterms:W3CDTF">2020-04-08T01:21:00Z</dcterms:created>
  <dcterms:modified xsi:type="dcterms:W3CDTF">2021-01-05T13:49:39Z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