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7" r:id="rId2"/>
    <p:sldId id="285" r:id="rId3"/>
    <p:sldId id="257" r:id="rId4"/>
    <p:sldId id="268" r:id="rId5"/>
    <p:sldId id="269" r:id="rId6"/>
    <p:sldId id="270" r:id="rId7"/>
    <p:sldId id="271" r:id="rId8"/>
    <p:sldId id="266" r:id="rId9"/>
    <p:sldId id="272" r:id="rId10"/>
    <p:sldId id="258" r:id="rId11"/>
    <p:sldId id="273" r:id="rId12"/>
    <p:sldId id="274" r:id="rId13"/>
    <p:sldId id="275" r:id="rId14"/>
    <p:sldId id="259" r:id="rId15"/>
    <p:sldId id="276" r:id="rId16"/>
    <p:sldId id="260" r:id="rId17"/>
    <p:sldId id="277" r:id="rId18"/>
    <p:sldId id="278" r:id="rId19"/>
    <p:sldId id="279" r:id="rId20"/>
    <p:sldId id="261" r:id="rId21"/>
    <p:sldId id="280" r:id="rId22"/>
    <p:sldId id="263" r:id="rId23"/>
    <p:sldId id="281" r:id="rId24"/>
    <p:sldId id="265" r:id="rId25"/>
    <p:sldId id="282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88089" y="1873776"/>
            <a:ext cx="4464496" cy="1169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88089" y="3043355"/>
            <a:ext cx="4464496" cy="11777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328980" y="32966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打造金牌顾问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72264" y="2103861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RULES</a:t>
            </a:r>
            <a:endParaRPr lang="zh-CN" altLang="en-US" sz="6000" b="1" dirty="0">
              <a:solidFill>
                <a:schemeClr val="bg1"/>
              </a:solidFill>
              <a:latin typeface="Adobe Garamond Pro Bold" panose="02020702060506020403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55916" y="1577737"/>
            <a:ext cx="1544340" cy="3154710"/>
            <a:chOff x="6780077" y="1628537"/>
            <a:chExt cx="1544340" cy="3154710"/>
          </a:xfrm>
        </p:grpSpPr>
        <p:sp>
          <p:nvSpPr>
            <p:cNvPr id="11" name="文本框 10"/>
            <p:cNvSpPr txBox="1"/>
            <p:nvPr/>
          </p:nvSpPr>
          <p:spPr>
            <a:xfrm>
              <a:off x="6780077" y="1628537"/>
              <a:ext cx="108012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sz="19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85941" y="3091473"/>
              <a:ext cx="1338476" cy="1054486"/>
            </a:xfrm>
            <a:custGeom>
              <a:avLst/>
              <a:gdLst/>
              <a:ahLst/>
              <a:cxnLst/>
              <a:rect l="l" t="t" r="r" b="b"/>
              <a:pathLst>
                <a:path w="1338476" h="1054486">
                  <a:moveTo>
                    <a:pt x="656913" y="181888"/>
                  </a:moveTo>
                  <a:cubicBezTo>
                    <a:pt x="470397" y="255016"/>
                    <a:pt x="377139" y="365939"/>
                    <a:pt x="377139" y="514659"/>
                  </a:cubicBezTo>
                  <a:cubicBezTo>
                    <a:pt x="377139" y="587786"/>
                    <a:pt x="405692" y="647767"/>
                    <a:pt x="462797" y="694601"/>
                  </a:cubicBezTo>
                  <a:cubicBezTo>
                    <a:pt x="519902" y="741436"/>
                    <a:pt x="589126" y="764853"/>
                    <a:pt x="670470" y="764853"/>
                  </a:cubicBezTo>
                  <a:cubicBezTo>
                    <a:pt x="755101" y="764853"/>
                    <a:pt x="824736" y="742463"/>
                    <a:pt x="879376" y="697682"/>
                  </a:cubicBezTo>
                  <a:cubicBezTo>
                    <a:pt x="934016" y="652902"/>
                    <a:pt x="961336" y="591484"/>
                    <a:pt x="961336" y="513426"/>
                  </a:cubicBezTo>
                  <a:cubicBezTo>
                    <a:pt x="961336" y="362242"/>
                    <a:pt x="859862" y="251729"/>
                    <a:pt x="656913" y="181888"/>
                  </a:cubicBezTo>
                  <a:close/>
                  <a:moveTo>
                    <a:pt x="348423" y="0"/>
                  </a:moveTo>
                  <a:lnTo>
                    <a:pt x="965645" y="0"/>
                  </a:lnTo>
                  <a:lnTo>
                    <a:pt x="928059" y="20433"/>
                  </a:lnTo>
                  <a:lnTo>
                    <a:pt x="928059" y="25363"/>
                  </a:lnTo>
                  <a:cubicBezTo>
                    <a:pt x="1057881" y="63981"/>
                    <a:pt x="1158739" y="126837"/>
                    <a:pt x="1230634" y="213933"/>
                  </a:cubicBezTo>
                  <a:cubicBezTo>
                    <a:pt x="1302529" y="301028"/>
                    <a:pt x="1338476" y="400449"/>
                    <a:pt x="1338476" y="512194"/>
                  </a:cubicBezTo>
                  <a:cubicBezTo>
                    <a:pt x="1338476" y="685563"/>
                    <a:pt x="1275003" y="819287"/>
                    <a:pt x="1148058" y="913367"/>
                  </a:cubicBezTo>
                  <a:cubicBezTo>
                    <a:pt x="1021112" y="1007446"/>
                    <a:pt x="850413" y="1054486"/>
                    <a:pt x="635961" y="1054486"/>
                  </a:cubicBezTo>
                  <a:cubicBezTo>
                    <a:pt x="451088" y="1054486"/>
                    <a:pt x="298877" y="1007857"/>
                    <a:pt x="179326" y="914599"/>
                  </a:cubicBezTo>
                  <a:cubicBezTo>
                    <a:pt x="59775" y="821341"/>
                    <a:pt x="0" y="695012"/>
                    <a:pt x="0" y="535611"/>
                  </a:cubicBezTo>
                  <a:cubicBezTo>
                    <a:pt x="0" y="305547"/>
                    <a:pt x="129410" y="136286"/>
                    <a:pt x="388232" y="27828"/>
                  </a:cubicBezTo>
                  <a:lnTo>
                    <a:pt x="388232" y="216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9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75720" y="3573016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MANAGEMENT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7417" y="2156663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时间的管理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55" y="4192"/>
            <a:ext cx="12218055" cy="68538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06650" y="879684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高效的时间管理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75272" y="1013867"/>
            <a:ext cx="1276524" cy="450658"/>
            <a:chOff x="6092192" y="3019264"/>
            <a:chExt cx="1106785" cy="432048"/>
          </a:xfrm>
        </p:grpSpPr>
        <p:sp>
          <p:nvSpPr>
            <p:cNvPr id="9" name="五边形 8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五边形 9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39416" y="1039141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06769" y="2276872"/>
            <a:ext cx="4552652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06769" y="3223031"/>
            <a:ext cx="4552652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11135" y="325952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有计划进行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30274" y="2298999"/>
            <a:ext cx="375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高效率工作</a:t>
            </a:r>
          </a:p>
        </p:txBody>
      </p:sp>
      <p:sp>
        <p:nvSpPr>
          <p:cNvPr id="18" name="椭圆 17"/>
          <p:cNvSpPr/>
          <p:nvPr/>
        </p:nvSpPr>
        <p:spPr>
          <a:xfrm>
            <a:off x="854325" y="2322078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4325" y="3259526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16253" y="2286084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2319" y="3223031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25908" y="4149923"/>
            <a:ext cx="4552652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25908" y="5061331"/>
            <a:ext cx="4552652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030274" y="509782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获得成就感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49413" y="4172050"/>
            <a:ext cx="375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减轻压力感</a:t>
            </a:r>
          </a:p>
        </p:txBody>
      </p:sp>
      <p:sp>
        <p:nvSpPr>
          <p:cNvPr id="26" name="椭圆 25"/>
          <p:cNvSpPr/>
          <p:nvPr/>
        </p:nvSpPr>
        <p:spPr>
          <a:xfrm>
            <a:off x="873464" y="4195129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3464" y="5097826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35392" y="4159135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1458" y="5061331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" y="-8260"/>
            <a:ext cx="12198123" cy="6866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时间管理的原则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11" name="五边形 10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五边形 11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100000">
            <a:off x="4031734" y="2442288"/>
            <a:ext cx="1712219" cy="1712219"/>
          </a:xfrm>
          <a:prstGeom prst="teardrop">
            <a:avLst>
              <a:gd name="adj" fmla="val 13218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8100000">
            <a:off x="6324623" y="1231566"/>
            <a:ext cx="1712219" cy="1712219"/>
          </a:xfrm>
          <a:prstGeom prst="teardrop">
            <a:avLst>
              <a:gd name="adj" fmla="val 13218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8100000">
            <a:off x="8809109" y="45128"/>
            <a:ext cx="1712219" cy="1712219"/>
          </a:xfrm>
          <a:prstGeom prst="teardrop">
            <a:avLst>
              <a:gd name="adj" fmla="val 13218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58243" y="2944454"/>
            <a:ext cx="145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帕累托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80/20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60386" y="1733732"/>
            <a:ext cx="145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时间管理原则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35618" y="547294"/>
            <a:ext cx="145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制定计划原则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877168"/>
            <a:ext cx="3975894" cy="59808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目标有序完成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7" name="五边形 6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五边形 7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886310" y="2063890"/>
            <a:ext cx="4116881" cy="4116881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118272" y="1408979"/>
            <a:ext cx="1600955" cy="16009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1429849" y="4151666"/>
            <a:ext cx="1600955" cy="16009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867970" y="4171197"/>
            <a:ext cx="1600955" cy="16009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256459" y="1991467"/>
            <a:ext cx="145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周计划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09726" y="4752088"/>
            <a:ext cx="145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月度计划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47111" y="4771620"/>
            <a:ext cx="145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567608" y="2771737"/>
            <a:ext cx="2763558" cy="27635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079338" y="3522167"/>
            <a:ext cx="167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年度任务目标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72858" y="5696268"/>
            <a:ext cx="122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高效执行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18773" y="3009934"/>
            <a:ext cx="122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高效执行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72834" y="3045745"/>
            <a:ext cx="122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高效执行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95800" y="3573016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PLAYER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792" y="208465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1544" y="476672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团队就是力量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0166" y="610855"/>
            <a:ext cx="1276524" cy="450658"/>
            <a:chOff x="6092192" y="3019264"/>
            <a:chExt cx="1106785" cy="432048"/>
          </a:xfrm>
        </p:grpSpPr>
        <p:sp>
          <p:nvSpPr>
            <p:cNvPr id="8" name="五边形 7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五边形 8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24310" y="636129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666089" y="4509120"/>
            <a:ext cx="6859822" cy="2348880"/>
          </a:xfrm>
          <a:custGeom>
            <a:avLst/>
            <a:gdLst>
              <a:gd name="connsiteX0" fmla="*/ 1980220 w 3960440"/>
              <a:gd name="connsiteY0" fmla="*/ 0 h 1980220"/>
              <a:gd name="connsiteX1" fmla="*/ 3960440 w 3960440"/>
              <a:gd name="connsiteY1" fmla="*/ 1980220 h 1980220"/>
              <a:gd name="connsiteX2" fmla="*/ 0 w 3960440"/>
              <a:gd name="connsiteY2" fmla="*/ 1980220 h 1980220"/>
              <a:gd name="connsiteX3" fmla="*/ 1980220 w 3960440"/>
              <a:gd name="connsiteY3" fmla="*/ 0 h 19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440" h="1980220">
                <a:moveTo>
                  <a:pt x="1980220" y="0"/>
                </a:moveTo>
                <a:cubicBezTo>
                  <a:pt x="3073865" y="0"/>
                  <a:pt x="3960440" y="886575"/>
                  <a:pt x="3960440" y="1980220"/>
                </a:cubicBezTo>
                <a:lnTo>
                  <a:pt x="0" y="1980220"/>
                </a:lnTo>
                <a:cubicBezTo>
                  <a:pt x="0" y="886575"/>
                  <a:pt x="886575" y="0"/>
                  <a:pt x="198022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99856" y="5517232"/>
            <a:ext cx="419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31704" y="3573016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SKILL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3712" y="2084655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好的沟通技巧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9536" y="404664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沟通无处不在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8158" y="538847"/>
            <a:ext cx="1276524" cy="450658"/>
            <a:chOff x="6092192" y="3019264"/>
            <a:chExt cx="1106785" cy="432048"/>
          </a:xfrm>
        </p:grpSpPr>
        <p:sp>
          <p:nvSpPr>
            <p:cNvPr id="8" name="五边形 7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五边形 8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2302" y="564121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30196" y="5164028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沟通提升效益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32304" y="4437112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沟通增进感情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0"/>
            <a:ext cx="3575304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沟通好方法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7" name="五边形 6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五边形 7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2424" y="1905180"/>
            <a:ext cx="2484424" cy="24844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57031" y="2437162"/>
            <a:ext cx="145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</a:p>
        </p:txBody>
      </p:sp>
      <p:sp>
        <p:nvSpPr>
          <p:cNvPr id="13" name="椭圆 12"/>
          <p:cNvSpPr/>
          <p:nvPr/>
        </p:nvSpPr>
        <p:spPr>
          <a:xfrm>
            <a:off x="3020183" y="2308689"/>
            <a:ext cx="2077515" cy="2077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783741" y="2587718"/>
            <a:ext cx="1600955" cy="16009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1279263" y="3690215"/>
            <a:ext cx="2763558" cy="27635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93339" y="3147392"/>
            <a:ext cx="2081808" cy="2081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945561" y="4355571"/>
            <a:ext cx="145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98711" y="2722074"/>
            <a:ext cx="145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01433" y="3546407"/>
            <a:ext cx="145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53197" y="2749614"/>
            <a:ext cx="145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4186" y="3275092"/>
            <a:ext cx="145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45560" y="5251388"/>
            <a:ext cx="145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89436" y="3601691"/>
            <a:ext cx="145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708071" y="4332582"/>
            <a:ext cx="145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81192" y="3455169"/>
            <a:ext cx="145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68"/>
            <a:ext cx="12210504" cy="68715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文本框 7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排除障碍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10" name="五边形 9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五边形 10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07369" y="83671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8036" y="2112376"/>
            <a:ext cx="5882166" cy="584775"/>
            <a:chOff x="5686442" y="2337307"/>
            <a:chExt cx="5882166" cy="584775"/>
          </a:xfrm>
        </p:grpSpPr>
        <p:grpSp>
          <p:nvGrpSpPr>
            <p:cNvPr id="14" name="组合 13"/>
            <p:cNvGrpSpPr/>
            <p:nvPr/>
          </p:nvGrpSpPr>
          <p:grpSpPr>
            <a:xfrm>
              <a:off x="7464152" y="2464118"/>
              <a:ext cx="4104456" cy="107432"/>
              <a:chOff x="767408" y="2708920"/>
              <a:chExt cx="6015002" cy="657766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767408" y="2708920"/>
                <a:ext cx="6015002" cy="65776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767408" y="2708920"/>
                <a:ext cx="5798978" cy="65776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686442" y="2337307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形体障碍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88752" y="2517834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我们注重气质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25746" y="2994535"/>
            <a:ext cx="4104456" cy="107432"/>
            <a:chOff x="767408" y="2708920"/>
            <a:chExt cx="6015002" cy="657766"/>
          </a:xfrm>
        </p:grpSpPr>
        <p:sp>
          <p:nvSpPr>
            <p:cNvPr id="20" name="圆角矩形 19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1062" y="285648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心理障碍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50346" y="304825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我们克服心理紧张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221554" y="3771266"/>
            <a:ext cx="4104456" cy="107432"/>
            <a:chOff x="767408" y="2708920"/>
            <a:chExt cx="6015002" cy="657766"/>
          </a:xfrm>
        </p:grpSpPr>
        <p:sp>
          <p:nvSpPr>
            <p:cNvPr id="25" name="圆角矩形 24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48036" y="360849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地位障碍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46154" y="382498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我们是专业人员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25746" y="4558046"/>
            <a:ext cx="4104456" cy="107432"/>
            <a:chOff x="767408" y="2708920"/>
            <a:chExt cx="6015002" cy="657766"/>
          </a:xfrm>
        </p:grpSpPr>
        <p:sp>
          <p:nvSpPr>
            <p:cNvPr id="30" name="圆角矩形 29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8036" y="443123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环境障碍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150346" y="461176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我们是行业里面最专业的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51384" y="2708921"/>
            <a:ext cx="792088" cy="79208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51384" y="4569175"/>
            <a:ext cx="792088" cy="792088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032104" y="4602103"/>
            <a:ext cx="792088" cy="79208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032104" y="2708921"/>
            <a:ext cx="792088" cy="792088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7368" y="229047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404040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CONTENTS</a:t>
            </a:r>
            <a:endParaRPr lang="zh-CN" altLang="en-US" sz="6000" b="1" dirty="0">
              <a:solidFill>
                <a:srgbClr val="404040"/>
              </a:solidFill>
              <a:latin typeface="Adobe Garamond Pro Bold" panose="02020702060506020403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6129" y="1244710"/>
            <a:ext cx="11655871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5480" y="272797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404040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职业化水准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96200" y="268946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404040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时间的管理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15480" y="458264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404040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判断力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11380" y="456319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404040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团队精神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9396" y="2708920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A</a:t>
            </a:r>
            <a:endParaRPr lang="zh-CN" altLang="en-US" sz="4800" dirty="0">
              <a:solidFill>
                <a:schemeClr val="bg1"/>
              </a:solidFill>
              <a:latin typeface="Adobe Garamond Pro Bold" panose="02020702060506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9396" y="4563193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B</a:t>
            </a:r>
            <a:endParaRPr lang="zh-CN" altLang="en-US" sz="4800" dirty="0">
              <a:solidFill>
                <a:schemeClr val="bg1"/>
              </a:solidFill>
              <a:latin typeface="Adobe Garamond Pro Bold" panose="02020702060506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40116" y="2708919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C</a:t>
            </a:r>
            <a:endParaRPr lang="zh-CN" altLang="en-US" sz="4800" dirty="0">
              <a:solidFill>
                <a:schemeClr val="bg1"/>
              </a:solidFill>
              <a:latin typeface="Adobe Garamond Pro Bold" panose="02020702060506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40116" y="4602103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</a:rPr>
              <a:t>D</a:t>
            </a:r>
            <a:endParaRPr lang="zh-CN" altLang="en-US" sz="4800" dirty="0">
              <a:solidFill>
                <a:schemeClr val="bg1"/>
              </a:solidFill>
              <a:latin typeface="Adobe Garamond Pro Bold" panose="02020702060506020403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1744" y="3573016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EXPERT KNOWLEDGE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3712" y="2084655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补充专业知识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271464" y="2780928"/>
            <a:ext cx="3744416" cy="37444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67808" y="1628800"/>
            <a:ext cx="3180610" cy="31806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8617096" y="2924944"/>
            <a:ext cx="2077515" cy="2077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6625419" y="3768506"/>
            <a:ext cx="2540814" cy="25408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时刻学知识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10" name="五边形 9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五边形 10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29623" y="3955466"/>
            <a:ext cx="2828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新媒体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19475" y="2644488"/>
            <a:ext cx="348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专业书籍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96000" y="4449306"/>
            <a:ext cx="348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行业动态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38154" y="3564305"/>
            <a:ext cx="34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内部学习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21758" y="4911551"/>
            <a:ext cx="304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报纸、微信、新闻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68851" y="3452849"/>
            <a:ext cx="304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证券、股票、金融类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73912" y="5038913"/>
            <a:ext cx="304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政策、同行、趋势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814392" y="4105920"/>
            <a:ext cx="182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商学院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67608" y="3537790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ROLES AND RESPONSIBILITIES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3712" y="2084655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角色与职责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我们的角色和职责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7" name="五边形 6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五边形 7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944"/>
            <a:ext cx="4555802" cy="6858000"/>
          </a:xfrm>
          <a:prstGeom prst="rect">
            <a:avLst/>
          </a:prstGeom>
        </p:spPr>
      </p:pic>
      <p:sp>
        <p:nvSpPr>
          <p:cNvPr id="21" name="Freeform 5"/>
          <p:cNvSpPr/>
          <p:nvPr/>
        </p:nvSpPr>
        <p:spPr bwMode="auto">
          <a:xfrm>
            <a:off x="2306473" y="3034625"/>
            <a:ext cx="1606550" cy="1548494"/>
          </a:xfrm>
          <a:custGeom>
            <a:avLst/>
            <a:gdLst>
              <a:gd name="T0" fmla="*/ 0 w 1012"/>
              <a:gd name="T1" fmla="*/ 1000 h 1000"/>
              <a:gd name="T2" fmla="*/ 1012 w 1012"/>
              <a:gd name="T3" fmla="*/ 1000 h 1000"/>
              <a:gd name="T4" fmla="*/ 1012 w 1012"/>
              <a:gd name="T5" fmla="*/ 262 h 1000"/>
              <a:gd name="T6" fmla="*/ 504 w 1012"/>
              <a:gd name="T7" fmla="*/ 0 h 1000"/>
              <a:gd name="T8" fmla="*/ 0 w 1012"/>
              <a:gd name="T9" fmla="*/ 262 h 1000"/>
              <a:gd name="T10" fmla="*/ 0 w 1012"/>
              <a:gd name="T1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1000">
                <a:moveTo>
                  <a:pt x="0" y="1000"/>
                </a:moveTo>
                <a:lnTo>
                  <a:pt x="1012" y="1000"/>
                </a:lnTo>
                <a:lnTo>
                  <a:pt x="1012" y="262"/>
                </a:lnTo>
                <a:lnTo>
                  <a:pt x="504" y="0"/>
                </a:lnTo>
                <a:lnTo>
                  <a:pt x="0" y="262"/>
                </a:lnTo>
                <a:lnTo>
                  <a:pt x="0" y="1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>
            <a:off x="2306473" y="4851672"/>
            <a:ext cx="1606550" cy="707355"/>
          </a:xfrm>
          <a:custGeom>
            <a:avLst/>
            <a:gdLst>
              <a:gd name="T0" fmla="*/ 0 w 1012"/>
              <a:gd name="T1" fmla="*/ 0 h 630"/>
              <a:gd name="T2" fmla="*/ 1012 w 1012"/>
              <a:gd name="T3" fmla="*/ 0 h 630"/>
              <a:gd name="T4" fmla="*/ 1012 w 1012"/>
              <a:gd name="T5" fmla="*/ 371 h 630"/>
              <a:gd name="T6" fmla="*/ 504 w 1012"/>
              <a:gd name="T7" fmla="*/ 630 h 630"/>
              <a:gd name="T8" fmla="*/ 0 w 1012"/>
              <a:gd name="T9" fmla="*/ 371 h 630"/>
              <a:gd name="T10" fmla="*/ 0 w 1012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630">
                <a:moveTo>
                  <a:pt x="0" y="0"/>
                </a:moveTo>
                <a:lnTo>
                  <a:pt x="1012" y="0"/>
                </a:lnTo>
                <a:lnTo>
                  <a:pt x="1012" y="371"/>
                </a:lnTo>
                <a:lnTo>
                  <a:pt x="504" y="630"/>
                </a:lnTo>
                <a:lnTo>
                  <a:pt x="0" y="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4128923" y="2476506"/>
            <a:ext cx="1600200" cy="2106613"/>
          </a:xfrm>
          <a:custGeom>
            <a:avLst/>
            <a:gdLst>
              <a:gd name="T0" fmla="*/ 0 w 1008"/>
              <a:gd name="T1" fmla="*/ 1327 h 1327"/>
              <a:gd name="T2" fmla="*/ 1008 w 1008"/>
              <a:gd name="T3" fmla="*/ 1327 h 1327"/>
              <a:gd name="T4" fmla="*/ 1008 w 1008"/>
              <a:gd name="T5" fmla="*/ 262 h 1327"/>
              <a:gd name="T6" fmla="*/ 504 w 1008"/>
              <a:gd name="T7" fmla="*/ 0 h 1327"/>
              <a:gd name="T8" fmla="*/ 0 w 1008"/>
              <a:gd name="T9" fmla="*/ 262 h 1327"/>
              <a:gd name="T10" fmla="*/ 0 w 1008"/>
              <a:gd name="T11" fmla="*/ 1327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327">
                <a:moveTo>
                  <a:pt x="0" y="1327"/>
                </a:moveTo>
                <a:lnTo>
                  <a:pt x="1008" y="1327"/>
                </a:lnTo>
                <a:lnTo>
                  <a:pt x="1008" y="262"/>
                </a:lnTo>
                <a:lnTo>
                  <a:pt x="504" y="0"/>
                </a:lnTo>
                <a:lnTo>
                  <a:pt x="0" y="262"/>
                </a:lnTo>
                <a:lnTo>
                  <a:pt x="0" y="13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8"/>
          <p:cNvSpPr/>
          <p:nvPr/>
        </p:nvSpPr>
        <p:spPr bwMode="auto">
          <a:xfrm>
            <a:off x="4126802" y="4860300"/>
            <a:ext cx="1600200" cy="944964"/>
          </a:xfrm>
          <a:custGeom>
            <a:avLst/>
            <a:gdLst>
              <a:gd name="T0" fmla="*/ 0 w 1008"/>
              <a:gd name="T1" fmla="*/ 0 h 432"/>
              <a:gd name="T2" fmla="*/ 1008 w 1008"/>
              <a:gd name="T3" fmla="*/ 0 h 432"/>
              <a:gd name="T4" fmla="*/ 1008 w 1008"/>
              <a:gd name="T5" fmla="*/ 170 h 432"/>
              <a:gd name="T6" fmla="*/ 504 w 1008"/>
              <a:gd name="T7" fmla="*/ 432 h 432"/>
              <a:gd name="T8" fmla="*/ 0 w 1008"/>
              <a:gd name="T9" fmla="*/ 170 h 432"/>
              <a:gd name="T10" fmla="*/ 0 w 1008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432">
                <a:moveTo>
                  <a:pt x="0" y="0"/>
                </a:moveTo>
                <a:lnTo>
                  <a:pt x="1008" y="0"/>
                </a:lnTo>
                <a:lnTo>
                  <a:pt x="1008" y="170"/>
                </a:lnTo>
                <a:lnTo>
                  <a:pt x="504" y="432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306472" y="4675195"/>
            <a:ext cx="3422651" cy="94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67345" y="4865635"/>
            <a:ext cx="17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被管理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101402" y="3726711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管理者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31477" y="3736741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员工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101402" y="4830806"/>
            <a:ext cx="17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管理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67808" y="3583368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REPUTATION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9776" y="206084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维护声望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6" y="27384"/>
            <a:ext cx="4954274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89626" y="1340768"/>
            <a:ext cx="3852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我们需要维护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458248" y="1494001"/>
            <a:ext cx="1276524" cy="450658"/>
            <a:chOff x="6092192" y="3019264"/>
            <a:chExt cx="1106785" cy="432048"/>
          </a:xfrm>
        </p:grpSpPr>
        <p:sp>
          <p:nvSpPr>
            <p:cNvPr id="8" name="五边形 7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五边形 8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422392" y="1519275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47928" y="2686507"/>
            <a:ext cx="6015002" cy="65776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456734" y="3939687"/>
            <a:ext cx="6006196" cy="65776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447928" y="2686507"/>
            <a:ext cx="5798978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447928" y="3939687"/>
            <a:ext cx="5798978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48464" y="3976182"/>
            <a:ext cx="207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团队荣誉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73008" y="2706358"/>
            <a:ext cx="215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个人荣誉</a:t>
            </a:r>
          </a:p>
        </p:txBody>
      </p:sp>
      <p:sp>
        <p:nvSpPr>
          <p:cNvPr id="17" name="椭圆 16"/>
          <p:cNvSpPr/>
          <p:nvPr/>
        </p:nvSpPr>
        <p:spPr>
          <a:xfrm>
            <a:off x="5495484" y="2731713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495484" y="3976182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57412" y="2695719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63478" y="3939687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431198" y="5121419"/>
            <a:ext cx="6006196" cy="65776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422392" y="5121419"/>
            <a:ext cx="5798978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541407" y="5149203"/>
            <a:ext cx="195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公司荣誉</a:t>
            </a:r>
          </a:p>
        </p:txBody>
      </p:sp>
      <p:sp>
        <p:nvSpPr>
          <p:cNvPr id="24" name="椭圆 23"/>
          <p:cNvSpPr/>
          <p:nvPr/>
        </p:nvSpPr>
        <p:spPr>
          <a:xfrm>
            <a:off x="5469948" y="5157914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537942" y="5121419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3592" y="1844824"/>
            <a:ext cx="7713495" cy="1741654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23593" y="3586478"/>
            <a:ext cx="7713495" cy="175379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43672" y="1879972"/>
            <a:ext cx="6558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90647" y="3454582"/>
            <a:ext cx="6558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谢谢倾听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75720" y="3573016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PROFESSIONALISM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3712" y="2084655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职业化水准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" y="836712"/>
            <a:ext cx="5914812" cy="60269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89626" y="2126225"/>
            <a:ext cx="3852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增强职业化素养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458248" y="2279458"/>
            <a:ext cx="1276524" cy="450658"/>
            <a:chOff x="6092192" y="3019264"/>
            <a:chExt cx="1106785" cy="432048"/>
          </a:xfrm>
        </p:grpSpPr>
        <p:sp>
          <p:nvSpPr>
            <p:cNvPr id="15" name="五边形 14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五边形 15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422392" y="230473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447928" y="3471964"/>
            <a:ext cx="6015002" cy="65776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456734" y="4725144"/>
            <a:ext cx="6006196" cy="65776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447928" y="3471964"/>
            <a:ext cx="5798978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447928" y="4725144"/>
            <a:ext cx="5798978" cy="6577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900765" y="476163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道德、态度、意识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97317" y="3494091"/>
            <a:ext cx="375855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形象、知识、技能</a:t>
            </a:r>
          </a:p>
        </p:txBody>
      </p:sp>
      <p:sp>
        <p:nvSpPr>
          <p:cNvPr id="28" name="椭圆 27"/>
          <p:cNvSpPr/>
          <p:nvPr/>
        </p:nvSpPr>
        <p:spPr>
          <a:xfrm>
            <a:off x="5495484" y="3517170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495484" y="4761639"/>
            <a:ext cx="576064" cy="5760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557412" y="3481176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63478" y="4725144"/>
            <a:ext cx="735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5142642" cy="68580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5686442" y="2337307"/>
            <a:ext cx="5882166" cy="584775"/>
            <a:chOff x="5686442" y="2337307"/>
            <a:chExt cx="5882166" cy="584775"/>
          </a:xfrm>
        </p:grpSpPr>
        <p:grpSp>
          <p:nvGrpSpPr>
            <p:cNvPr id="16" name="组合 15"/>
            <p:cNvGrpSpPr/>
            <p:nvPr/>
          </p:nvGrpSpPr>
          <p:grpSpPr>
            <a:xfrm>
              <a:off x="7464152" y="2464118"/>
              <a:ext cx="4104456" cy="107432"/>
              <a:chOff x="767408" y="2708920"/>
              <a:chExt cx="6015002" cy="657766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767408" y="2708920"/>
                <a:ext cx="6015002" cy="65776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767408" y="2708920"/>
                <a:ext cx="5798978" cy="65776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686442" y="2337307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个人修养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88752" y="2517834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做人、做事要做到位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64152" y="3219466"/>
            <a:ext cx="4104456" cy="107432"/>
            <a:chOff x="767408" y="2708920"/>
            <a:chExt cx="6015002" cy="657766"/>
          </a:xfrm>
        </p:grpSpPr>
        <p:sp>
          <p:nvSpPr>
            <p:cNvPr id="24" name="圆角矩形 23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689468" y="308141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个人形象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388752" y="327318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仪表、服饰、行为得体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459960" y="3996197"/>
            <a:ext cx="4104456" cy="107432"/>
            <a:chOff x="767408" y="2708920"/>
            <a:chExt cx="6015002" cy="657766"/>
          </a:xfrm>
        </p:grpSpPr>
        <p:sp>
          <p:nvSpPr>
            <p:cNvPr id="29" name="圆角矩形 28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686442" y="383342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电话礼仪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84560" y="404991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拨打、接听、留言要和气礼貌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464152" y="4782977"/>
            <a:ext cx="4104456" cy="107432"/>
            <a:chOff x="767408" y="2708920"/>
            <a:chExt cx="6015002" cy="657766"/>
          </a:xfrm>
        </p:grpSpPr>
        <p:sp>
          <p:nvSpPr>
            <p:cNvPr id="34" name="圆角矩形 33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86442" y="465616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办公礼仪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88752" y="483669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同事关系、部门协调、接待及拜访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464152" y="5563324"/>
            <a:ext cx="4104456" cy="107432"/>
            <a:chOff x="767408" y="2708920"/>
            <a:chExt cx="6015002" cy="657766"/>
          </a:xfrm>
        </p:grpSpPr>
        <p:sp>
          <p:nvSpPr>
            <p:cNvPr id="39" name="圆角矩形 38"/>
            <p:cNvSpPr/>
            <p:nvPr/>
          </p:nvSpPr>
          <p:spPr>
            <a:xfrm>
              <a:off x="767408" y="2708920"/>
              <a:ext cx="6015002" cy="6577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767408" y="2708920"/>
              <a:ext cx="5798978" cy="65776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686442" y="543651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约会礼仪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88752" y="56170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守时、守规有礼貌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339346" y="1095708"/>
            <a:ext cx="3852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美是由内而外的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807968" y="1248941"/>
            <a:ext cx="1276524" cy="450658"/>
            <a:chOff x="6092192" y="3019264"/>
            <a:chExt cx="1106785" cy="432048"/>
          </a:xfrm>
        </p:grpSpPr>
        <p:sp>
          <p:nvSpPr>
            <p:cNvPr id="45" name="五边形 44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五边形 45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772112" y="1274215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/>
          </p:nvSpPr>
          <p:spPr>
            <a:xfrm>
              <a:off x="263352" y="872716"/>
              <a:ext cx="7776864" cy="5112568"/>
            </a:xfrm>
            <a:prstGeom prst="roundRect">
              <a:avLst>
                <a:gd name="adj" fmla="val 5019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82762" y="1019994"/>
            <a:ext cx="3852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知识改变命运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1384" y="1154177"/>
            <a:ext cx="1276524" cy="450658"/>
            <a:chOff x="6092192" y="3019264"/>
            <a:chExt cx="1106785" cy="432048"/>
          </a:xfrm>
        </p:grpSpPr>
        <p:sp>
          <p:nvSpPr>
            <p:cNvPr id="9" name="五边形 8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五边形 9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5528" y="1179451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65780" y="3506291"/>
            <a:ext cx="2160240" cy="63244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062757" y="3506291"/>
            <a:ext cx="2160240" cy="63244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525839" y="3506291"/>
            <a:ext cx="2160240" cy="63244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2944388" y="2143935"/>
            <a:ext cx="2396977" cy="61668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809760" y="3548276"/>
            <a:ext cx="227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信息时代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80122" y="3530126"/>
            <a:ext cx="227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创新时代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762724" y="3506291"/>
            <a:ext cx="227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知识时代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062813" y="2167128"/>
            <a:ext cx="227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我们的时代</a:t>
            </a:r>
          </a:p>
        </p:txBody>
      </p:sp>
      <p:sp>
        <p:nvSpPr>
          <p:cNvPr id="40" name="右大括号 39"/>
          <p:cNvSpPr/>
          <p:nvPr/>
        </p:nvSpPr>
        <p:spPr>
          <a:xfrm rot="16200000">
            <a:off x="4052115" y="809051"/>
            <a:ext cx="251725" cy="4700140"/>
          </a:xfrm>
          <a:prstGeom prst="righ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77" y="0"/>
            <a:ext cx="10684323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4602" y="677255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态度决定一切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7" name="五边形 6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五边形 7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9648" y="27089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端正态度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9648" y="358076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摆正位置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9648" y="446130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绝对忠诚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10" y="0"/>
            <a:ext cx="1220341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55840" y="3429000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JUDGMENT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5727" y="2195160"/>
            <a:ext cx="306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3224" y="811438"/>
            <a:ext cx="1276524" cy="450658"/>
            <a:chOff x="6092192" y="3019264"/>
            <a:chExt cx="1106785" cy="432048"/>
          </a:xfrm>
        </p:grpSpPr>
        <p:sp>
          <p:nvSpPr>
            <p:cNvPr id="7" name="五边形 6"/>
            <p:cNvSpPr/>
            <p:nvPr/>
          </p:nvSpPr>
          <p:spPr>
            <a:xfrm>
              <a:off x="6092192" y="3019264"/>
              <a:ext cx="1106785" cy="43204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五边形 7"/>
            <p:cNvSpPr/>
            <p:nvPr/>
          </p:nvSpPr>
          <p:spPr>
            <a:xfrm>
              <a:off x="6092192" y="3019264"/>
              <a:ext cx="1015727" cy="43204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7368" y="836712"/>
            <a:ext cx="37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2594" y="698213"/>
            <a:ext cx="419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培养良好判断力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7368" y="267330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提升洞察力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368" y="35538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不妄下结论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宽屏</PresentationFormat>
  <Paragraphs>140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Adobe Garamond Pro Bold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45</cp:revision>
  <dcterms:created xsi:type="dcterms:W3CDTF">2015-12-20T00:57:00Z</dcterms:created>
  <dcterms:modified xsi:type="dcterms:W3CDTF">2021-01-05T13:49:55Z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