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3314" r:id="rId2"/>
    <p:sldId id="13315" r:id="rId3"/>
    <p:sldId id="13316" r:id="rId4"/>
    <p:sldId id="13320" r:id="rId5"/>
    <p:sldId id="13322" r:id="rId6"/>
    <p:sldId id="13324" r:id="rId7"/>
    <p:sldId id="13335" r:id="rId8"/>
    <p:sldId id="13339" r:id="rId9"/>
    <p:sldId id="13336" r:id="rId10"/>
    <p:sldId id="13337" r:id="rId11"/>
    <p:sldId id="13330" r:id="rId12"/>
    <p:sldId id="13332" r:id="rId13"/>
    <p:sldId id="13340" r:id="rId14"/>
    <p:sldId id="13333" r:id="rId15"/>
    <p:sldId id="13334" r:id="rId16"/>
    <p:sldId id="13325" r:id="rId17"/>
    <p:sldId id="13327" r:id="rId18"/>
    <p:sldId id="13321" r:id="rId19"/>
    <p:sldId id="13341" r:id="rId20"/>
    <p:sldId id="13323" r:id="rId21"/>
    <p:sldId id="13338" r:id="rId22"/>
    <p:sldId id="13326" r:id="rId23"/>
    <p:sldId id="13328" r:id="rId24"/>
    <p:sldId id="13329" r:id="rId25"/>
    <p:sldId id="13342" r:id="rId26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50">
          <p15:clr>
            <a:srgbClr val="A4A3A4"/>
          </p15:clr>
        </p15:guide>
        <p15:guide id="2" orient="horz" pos="3820">
          <p15:clr>
            <a:srgbClr val="A4A3A4"/>
          </p15:clr>
        </p15:guide>
        <p15:guide id="3" pos="7588">
          <p15:clr>
            <a:srgbClr val="A4A3A4"/>
          </p15:clr>
        </p15:guide>
        <p15:guide id="4" pos="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5A"/>
    <a:srgbClr val="0059AB"/>
    <a:srgbClr val="EC7C18"/>
    <a:srgbClr val="E9BC33"/>
    <a:srgbClr val="E9C854"/>
    <a:srgbClr val="CE3836"/>
    <a:srgbClr val="5E3F48"/>
    <a:srgbClr val="B74364"/>
    <a:srgbClr val="832D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5" autoAdjust="0"/>
    <p:restoredTop sz="96340" autoAdjust="0"/>
  </p:normalViewPr>
  <p:slideViewPr>
    <p:cSldViewPr>
      <p:cViewPr varScale="1">
        <p:scale>
          <a:sx n="99" d="100"/>
          <a:sy n="99" d="100"/>
        </p:scale>
        <p:origin x="360" y="72"/>
      </p:cViewPr>
      <p:guideLst>
        <p:guide pos="4050"/>
        <p:guide orient="horz" pos="3820"/>
        <p:guide pos="7588"/>
        <p:guide pos="648"/>
      </p:guideLst>
    </p:cSldViewPr>
  </p:slideViewPr>
  <p:outlineViewPr>
    <p:cViewPr>
      <p:scale>
        <a:sx n="100" d="100"/>
        <a:sy n="100" d="100"/>
      </p:scale>
      <p:origin x="0" y="-8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3F01F-7725-4367-9770-6E1068BB33E9}" type="doc">
      <dgm:prSet loTypeId="urn:microsoft.com/office/officeart/2005/8/layout/chart3#1" loCatId="relationship" qsTypeId="urn:microsoft.com/office/officeart/2005/8/quickstyle/simple1#10" qsCatId="simple" csTypeId="urn:microsoft.com/office/officeart/2005/8/colors/accent1_2#10" csCatId="accent1" phldr="1"/>
      <dgm:spPr/>
    </dgm:pt>
    <dgm:pt modelId="{4FA5ADC6-1032-4162-AFD9-3BFB34694C7A}">
      <dgm:prSet phldrT="[Text]"/>
      <dgm:spPr>
        <a:solidFill>
          <a:schemeClr val="accent2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5AF8B53A-29F9-4F13-A3EB-92389A0D7268}" type="parTrans" cxnId="{693C8653-F914-454C-83DB-458DB07857ED}">
      <dgm:prSet/>
      <dgm:spPr/>
      <dgm:t>
        <a:bodyPr/>
        <a:lstStyle/>
        <a:p>
          <a:endParaRPr lang="en-US"/>
        </a:p>
      </dgm:t>
    </dgm:pt>
    <dgm:pt modelId="{27BA62E0-8863-42DB-8E4C-22D827C8257F}" type="sibTrans" cxnId="{693C8653-F914-454C-83DB-458DB07857ED}">
      <dgm:prSet/>
      <dgm:spPr/>
      <dgm:t>
        <a:bodyPr/>
        <a:lstStyle/>
        <a:p>
          <a:endParaRPr lang="en-US"/>
        </a:p>
      </dgm:t>
    </dgm:pt>
    <dgm:pt modelId="{B81B0B6C-DCC1-4EFD-87F9-4C12D85183A7}">
      <dgm:prSet phldrT="[Text]"/>
      <dgm:spPr>
        <a:solidFill>
          <a:schemeClr val="accent3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D8E2A068-0B80-4334-9BEB-FD0B780D866F}" type="parTrans" cxnId="{A64558CE-DA57-4603-8A1F-32F69BD78182}">
      <dgm:prSet/>
      <dgm:spPr/>
      <dgm:t>
        <a:bodyPr/>
        <a:lstStyle/>
        <a:p>
          <a:endParaRPr lang="en-US"/>
        </a:p>
      </dgm:t>
    </dgm:pt>
    <dgm:pt modelId="{D54233DA-7795-49E5-BB1B-A9D8776F1171}" type="sibTrans" cxnId="{A64558CE-DA57-4603-8A1F-32F69BD78182}">
      <dgm:prSet/>
      <dgm:spPr/>
      <dgm:t>
        <a:bodyPr/>
        <a:lstStyle/>
        <a:p>
          <a:endParaRPr lang="en-US"/>
        </a:p>
      </dgm:t>
    </dgm:pt>
    <dgm:pt modelId="{142B6651-DA8E-42BE-8C07-27CD2A3892A1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BF117638-9089-47F7-940C-B21A7007D667}" type="parTrans" cxnId="{AA4EC4F6-F064-4C4C-B052-5D6F0ABD689E}">
      <dgm:prSet/>
      <dgm:spPr/>
      <dgm:t>
        <a:bodyPr/>
        <a:lstStyle/>
        <a:p>
          <a:endParaRPr lang="en-US"/>
        </a:p>
      </dgm:t>
    </dgm:pt>
    <dgm:pt modelId="{8F38CA26-57FA-4DF7-9048-B96E9A36DB69}" type="sibTrans" cxnId="{AA4EC4F6-F064-4C4C-B052-5D6F0ABD689E}">
      <dgm:prSet/>
      <dgm:spPr/>
      <dgm:t>
        <a:bodyPr/>
        <a:lstStyle/>
        <a:p>
          <a:endParaRPr lang="en-US"/>
        </a:p>
      </dgm:t>
    </dgm:pt>
    <dgm:pt modelId="{28A875DF-E635-43B7-8D40-C02DBA758BE5}" type="pres">
      <dgm:prSet presAssocID="{9803F01F-7725-4367-9770-6E1068BB33E9}" presName="compositeShape" presStyleCnt="0">
        <dgm:presLayoutVars>
          <dgm:chMax val="7"/>
          <dgm:dir/>
          <dgm:resizeHandles val="exact"/>
        </dgm:presLayoutVars>
      </dgm:prSet>
      <dgm:spPr/>
    </dgm:pt>
    <dgm:pt modelId="{9CD265B0-7A00-4A83-8E11-ECFEB8BD0239}" type="pres">
      <dgm:prSet presAssocID="{9803F01F-7725-4367-9770-6E1068BB33E9}" presName="wedge1" presStyleLbl="node1" presStyleIdx="0" presStyleCnt="3"/>
      <dgm:spPr/>
    </dgm:pt>
    <dgm:pt modelId="{76322793-4F8F-4509-9AB2-F4801E090A37}" type="pres">
      <dgm:prSet presAssocID="{9803F01F-7725-4367-9770-6E1068BB33E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2FB0AF-3B1B-46D9-A97F-89846A903B85}" type="pres">
      <dgm:prSet presAssocID="{9803F01F-7725-4367-9770-6E1068BB33E9}" presName="wedge2" presStyleLbl="node1" presStyleIdx="1" presStyleCnt="3"/>
      <dgm:spPr/>
    </dgm:pt>
    <dgm:pt modelId="{BA87E4E0-B924-4D71-8237-F6E4D4A7F0E4}" type="pres">
      <dgm:prSet presAssocID="{9803F01F-7725-4367-9770-6E1068BB33E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28F913-19CA-49BC-A21B-FE7F6F690699}" type="pres">
      <dgm:prSet presAssocID="{9803F01F-7725-4367-9770-6E1068BB33E9}" presName="wedge3" presStyleLbl="node1" presStyleIdx="2" presStyleCnt="3"/>
      <dgm:spPr/>
    </dgm:pt>
    <dgm:pt modelId="{4BF77C89-3E87-4AB7-9F9B-62E64AB472BA}" type="pres">
      <dgm:prSet presAssocID="{9803F01F-7725-4367-9770-6E1068BB33E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CD34B05-F077-49C2-90DA-9FAF4E929177}" type="presOf" srcId="{9803F01F-7725-4367-9770-6E1068BB33E9}" destId="{28A875DF-E635-43B7-8D40-C02DBA758BE5}" srcOrd="0" destOrd="0" presId="urn:microsoft.com/office/officeart/2005/8/layout/chart3#1"/>
    <dgm:cxn modelId="{03CB1F1F-0C76-422F-8551-5F4D1FBD1DC5}" type="presOf" srcId="{4FA5ADC6-1032-4162-AFD9-3BFB34694C7A}" destId="{9CD265B0-7A00-4A83-8E11-ECFEB8BD0239}" srcOrd="0" destOrd="0" presId="urn:microsoft.com/office/officeart/2005/8/layout/chart3#1"/>
    <dgm:cxn modelId="{693C8653-F914-454C-83DB-458DB07857ED}" srcId="{9803F01F-7725-4367-9770-6E1068BB33E9}" destId="{4FA5ADC6-1032-4162-AFD9-3BFB34694C7A}" srcOrd="0" destOrd="0" parTransId="{5AF8B53A-29F9-4F13-A3EB-92389A0D7268}" sibTransId="{27BA62E0-8863-42DB-8E4C-22D827C8257F}"/>
    <dgm:cxn modelId="{F76BF089-BA65-4106-83A9-2FAD1C9C0D14}" type="presOf" srcId="{142B6651-DA8E-42BE-8C07-27CD2A3892A1}" destId="{4BF77C89-3E87-4AB7-9F9B-62E64AB472BA}" srcOrd="1" destOrd="0" presId="urn:microsoft.com/office/officeart/2005/8/layout/chart3#1"/>
    <dgm:cxn modelId="{785FF39E-C1F5-4C36-83BD-E31D059A2474}" type="presOf" srcId="{142B6651-DA8E-42BE-8C07-27CD2A3892A1}" destId="{7728F913-19CA-49BC-A21B-FE7F6F690699}" srcOrd="0" destOrd="0" presId="urn:microsoft.com/office/officeart/2005/8/layout/chart3#1"/>
    <dgm:cxn modelId="{5A33A6CB-6A2D-4043-8137-A5A328FD94E0}" type="presOf" srcId="{B81B0B6C-DCC1-4EFD-87F9-4C12D85183A7}" destId="{BA87E4E0-B924-4D71-8237-F6E4D4A7F0E4}" srcOrd="1" destOrd="0" presId="urn:microsoft.com/office/officeart/2005/8/layout/chart3#1"/>
    <dgm:cxn modelId="{A64558CE-DA57-4603-8A1F-32F69BD78182}" srcId="{9803F01F-7725-4367-9770-6E1068BB33E9}" destId="{B81B0B6C-DCC1-4EFD-87F9-4C12D85183A7}" srcOrd="1" destOrd="0" parTransId="{D8E2A068-0B80-4334-9BEB-FD0B780D866F}" sibTransId="{D54233DA-7795-49E5-BB1B-A9D8776F1171}"/>
    <dgm:cxn modelId="{60D7D7E4-9EDC-41BE-976F-68F75EE36A14}" type="presOf" srcId="{4FA5ADC6-1032-4162-AFD9-3BFB34694C7A}" destId="{76322793-4F8F-4509-9AB2-F4801E090A37}" srcOrd="1" destOrd="0" presId="urn:microsoft.com/office/officeart/2005/8/layout/chart3#1"/>
    <dgm:cxn modelId="{0B6D43EE-199A-48D2-8981-9548D53028D9}" type="presOf" srcId="{B81B0B6C-DCC1-4EFD-87F9-4C12D85183A7}" destId="{FA2FB0AF-3B1B-46D9-A97F-89846A903B85}" srcOrd="0" destOrd="0" presId="urn:microsoft.com/office/officeart/2005/8/layout/chart3#1"/>
    <dgm:cxn modelId="{AA4EC4F6-F064-4C4C-B052-5D6F0ABD689E}" srcId="{9803F01F-7725-4367-9770-6E1068BB33E9}" destId="{142B6651-DA8E-42BE-8C07-27CD2A3892A1}" srcOrd="2" destOrd="0" parTransId="{BF117638-9089-47F7-940C-B21A7007D667}" sibTransId="{8F38CA26-57FA-4DF7-9048-B96E9A36DB69}"/>
    <dgm:cxn modelId="{6FF6C20B-EAB2-43A3-B36D-669859701A54}" type="presParOf" srcId="{28A875DF-E635-43B7-8D40-C02DBA758BE5}" destId="{9CD265B0-7A00-4A83-8E11-ECFEB8BD0239}" srcOrd="0" destOrd="0" presId="urn:microsoft.com/office/officeart/2005/8/layout/chart3#1"/>
    <dgm:cxn modelId="{E4329FBB-61F5-40DB-BDA7-EACEEF246E9A}" type="presParOf" srcId="{28A875DF-E635-43B7-8D40-C02DBA758BE5}" destId="{76322793-4F8F-4509-9AB2-F4801E090A37}" srcOrd="1" destOrd="0" presId="urn:microsoft.com/office/officeart/2005/8/layout/chart3#1"/>
    <dgm:cxn modelId="{76CFA48B-62E3-4867-9A52-1CA5C52E2CCB}" type="presParOf" srcId="{28A875DF-E635-43B7-8D40-C02DBA758BE5}" destId="{FA2FB0AF-3B1B-46D9-A97F-89846A903B85}" srcOrd="2" destOrd="0" presId="urn:microsoft.com/office/officeart/2005/8/layout/chart3#1"/>
    <dgm:cxn modelId="{61FB76A5-ED3E-4070-AC6B-3B2ED44A4BE7}" type="presParOf" srcId="{28A875DF-E635-43B7-8D40-C02DBA758BE5}" destId="{BA87E4E0-B924-4D71-8237-F6E4D4A7F0E4}" srcOrd="3" destOrd="0" presId="urn:microsoft.com/office/officeart/2005/8/layout/chart3#1"/>
    <dgm:cxn modelId="{0B181746-F13A-4BE3-BFA9-9979F0AE1197}" type="presParOf" srcId="{28A875DF-E635-43B7-8D40-C02DBA758BE5}" destId="{7728F913-19CA-49BC-A21B-FE7F6F690699}" srcOrd="4" destOrd="0" presId="urn:microsoft.com/office/officeart/2005/8/layout/chart3#1"/>
    <dgm:cxn modelId="{C1342F8C-BF75-4C8B-9667-64ECB4E83D34}" type="presParOf" srcId="{28A875DF-E635-43B7-8D40-C02DBA758BE5}" destId="{4BF77C89-3E87-4AB7-9F9B-62E64AB472BA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B9183-40EE-4441-9002-DA78A9DACE2D}" type="doc">
      <dgm:prSet loTypeId="urn:microsoft.com/office/officeart/2005/8/layout/radial3" loCatId="relationship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5D438EFC-6D21-42EE-976A-59EFF62E40F2}">
      <dgm:prSet phldrT="[Text]"/>
      <dgm:spPr>
        <a:solidFill>
          <a:schemeClr val="accent1">
            <a:alpha val="98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90E68B8E-8A91-4622-8771-4475D9724D3F}" type="parTrans" cxnId="{0B87BAE8-6967-4942-9C37-C34BAA53B791}">
      <dgm:prSet/>
      <dgm:spPr/>
      <dgm:t>
        <a:bodyPr/>
        <a:lstStyle/>
        <a:p>
          <a:endParaRPr lang="en-US"/>
        </a:p>
      </dgm:t>
    </dgm:pt>
    <dgm:pt modelId="{F78E75C9-000B-4F57-B787-EF08DC0435A1}" type="sibTrans" cxnId="{0B87BAE8-6967-4942-9C37-C34BAA53B791}">
      <dgm:prSet/>
      <dgm:spPr/>
      <dgm:t>
        <a:bodyPr/>
        <a:lstStyle/>
        <a:p>
          <a:endParaRPr lang="en-US"/>
        </a:p>
      </dgm:t>
    </dgm:pt>
    <dgm:pt modelId="{ACD6683A-EB6C-4418-A2FA-EC2057D3A4A7}">
      <dgm:prSet phldrT="[Text]"/>
      <dgm:spPr>
        <a:solidFill>
          <a:schemeClr val="accent2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DC647E50-7E82-446A-A5D4-42B9D69527CA}" type="parTrans" cxnId="{2E689010-2794-438E-9050-077C8529E18D}">
      <dgm:prSet/>
      <dgm:spPr/>
      <dgm:t>
        <a:bodyPr/>
        <a:lstStyle/>
        <a:p>
          <a:endParaRPr lang="en-US"/>
        </a:p>
      </dgm:t>
    </dgm:pt>
    <dgm:pt modelId="{2430305C-4393-46EA-9EFD-442FFDDA8F5F}" type="sibTrans" cxnId="{2E689010-2794-438E-9050-077C8529E18D}">
      <dgm:prSet/>
      <dgm:spPr/>
      <dgm:t>
        <a:bodyPr/>
        <a:lstStyle/>
        <a:p>
          <a:endParaRPr lang="en-US"/>
        </a:p>
      </dgm:t>
    </dgm:pt>
    <dgm:pt modelId="{35BF04C4-AF00-4578-BC06-1C01632A4CCB}">
      <dgm:prSet phldrT="[Text]"/>
      <dgm:spPr>
        <a:solidFill>
          <a:schemeClr val="accent3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C1609554-6D42-4A4F-BB8A-D4A3EF412080}" type="parTrans" cxnId="{D6D883F4-39E2-427C-BDAC-8B34476EA0E2}">
      <dgm:prSet/>
      <dgm:spPr/>
      <dgm:t>
        <a:bodyPr/>
        <a:lstStyle/>
        <a:p>
          <a:endParaRPr lang="en-US"/>
        </a:p>
      </dgm:t>
    </dgm:pt>
    <dgm:pt modelId="{1245E2DE-714B-4BDB-9EA5-542BA04B1E43}" type="sibTrans" cxnId="{D6D883F4-39E2-427C-BDAC-8B34476EA0E2}">
      <dgm:prSet/>
      <dgm:spPr/>
      <dgm:t>
        <a:bodyPr/>
        <a:lstStyle/>
        <a:p>
          <a:endParaRPr lang="en-US"/>
        </a:p>
      </dgm:t>
    </dgm:pt>
    <dgm:pt modelId="{27A0854A-36DF-4FED-A474-1A0EEF073738}">
      <dgm:prSet phldrT="[Text]"/>
      <dgm:spPr>
        <a:solidFill>
          <a:schemeClr val="accent5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C9996053-A841-46E6-8452-9F18F2E82828}" type="parTrans" cxnId="{47FE2084-F1CE-442F-9CE3-C77857D62D61}">
      <dgm:prSet/>
      <dgm:spPr/>
      <dgm:t>
        <a:bodyPr/>
        <a:lstStyle/>
        <a:p>
          <a:endParaRPr lang="en-US"/>
        </a:p>
      </dgm:t>
    </dgm:pt>
    <dgm:pt modelId="{68BA09D7-0155-4D8E-BDD8-574876DA6878}" type="sibTrans" cxnId="{47FE2084-F1CE-442F-9CE3-C77857D62D61}">
      <dgm:prSet/>
      <dgm:spPr/>
      <dgm:t>
        <a:bodyPr/>
        <a:lstStyle/>
        <a:p>
          <a:endParaRPr lang="en-US"/>
        </a:p>
      </dgm:t>
    </dgm:pt>
    <dgm:pt modelId="{F8AA2C7A-C9CD-4B18-B166-4EF9F2C5645A}">
      <dgm:prSet phldrT="[Text]"/>
      <dgm:spPr>
        <a:solidFill>
          <a:schemeClr val="accent4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9D8D8E1B-0975-4183-8189-954DBD036A29}" type="parTrans" cxnId="{EE2238AB-84ED-4AE1-8EC3-DD4EF04FEE33}">
      <dgm:prSet/>
      <dgm:spPr/>
      <dgm:t>
        <a:bodyPr/>
        <a:lstStyle/>
        <a:p>
          <a:endParaRPr lang="en-US"/>
        </a:p>
      </dgm:t>
    </dgm:pt>
    <dgm:pt modelId="{A8CA7C66-8EAE-41CF-98D0-4F33D1076B10}" type="sibTrans" cxnId="{EE2238AB-84ED-4AE1-8EC3-DD4EF04FEE33}">
      <dgm:prSet/>
      <dgm:spPr/>
      <dgm:t>
        <a:bodyPr/>
        <a:lstStyle/>
        <a:p>
          <a:endParaRPr lang="en-US"/>
        </a:p>
      </dgm:t>
    </dgm:pt>
    <dgm:pt modelId="{B55967AC-F830-4CDF-B983-21E42B7E18E0}" type="pres">
      <dgm:prSet presAssocID="{898B9183-40EE-4441-9002-DA78A9DACE2D}" presName="composite" presStyleCnt="0">
        <dgm:presLayoutVars>
          <dgm:chMax val="1"/>
          <dgm:dir/>
          <dgm:resizeHandles val="exact"/>
        </dgm:presLayoutVars>
      </dgm:prSet>
      <dgm:spPr/>
    </dgm:pt>
    <dgm:pt modelId="{34912215-3B03-4B18-A459-2BCF50890327}" type="pres">
      <dgm:prSet presAssocID="{898B9183-40EE-4441-9002-DA78A9DACE2D}" presName="radial" presStyleCnt="0">
        <dgm:presLayoutVars>
          <dgm:animLvl val="ctr"/>
        </dgm:presLayoutVars>
      </dgm:prSet>
      <dgm:spPr/>
    </dgm:pt>
    <dgm:pt modelId="{3256B74C-51C6-429C-AB12-05FC1412176B}" type="pres">
      <dgm:prSet presAssocID="{5D438EFC-6D21-42EE-976A-59EFF62E40F2}" presName="centerShape" presStyleLbl="vennNode1" presStyleIdx="0" presStyleCnt="5"/>
      <dgm:spPr/>
    </dgm:pt>
    <dgm:pt modelId="{DC0AE7F4-3DA4-4A19-8F99-A59283065038}" type="pres">
      <dgm:prSet presAssocID="{ACD6683A-EB6C-4418-A2FA-EC2057D3A4A7}" presName="node" presStyleLbl="vennNode1" presStyleIdx="1" presStyleCnt="5">
        <dgm:presLayoutVars>
          <dgm:bulletEnabled val="1"/>
        </dgm:presLayoutVars>
      </dgm:prSet>
      <dgm:spPr/>
    </dgm:pt>
    <dgm:pt modelId="{300C68B9-F2A6-4962-AA74-17C057916509}" type="pres">
      <dgm:prSet presAssocID="{35BF04C4-AF00-4578-BC06-1C01632A4CCB}" presName="node" presStyleLbl="vennNode1" presStyleIdx="2" presStyleCnt="5">
        <dgm:presLayoutVars>
          <dgm:bulletEnabled val="1"/>
        </dgm:presLayoutVars>
      </dgm:prSet>
      <dgm:spPr/>
    </dgm:pt>
    <dgm:pt modelId="{BD6D69E7-2FB7-4B52-AEF4-A19699384552}" type="pres">
      <dgm:prSet presAssocID="{27A0854A-36DF-4FED-A474-1A0EEF073738}" presName="node" presStyleLbl="vennNode1" presStyleIdx="3" presStyleCnt="5">
        <dgm:presLayoutVars>
          <dgm:bulletEnabled val="1"/>
        </dgm:presLayoutVars>
      </dgm:prSet>
      <dgm:spPr/>
    </dgm:pt>
    <dgm:pt modelId="{507206DF-64BD-4DBF-8281-5D61150BD572}" type="pres">
      <dgm:prSet presAssocID="{F8AA2C7A-C9CD-4B18-B166-4EF9F2C5645A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2E689010-2794-438E-9050-077C8529E18D}" srcId="{5D438EFC-6D21-42EE-976A-59EFF62E40F2}" destId="{ACD6683A-EB6C-4418-A2FA-EC2057D3A4A7}" srcOrd="0" destOrd="0" parTransId="{DC647E50-7E82-446A-A5D4-42B9D69527CA}" sibTransId="{2430305C-4393-46EA-9EFD-442FFDDA8F5F}"/>
    <dgm:cxn modelId="{8C73DD41-4488-4C0D-9D65-BF47FEA6F689}" type="presOf" srcId="{27A0854A-36DF-4FED-A474-1A0EEF073738}" destId="{BD6D69E7-2FB7-4B52-AEF4-A19699384552}" srcOrd="0" destOrd="0" presId="urn:microsoft.com/office/officeart/2005/8/layout/radial3"/>
    <dgm:cxn modelId="{C2D3B062-6F46-43A6-8780-6F002CCAB6FA}" type="presOf" srcId="{898B9183-40EE-4441-9002-DA78A9DACE2D}" destId="{B55967AC-F830-4CDF-B983-21E42B7E18E0}" srcOrd="0" destOrd="0" presId="urn:microsoft.com/office/officeart/2005/8/layout/radial3"/>
    <dgm:cxn modelId="{46CB2C78-D30C-4001-A0D0-3EB4D2B8F7EE}" type="presOf" srcId="{F8AA2C7A-C9CD-4B18-B166-4EF9F2C5645A}" destId="{507206DF-64BD-4DBF-8281-5D61150BD572}" srcOrd="0" destOrd="0" presId="urn:microsoft.com/office/officeart/2005/8/layout/radial3"/>
    <dgm:cxn modelId="{47FE2084-F1CE-442F-9CE3-C77857D62D61}" srcId="{5D438EFC-6D21-42EE-976A-59EFF62E40F2}" destId="{27A0854A-36DF-4FED-A474-1A0EEF073738}" srcOrd="2" destOrd="0" parTransId="{C9996053-A841-46E6-8452-9F18F2E82828}" sibTransId="{68BA09D7-0155-4D8E-BDD8-574876DA6878}"/>
    <dgm:cxn modelId="{F6C6FF89-BF3A-43C1-94D2-C7871E3F8840}" type="presOf" srcId="{ACD6683A-EB6C-4418-A2FA-EC2057D3A4A7}" destId="{DC0AE7F4-3DA4-4A19-8F99-A59283065038}" srcOrd="0" destOrd="0" presId="urn:microsoft.com/office/officeart/2005/8/layout/radial3"/>
    <dgm:cxn modelId="{648ED6A5-FEF6-4153-A67A-D06D2C76A705}" type="presOf" srcId="{35BF04C4-AF00-4578-BC06-1C01632A4CCB}" destId="{300C68B9-F2A6-4962-AA74-17C057916509}" srcOrd="0" destOrd="0" presId="urn:microsoft.com/office/officeart/2005/8/layout/radial3"/>
    <dgm:cxn modelId="{5C8A04A7-E7D2-4D72-9E54-C04A8E4225BB}" type="presOf" srcId="{5D438EFC-6D21-42EE-976A-59EFF62E40F2}" destId="{3256B74C-51C6-429C-AB12-05FC1412176B}" srcOrd="0" destOrd="0" presId="urn:microsoft.com/office/officeart/2005/8/layout/radial3"/>
    <dgm:cxn modelId="{EE2238AB-84ED-4AE1-8EC3-DD4EF04FEE33}" srcId="{5D438EFC-6D21-42EE-976A-59EFF62E40F2}" destId="{F8AA2C7A-C9CD-4B18-B166-4EF9F2C5645A}" srcOrd="3" destOrd="0" parTransId="{9D8D8E1B-0975-4183-8189-954DBD036A29}" sibTransId="{A8CA7C66-8EAE-41CF-98D0-4F33D1076B10}"/>
    <dgm:cxn modelId="{0B87BAE8-6967-4942-9C37-C34BAA53B791}" srcId="{898B9183-40EE-4441-9002-DA78A9DACE2D}" destId="{5D438EFC-6D21-42EE-976A-59EFF62E40F2}" srcOrd="0" destOrd="0" parTransId="{90E68B8E-8A91-4622-8771-4475D9724D3F}" sibTransId="{F78E75C9-000B-4F57-B787-EF08DC0435A1}"/>
    <dgm:cxn modelId="{D6D883F4-39E2-427C-BDAC-8B34476EA0E2}" srcId="{5D438EFC-6D21-42EE-976A-59EFF62E40F2}" destId="{35BF04C4-AF00-4578-BC06-1C01632A4CCB}" srcOrd="1" destOrd="0" parTransId="{C1609554-6D42-4A4F-BB8A-D4A3EF412080}" sibTransId="{1245E2DE-714B-4BDB-9EA5-542BA04B1E43}"/>
    <dgm:cxn modelId="{65C202EF-AF6D-4289-AC30-DEA0FA218C22}" type="presParOf" srcId="{B55967AC-F830-4CDF-B983-21E42B7E18E0}" destId="{34912215-3B03-4B18-A459-2BCF50890327}" srcOrd="0" destOrd="0" presId="urn:microsoft.com/office/officeart/2005/8/layout/radial3"/>
    <dgm:cxn modelId="{5C54CE1F-302F-4939-9DE4-28BF068F70E8}" type="presParOf" srcId="{34912215-3B03-4B18-A459-2BCF50890327}" destId="{3256B74C-51C6-429C-AB12-05FC1412176B}" srcOrd="0" destOrd="0" presId="urn:microsoft.com/office/officeart/2005/8/layout/radial3"/>
    <dgm:cxn modelId="{2B8C019D-0467-4B3C-A0F0-7EEEF7B5FCFB}" type="presParOf" srcId="{34912215-3B03-4B18-A459-2BCF50890327}" destId="{DC0AE7F4-3DA4-4A19-8F99-A59283065038}" srcOrd="1" destOrd="0" presId="urn:microsoft.com/office/officeart/2005/8/layout/radial3"/>
    <dgm:cxn modelId="{3FF1103D-103D-4F76-949E-ECA068AE7E5E}" type="presParOf" srcId="{34912215-3B03-4B18-A459-2BCF50890327}" destId="{300C68B9-F2A6-4962-AA74-17C057916509}" srcOrd="2" destOrd="0" presId="urn:microsoft.com/office/officeart/2005/8/layout/radial3"/>
    <dgm:cxn modelId="{066C616D-63B5-40B6-9AAE-16B9AD43C338}" type="presParOf" srcId="{34912215-3B03-4B18-A459-2BCF50890327}" destId="{BD6D69E7-2FB7-4B52-AEF4-A19699384552}" srcOrd="3" destOrd="0" presId="urn:microsoft.com/office/officeart/2005/8/layout/radial3"/>
    <dgm:cxn modelId="{5DF07A44-6E94-4A88-A66E-4A0A15424389}" type="presParOf" srcId="{34912215-3B03-4B18-A459-2BCF50890327}" destId="{507206DF-64BD-4DBF-8281-5D61150BD57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265B0-7A00-4A83-8E11-ECFEB8BD0239}">
      <dsp:nvSpPr>
        <dsp:cNvPr id="0" name=""/>
        <dsp:cNvSpPr/>
      </dsp:nvSpPr>
      <dsp:spPr>
        <a:xfrm>
          <a:off x="1569975" y="291513"/>
          <a:ext cx="3627719" cy="3627719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3542331" y="960913"/>
        <a:ext cx="1230833" cy="1209239"/>
      </dsp:txXfrm>
    </dsp:sp>
    <dsp:sp modelId="{FA2FB0AF-3B1B-46D9-A97F-89846A903B85}">
      <dsp:nvSpPr>
        <dsp:cNvPr id="0" name=""/>
        <dsp:cNvSpPr/>
      </dsp:nvSpPr>
      <dsp:spPr>
        <a:xfrm>
          <a:off x="1382974" y="399481"/>
          <a:ext cx="3627719" cy="3627719"/>
        </a:xfrm>
        <a:prstGeom prst="pie">
          <a:avLst>
            <a:gd name="adj1" fmla="val 1800000"/>
            <a:gd name="adj2" fmla="val 900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2376279" y="2688399"/>
        <a:ext cx="1641111" cy="1122865"/>
      </dsp:txXfrm>
    </dsp:sp>
    <dsp:sp modelId="{7728F913-19CA-49BC-A21B-FE7F6F690699}">
      <dsp:nvSpPr>
        <dsp:cNvPr id="0" name=""/>
        <dsp:cNvSpPr/>
      </dsp:nvSpPr>
      <dsp:spPr>
        <a:xfrm>
          <a:off x="1382974" y="399481"/>
          <a:ext cx="3627719" cy="362771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1771659" y="1112068"/>
        <a:ext cx="1230833" cy="1209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6B74C-51C6-429C-AB12-05FC1412176B}">
      <dsp:nvSpPr>
        <dsp:cNvPr id="0" name=""/>
        <dsp:cNvSpPr/>
      </dsp:nvSpPr>
      <dsp:spPr>
        <a:xfrm>
          <a:off x="2147130" y="929343"/>
          <a:ext cx="2315206" cy="2315206"/>
        </a:xfrm>
        <a:prstGeom prst="ellipse">
          <a:avLst/>
        </a:prstGeom>
        <a:solidFill>
          <a:schemeClr val="accent1">
            <a:alpha val="9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2486184" y="1268397"/>
        <a:ext cx="1637098" cy="1637098"/>
      </dsp:txXfrm>
    </dsp:sp>
    <dsp:sp modelId="{DC0AE7F4-3DA4-4A19-8F99-A59283065038}">
      <dsp:nvSpPr>
        <dsp:cNvPr id="0" name=""/>
        <dsp:cNvSpPr/>
      </dsp:nvSpPr>
      <dsp:spPr>
        <a:xfrm>
          <a:off x="2725932" y="413"/>
          <a:ext cx="1157603" cy="115760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2895459" y="169940"/>
        <a:ext cx="818549" cy="818549"/>
      </dsp:txXfrm>
    </dsp:sp>
    <dsp:sp modelId="{300C68B9-F2A6-4962-AA74-17C057916509}">
      <dsp:nvSpPr>
        <dsp:cNvPr id="0" name=""/>
        <dsp:cNvSpPr/>
      </dsp:nvSpPr>
      <dsp:spPr>
        <a:xfrm>
          <a:off x="4233664" y="1508144"/>
          <a:ext cx="1157603" cy="1157603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4403191" y="1677671"/>
        <a:ext cx="818549" cy="818549"/>
      </dsp:txXfrm>
    </dsp:sp>
    <dsp:sp modelId="{BD6D69E7-2FB7-4B52-AEF4-A19699384552}">
      <dsp:nvSpPr>
        <dsp:cNvPr id="0" name=""/>
        <dsp:cNvSpPr/>
      </dsp:nvSpPr>
      <dsp:spPr>
        <a:xfrm>
          <a:off x="2725932" y="3015876"/>
          <a:ext cx="1157603" cy="115760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2895459" y="3185403"/>
        <a:ext cx="818549" cy="818549"/>
      </dsp:txXfrm>
    </dsp:sp>
    <dsp:sp modelId="{507206DF-64BD-4DBF-8281-5D61150BD572}">
      <dsp:nvSpPr>
        <dsp:cNvPr id="0" name=""/>
        <dsp:cNvSpPr/>
      </dsp:nvSpPr>
      <dsp:spPr>
        <a:xfrm>
          <a:off x="1218200" y="1508144"/>
          <a:ext cx="1157603" cy="115760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1387727" y="1677671"/>
        <a:ext cx="818549" cy="818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0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9.png"/><Relationship Id="rId9" Type="http://schemas.openxmlformats.org/officeDocument/2006/relationships/diagramData" Target="../diagrams/data2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50" cy="368833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899" b="-645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556000"/>
            <a:ext cx="12858750" cy="3688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812751" y="2578287"/>
            <a:ext cx="333378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cap="all" dirty="0"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zh-CN" altLang="en-US" sz="11500" cap="all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4496998" y="4348002"/>
            <a:ext cx="64286" cy="1667625"/>
          </a:xfrm>
          <a:prstGeom prst="rect">
            <a:avLst/>
          </a:prstGeom>
          <a:solidFill>
            <a:srgbClr val="FFD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799105" y="5453376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时间管理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工作计划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工作报告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新年计划</a:t>
            </a:r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561284" y="4254006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7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时间管理培训</a:t>
            </a:r>
            <a:endParaRPr lang="en-US" altLang="zh-CN" sz="7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9165679" y="6148799"/>
            <a:ext cx="2880271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400">
                <a:cs typeface="Arial" panose="020B0604020202020204" pitchFamily="34" charset="0"/>
              </a:rPr>
              <a:t>汇报人：</a:t>
            </a:r>
            <a:r>
              <a:rPr lang="en-US" altLang="zh-CN" sz="2400">
                <a:cs typeface="Arial" panose="020B0604020202020204" pitchFamily="34" charset="0"/>
              </a:rPr>
              <a:t>xiazaii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  <p:pic>
        <p:nvPicPr>
          <p:cNvPr id="19" name="Tobu - Sunbur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7020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1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1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1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1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1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1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01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4" grpId="0"/>
      <p:bldP spid="14" grpId="1"/>
      <p:bldP spid="15" grpId="0" animBg="1"/>
      <p:bldP spid="16" grpId="0"/>
      <p:bldP spid="16" grpId="1"/>
      <p:bldP spid="17" grpId="0"/>
      <p:bldP spid="17" grpId="1"/>
      <p:bldP spid="18" grpId="0" bldLvl="0" animBg="1"/>
      <p:bldP spid="18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620891" y="2537531"/>
            <a:ext cx="726061" cy="726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20891" y="3720331"/>
            <a:ext cx="726061" cy="726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0891" y="4901558"/>
            <a:ext cx="726061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0965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1" y="2745426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6" y="3923502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1" y="513465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Oval 61"/>
          <p:cNvSpPr/>
          <p:nvPr/>
        </p:nvSpPr>
        <p:spPr>
          <a:xfrm>
            <a:off x="11521251" y="2537531"/>
            <a:ext cx="726060" cy="7244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521251" y="3718758"/>
            <a:ext cx="726060" cy="7260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1521251" y="4899985"/>
            <a:ext cx="726060" cy="7260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0971" name="Picture 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870" y="2745426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870" y="392192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870" y="511260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3124642" y="2137281"/>
          <a:ext cx="6609468" cy="417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0975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53" y="2565880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53" y="5599269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97" y="4095174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09" y="4073124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56" y="3874678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7"/>
          <p:cNvSpPr/>
          <p:nvPr/>
        </p:nvSpPr>
        <p:spPr>
          <a:xfrm>
            <a:off x="1461924" y="2868275"/>
            <a:ext cx="2872743" cy="5598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65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1461924" y="2537530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1461924" y="4049502"/>
            <a:ext cx="2872743" cy="5598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65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1461924" y="3718756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1461924" y="5232301"/>
            <a:ext cx="2872743" cy="5598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65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32"/>
          <p:cNvSpPr txBox="1"/>
          <p:nvPr/>
        </p:nvSpPr>
        <p:spPr>
          <a:xfrm>
            <a:off x="1461924" y="4899983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34"/>
          <p:cNvSpPr/>
          <p:nvPr/>
        </p:nvSpPr>
        <p:spPr>
          <a:xfrm>
            <a:off x="8519359" y="2868275"/>
            <a:ext cx="2872743" cy="559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65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8519359" y="2537530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37"/>
          <p:cNvSpPr/>
          <p:nvPr/>
        </p:nvSpPr>
        <p:spPr>
          <a:xfrm>
            <a:off x="8519359" y="4049502"/>
            <a:ext cx="2872743" cy="559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65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8519359" y="3718756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0"/>
          <p:cNvSpPr/>
          <p:nvPr/>
        </p:nvSpPr>
        <p:spPr>
          <a:xfrm>
            <a:off x="8519359" y="5232301"/>
            <a:ext cx="2872743" cy="559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65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41"/>
          <p:cNvSpPr txBox="1"/>
          <p:nvPr/>
        </p:nvSpPr>
        <p:spPr>
          <a:xfrm>
            <a:off x="8519359" y="4899983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33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56" grpId="0" animBg="1"/>
      <p:bldP spid="62" grpId="0" animBg="1"/>
      <p:bldP spid="65" grpId="0" animBg="1"/>
      <p:bldP spid="68" grpId="0" animBg="1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89785" y="2901167"/>
            <a:ext cx="8689702" cy="1973353"/>
            <a:chOff x="1981199" y="2406826"/>
            <a:chExt cx="8239577" cy="187113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96000" y="2406826"/>
              <a:ext cx="0" cy="889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3" idx="0"/>
            </p:cNvCxnSpPr>
            <p:nvPr/>
          </p:nvCxnSpPr>
          <p:spPr>
            <a:xfrm>
              <a:off x="1981200" y="3640138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7" idx="0"/>
            </p:cNvCxnSpPr>
            <p:nvPr/>
          </p:nvCxnSpPr>
          <p:spPr>
            <a:xfrm>
              <a:off x="10210800" y="3640138"/>
              <a:ext cx="9976" cy="63782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81199" y="3296077"/>
              <a:ext cx="822810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" idx="0"/>
            </p:cNvCxnSpPr>
            <p:nvPr/>
          </p:nvCxnSpPr>
          <p:spPr>
            <a:xfrm flipV="1">
              <a:off x="4038600" y="3640138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" idx="0"/>
            </p:cNvCxnSpPr>
            <p:nvPr/>
          </p:nvCxnSpPr>
          <p:spPr>
            <a:xfrm flipV="1">
              <a:off x="8153400" y="3640138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" idx="0"/>
            </p:cNvCxnSpPr>
            <p:nvPr/>
          </p:nvCxnSpPr>
          <p:spPr>
            <a:xfrm flipV="1">
              <a:off x="6096000" y="3640138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198307" y="5516762"/>
            <a:ext cx="1782955" cy="1165927"/>
            <a:chOff x="8342516" y="4871879"/>
            <a:chExt cx="1690598" cy="1105531"/>
          </a:xfrm>
        </p:grpSpPr>
        <p:sp>
          <p:nvSpPr>
            <p:cNvPr id="50" name="TextBox 49"/>
            <p:cNvSpPr txBox="1"/>
            <p:nvPr/>
          </p:nvSpPr>
          <p:spPr>
            <a:xfrm>
              <a:off x="8802351" y="4871879"/>
              <a:ext cx="770927" cy="332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Specific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42516" y="5101909"/>
              <a:ext cx="1690598" cy="87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70732" y="5516763"/>
            <a:ext cx="1782955" cy="1165927"/>
            <a:chOff x="8689523" y="4871879"/>
            <a:chExt cx="1690598" cy="1105531"/>
          </a:xfrm>
        </p:grpSpPr>
        <p:sp>
          <p:nvSpPr>
            <p:cNvPr id="53" name="TextBox 52"/>
            <p:cNvSpPr txBox="1"/>
            <p:nvPr/>
          </p:nvSpPr>
          <p:spPr>
            <a:xfrm>
              <a:off x="9004201" y="4871879"/>
              <a:ext cx="1061241" cy="310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Measurable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689523" y="5101909"/>
              <a:ext cx="1690598" cy="87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543157" y="5516763"/>
            <a:ext cx="1782955" cy="1165927"/>
            <a:chOff x="8689523" y="4871879"/>
            <a:chExt cx="1690598" cy="1105531"/>
          </a:xfrm>
        </p:grpSpPr>
        <p:sp>
          <p:nvSpPr>
            <p:cNvPr id="56" name="TextBox 55"/>
            <p:cNvSpPr txBox="1"/>
            <p:nvPr/>
          </p:nvSpPr>
          <p:spPr>
            <a:xfrm>
              <a:off x="9069560" y="4871879"/>
              <a:ext cx="930525" cy="332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Attainable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689523" y="5101909"/>
              <a:ext cx="1690598" cy="87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715582" y="5516764"/>
            <a:ext cx="1782955" cy="1132969"/>
            <a:chOff x="8689523" y="4871879"/>
            <a:chExt cx="1690598" cy="1074280"/>
          </a:xfrm>
        </p:grpSpPr>
        <p:sp>
          <p:nvSpPr>
            <p:cNvPr id="59" name="TextBox 58"/>
            <p:cNvSpPr txBox="1"/>
            <p:nvPr/>
          </p:nvSpPr>
          <p:spPr>
            <a:xfrm>
              <a:off x="9125798" y="4871879"/>
              <a:ext cx="818047" cy="332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Realistic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89523" y="5101909"/>
              <a:ext cx="1690598" cy="844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888009" y="5516763"/>
            <a:ext cx="1782955" cy="1165927"/>
            <a:chOff x="8689523" y="4871879"/>
            <a:chExt cx="1690598" cy="1105531"/>
          </a:xfrm>
        </p:grpSpPr>
        <p:sp>
          <p:nvSpPr>
            <p:cNvPr id="62" name="TextBox 61"/>
            <p:cNvSpPr txBox="1"/>
            <p:nvPr/>
          </p:nvSpPr>
          <p:spPr>
            <a:xfrm>
              <a:off x="8988363" y="4871879"/>
              <a:ext cx="1092917" cy="332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Time-Bound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689523" y="5101909"/>
              <a:ext cx="1690598" cy="875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69719" y="1652557"/>
            <a:ext cx="1709672" cy="1709672"/>
            <a:chOff x="5280874" y="1222893"/>
            <a:chExt cx="1621111" cy="1621111"/>
          </a:xfrm>
        </p:grpSpPr>
        <p:sp>
          <p:nvSpPr>
            <p:cNvPr id="73" name="Flowchart: Connector 72"/>
            <p:cNvSpPr/>
            <p:nvPr/>
          </p:nvSpPr>
          <p:spPr>
            <a:xfrm>
              <a:off x="5280874" y="1222893"/>
              <a:ext cx="1621111" cy="1621111"/>
            </a:xfrm>
            <a:prstGeom prst="flowChartConnector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827855" y="1705226"/>
              <a:ext cx="543495" cy="646808"/>
              <a:chOff x="6003574" y="2478798"/>
              <a:chExt cx="382453" cy="455153"/>
            </a:xfrm>
            <a:solidFill>
              <a:schemeClr val="bg1"/>
            </a:solidFill>
          </p:grpSpPr>
          <p:sp>
            <p:nvSpPr>
              <p:cNvPr id="40" name="AutoShape 440"/>
              <p:cNvSpPr/>
              <p:nvPr/>
            </p:nvSpPr>
            <p:spPr bwMode="auto">
              <a:xfrm>
                <a:off x="6003574" y="2696759"/>
                <a:ext cx="382453" cy="237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543" y="21600"/>
                    </a:moveTo>
                    <a:lnTo>
                      <a:pt x="20057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1543" y="21600"/>
                    </a:lnTo>
                    <a:close/>
                    <a:moveTo>
                      <a:pt x="15358" y="6069"/>
                    </a:moveTo>
                    <a:lnTo>
                      <a:pt x="18159" y="6069"/>
                    </a:lnTo>
                    <a:lnTo>
                      <a:pt x="17256" y="15583"/>
                    </a:lnTo>
                    <a:lnTo>
                      <a:pt x="14457" y="15583"/>
                    </a:lnTo>
                    <a:lnTo>
                      <a:pt x="15358" y="6069"/>
                    </a:lnTo>
                    <a:close/>
                    <a:moveTo>
                      <a:pt x="9417" y="6069"/>
                    </a:moveTo>
                    <a:lnTo>
                      <a:pt x="12118" y="6069"/>
                    </a:lnTo>
                    <a:lnTo>
                      <a:pt x="12118" y="15583"/>
                    </a:lnTo>
                    <a:lnTo>
                      <a:pt x="9417" y="15583"/>
                    </a:lnTo>
                    <a:lnTo>
                      <a:pt x="9417" y="6069"/>
                    </a:lnTo>
                    <a:close/>
                    <a:moveTo>
                      <a:pt x="6240" y="6069"/>
                    </a:moveTo>
                    <a:lnTo>
                      <a:pt x="7143" y="15583"/>
                    </a:lnTo>
                    <a:lnTo>
                      <a:pt x="4343" y="15583"/>
                    </a:lnTo>
                    <a:lnTo>
                      <a:pt x="3441" y="6069"/>
                    </a:lnTo>
                    <a:lnTo>
                      <a:pt x="6240" y="6069"/>
                    </a:lnTo>
                    <a:close/>
                    <a:moveTo>
                      <a:pt x="6240" y="606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42620">
                  <a:lnSpc>
                    <a:spcPct val="120000"/>
                  </a:lnSpc>
                </a:pPr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AutoShape 441"/>
              <p:cNvSpPr/>
              <p:nvPr/>
            </p:nvSpPr>
            <p:spPr bwMode="auto">
              <a:xfrm>
                <a:off x="6003574" y="2478798"/>
                <a:ext cx="382453" cy="2019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9490" y="18707"/>
                    </a:moveTo>
                    <a:lnTo>
                      <a:pt x="14269" y="0"/>
                    </a:lnTo>
                    <a:lnTo>
                      <a:pt x="11534" y="2684"/>
                    </a:lnTo>
                    <a:lnTo>
                      <a:pt x="16007" y="18707"/>
                    </a:lnTo>
                    <a:lnTo>
                      <a:pt x="5622" y="18707"/>
                    </a:lnTo>
                    <a:lnTo>
                      <a:pt x="10094" y="2684"/>
                    </a:lnTo>
                    <a:lnTo>
                      <a:pt x="7360" y="1"/>
                    </a:lnTo>
                    <a:lnTo>
                      <a:pt x="2138" y="18707"/>
                    </a:lnTo>
                    <a:lnTo>
                      <a:pt x="0" y="18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707"/>
                    </a:lnTo>
                    <a:lnTo>
                      <a:pt x="19490" y="18707"/>
                    </a:lnTo>
                    <a:close/>
                    <a:moveTo>
                      <a:pt x="19490" y="1870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42620">
                  <a:lnSpc>
                    <a:spcPct val="120000"/>
                  </a:lnSpc>
                </a:pPr>
                <a:endParaRPr lang="en-US" sz="253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691292" y="4511663"/>
            <a:ext cx="796987" cy="796987"/>
            <a:chOff x="1603348" y="3933898"/>
            <a:chExt cx="755703" cy="755703"/>
          </a:xfrm>
        </p:grpSpPr>
        <p:sp>
          <p:nvSpPr>
            <p:cNvPr id="3" name="Rectangle 2"/>
            <p:cNvSpPr/>
            <p:nvPr/>
          </p:nvSpPr>
          <p:spPr>
            <a:xfrm>
              <a:off x="1603348" y="3933898"/>
              <a:ext cx="755703" cy="7557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75801" y="4028395"/>
              <a:ext cx="415255" cy="557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95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61087" y="4511663"/>
            <a:ext cx="796987" cy="796987"/>
            <a:chOff x="3660748" y="3933898"/>
            <a:chExt cx="755703" cy="755703"/>
          </a:xfrm>
        </p:grpSpPr>
        <p:sp>
          <p:nvSpPr>
            <p:cNvPr id="4" name="Rectangle 3"/>
            <p:cNvSpPr/>
            <p:nvPr/>
          </p:nvSpPr>
          <p:spPr>
            <a:xfrm>
              <a:off x="3660748" y="3933898"/>
              <a:ext cx="755703" cy="7557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14782" y="4028395"/>
              <a:ext cx="474533" cy="557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95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30882" y="4511663"/>
            <a:ext cx="796987" cy="796987"/>
            <a:chOff x="5718148" y="3933898"/>
            <a:chExt cx="755703" cy="755703"/>
          </a:xfrm>
        </p:grpSpPr>
        <p:sp>
          <p:nvSpPr>
            <p:cNvPr id="5" name="Rectangle 4"/>
            <p:cNvSpPr/>
            <p:nvPr/>
          </p:nvSpPr>
          <p:spPr>
            <a:xfrm>
              <a:off x="5718148" y="3933898"/>
              <a:ext cx="755703" cy="7557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68937" y="4028395"/>
              <a:ext cx="435014" cy="557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95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00677" y="4511663"/>
            <a:ext cx="796987" cy="796987"/>
            <a:chOff x="7775548" y="3933898"/>
            <a:chExt cx="755703" cy="755703"/>
          </a:xfrm>
        </p:grpSpPr>
        <p:sp>
          <p:nvSpPr>
            <p:cNvPr id="6" name="Rectangle 5"/>
            <p:cNvSpPr/>
            <p:nvPr/>
          </p:nvSpPr>
          <p:spPr>
            <a:xfrm>
              <a:off x="7775548" y="3933898"/>
              <a:ext cx="755703" cy="7557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941501" y="4028395"/>
              <a:ext cx="435014" cy="557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95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380993" y="4511663"/>
            <a:ext cx="796987" cy="796987"/>
            <a:chOff x="9832948" y="3933898"/>
            <a:chExt cx="755703" cy="755703"/>
          </a:xfrm>
        </p:grpSpPr>
        <p:sp>
          <p:nvSpPr>
            <p:cNvPr id="7" name="Rectangle 6"/>
            <p:cNvSpPr/>
            <p:nvPr/>
          </p:nvSpPr>
          <p:spPr>
            <a:xfrm>
              <a:off x="9832948" y="3933898"/>
              <a:ext cx="755703" cy="7557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012320" y="4028395"/>
              <a:ext cx="393975" cy="557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95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48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07642" y="2113806"/>
            <a:ext cx="4633309" cy="2948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7643" y="1783061"/>
            <a:ext cx="204133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9433" y="1783062"/>
            <a:ext cx="726061" cy="726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54" y="199410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707831" y="3255659"/>
            <a:ext cx="4634804" cy="2948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07830" y="2924914"/>
            <a:ext cx="2041995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89624" y="2924916"/>
            <a:ext cx="726060" cy="726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95421" y="4419560"/>
            <a:ext cx="4523192" cy="51642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95420" y="4088816"/>
            <a:ext cx="2041995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77213" y="4088816"/>
            <a:ext cx="726061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39709" y="5539364"/>
            <a:ext cx="4634804" cy="2948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39708" y="5208619"/>
            <a:ext cx="2041995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21502" y="5208621"/>
            <a:ext cx="726060" cy="726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43" y="3140685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33" y="4299861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21" y="5419665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6" grpId="0" animBg="1"/>
      <p:bldP spid="45" grpId="0"/>
      <p:bldP spid="46" grpId="0"/>
      <p:bldP spid="47" grpId="0" animBg="1"/>
      <p:bldP spid="49" grpId="0"/>
      <p:bldP spid="50" grpId="0"/>
      <p:bldP spid="51" grpId="0" animBg="1"/>
      <p:bldP spid="53" grpId="0"/>
      <p:bldP spid="54" grpId="0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09095" y="1070080"/>
            <a:ext cx="8949655" cy="5024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Group 45"/>
          <p:cNvGrpSpPr/>
          <p:nvPr/>
        </p:nvGrpSpPr>
        <p:grpSpPr>
          <a:xfrm>
            <a:off x="5421263" y="2006184"/>
            <a:ext cx="4880792" cy="1734267"/>
            <a:chOff x="5505845" y="1199046"/>
            <a:chExt cx="4627968" cy="1644433"/>
          </a:xfrm>
        </p:grpSpPr>
        <p:sp>
          <p:nvSpPr>
            <p:cNvPr id="34" name="TextBox 46"/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35" name="TextBox 47"/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5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2561140" y="1841988"/>
            <a:ext cx="2430137" cy="24301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484998" y="3462079"/>
            <a:ext cx="1417580" cy="1417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503559" y="3480042"/>
            <a:ext cx="1399019" cy="126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95" spc="422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7595" spc="422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418947" y="2712136"/>
            <a:ext cx="3841211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8948" y="2381392"/>
            <a:ext cx="2639647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00742" y="2381393"/>
            <a:ext cx="724485" cy="724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61" y="259243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418947" y="3691767"/>
            <a:ext cx="3841211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8948" y="3361022"/>
            <a:ext cx="2639647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00742" y="3361024"/>
            <a:ext cx="724485" cy="726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8947" y="4672972"/>
            <a:ext cx="3841211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8948" y="4342227"/>
            <a:ext cx="2639647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500742" y="4342227"/>
            <a:ext cx="724485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18947" y="5651028"/>
            <a:ext cx="3841211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18948" y="5320283"/>
            <a:ext cx="2639647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00742" y="5320284"/>
            <a:ext cx="724485" cy="7244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61" y="3572068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87" y="455327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87" y="5548652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>
          <a:xfrm>
            <a:off x="2408974" y="2339654"/>
            <a:ext cx="2540423" cy="254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50614" y="3047602"/>
            <a:ext cx="1814364" cy="1814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771215" y="4238279"/>
            <a:ext cx="1814364" cy="1814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72118" y="3014529"/>
            <a:ext cx="1814364" cy="1814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06" y="3609867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03" y="4828893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78" y="3653966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2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5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2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0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ntr" presetSubtype="2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0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1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 animBg="1"/>
          <p:bldP spid="25" grpId="0"/>
          <p:bldP spid="26" grpId="0"/>
          <p:bldP spid="27" grpId="0" animBg="1"/>
          <p:bldP spid="28" grpId="0"/>
          <p:bldP spid="29" grpId="0"/>
          <p:bldP spid="30" grpId="0" animBg="1"/>
          <p:bldP spid="32" grpId="0"/>
          <p:bldP spid="33" grpId="0"/>
          <p:bldP spid="34" grpId="0" animBg="1"/>
          <p:bldP spid="39" grpId="0" animBg="1"/>
          <p:bldP spid="40" grpId="0" animBg="1"/>
          <p:bldP spid="42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 animBg="1"/>
          <p:bldP spid="25" grpId="0"/>
          <p:bldP spid="26" grpId="0"/>
          <p:bldP spid="27" grpId="0" animBg="1"/>
          <p:bldP spid="28" grpId="0"/>
          <p:bldP spid="29" grpId="0"/>
          <p:bldP spid="30" grpId="0" animBg="1"/>
          <p:bldP spid="32" grpId="0"/>
          <p:bldP spid="33" grpId="0"/>
          <p:bldP spid="34" grpId="0" animBg="1"/>
          <p:bldP spid="39" grpId="0" animBg="1"/>
          <p:bldP spid="40" grpId="0" animBg="1"/>
          <p:bldP spid="42" grpId="0" animBg="1"/>
          <p:bldP spid="43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613227" y="1480458"/>
            <a:ext cx="45674" cy="299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34647" y="1480459"/>
            <a:ext cx="45674" cy="35373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54491" y="1480458"/>
            <a:ext cx="45675" cy="2994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75911" y="1480459"/>
            <a:ext cx="44099" cy="3537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215600" y="1480459"/>
            <a:ext cx="45675" cy="35373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95757" y="1480458"/>
            <a:ext cx="45674" cy="2994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250985" y="4110656"/>
            <a:ext cx="726060" cy="726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794454" y="4520149"/>
            <a:ext cx="726060" cy="7244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14298" y="4110656"/>
            <a:ext cx="726061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35718" y="4474475"/>
            <a:ext cx="724485" cy="726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355564" y="4110656"/>
            <a:ext cx="726060" cy="7260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899033" y="4520149"/>
            <a:ext cx="726060" cy="7244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5610" y="5588691"/>
            <a:ext cx="8767534" cy="6767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1265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请替换文字内容，修改文字内容，也可以直接复制你的内容到此。，修改文字内容，也可以直接复制你的内容到此。请替换文字内容，修改文字内容，也可以直接复制你的内容到此。</a:t>
            </a:r>
            <a:endParaRPr lang="zh-CN" altLang="en-US" sz="126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93" y="432327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99" y="473119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13" y="4685519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29" y="432327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08" y="432327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078" y="474379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9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6" grpId="0" animBg="1"/>
          <p:bldP spid="41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6" grpId="0" animBg="1"/>
          <p:bldP spid="41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/>
          <p:nvPr/>
        </p:nvSpPr>
        <p:spPr bwMode="auto">
          <a:xfrm>
            <a:off x="8619689" y="2902710"/>
            <a:ext cx="1728106" cy="172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63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Neue Thin" charset="0"/>
                <a:sym typeface="Arial" panose="020B0604020202020204" pitchFamily="34" charset="0"/>
              </a:rPr>
              <a:t>45%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Neue Thin" charset="0"/>
              <a:sym typeface="Arial" panose="020B0604020202020204" pitchFamily="34" charset="0"/>
            </a:endParaRPr>
          </a:p>
        </p:txBody>
      </p:sp>
      <p:sp>
        <p:nvSpPr>
          <p:cNvPr id="3" name="CuadroTexto 39"/>
          <p:cNvSpPr txBox="1"/>
          <p:nvPr/>
        </p:nvSpPr>
        <p:spPr>
          <a:xfrm>
            <a:off x="1307133" y="1994983"/>
            <a:ext cx="2223199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  <a:endParaRPr lang="en-US" altLang="zh-CN" sz="211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CuadroTexto 40"/>
          <p:cNvSpPr txBox="1"/>
          <p:nvPr/>
        </p:nvSpPr>
        <p:spPr>
          <a:xfrm>
            <a:off x="1307133" y="2565591"/>
            <a:ext cx="1481577" cy="74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5" name="Rectángulo 41"/>
          <p:cNvSpPr/>
          <p:nvPr/>
        </p:nvSpPr>
        <p:spPr>
          <a:xfrm>
            <a:off x="2491274" y="2526848"/>
            <a:ext cx="452447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20"/>
              </a:lnSpc>
              <a:spcAft>
                <a:spcPts val="1265"/>
              </a:spcAft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右键点击图片选择设置图片格式可直接替换图片。您的容打在这里，或者通过复制您的文本后，在此框中选择粘贴，并选择只保留文字。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ángulo 42"/>
          <p:cNvSpPr/>
          <p:nvPr/>
        </p:nvSpPr>
        <p:spPr>
          <a:xfrm>
            <a:off x="1307133" y="3391144"/>
            <a:ext cx="5630373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20"/>
              </a:lnSpc>
              <a:spcAft>
                <a:spcPts val="1265"/>
              </a:spcAft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的内容打在这里，或者通过复制您的文本后，在此框中选择粘贴，并选择只保留文字。在此录入上述图表的描述说明，在此录入上述图表的综合描述说明，在此录入上述图表的综合描述说明，在此录入上述图表的综合描述说明。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Paralelogramo 44"/>
          <p:cNvSpPr/>
          <p:nvPr/>
        </p:nvSpPr>
        <p:spPr>
          <a:xfrm>
            <a:off x="1387388" y="5040009"/>
            <a:ext cx="477102" cy="497403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Paralelogramo 45"/>
          <p:cNvSpPr/>
          <p:nvPr/>
        </p:nvSpPr>
        <p:spPr>
          <a:xfrm>
            <a:off x="1618533" y="5040009"/>
            <a:ext cx="477102" cy="497403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Paralelogramo 46"/>
          <p:cNvSpPr/>
          <p:nvPr/>
        </p:nvSpPr>
        <p:spPr>
          <a:xfrm>
            <a:off x="1853201" y="5040009"/>
            <a:ext cx="477102" cy="497403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Paralelogramo 47"/>
          <p:cNvSpPr/>
          <p:nvPr/>
        </p:nvSpPr>
        <p:spPr>
          <a:xfrm>
            <a:off x="2080463" y="5040009"/>
            <a:ext cx="477102" cy="497403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Paralelogramo 48"/>
          <p:cNvSpPr/>
          <p:nvPr/>
        </p:nvSpPr>
        <p:spPr>
          <a:xfrm>
            <a:off x="2311608" y="5041275"/>
            <a:ext cx="477102" cy="497403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uadroTexto 49"/>
          <p:cNvSpPr txBox="1"/>
          <p:nvPr/>
        </p:nvSpPr>
        <p:spPr>
          <a:xfrm>
            <a:off x="2952254" y="4940100"/>
            <a:ext cx="143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es-ES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ángulo 50"/>
          <p:cNvSpPr/>
          <p:nvPr/>
        </p:nvSpPr>
        <p:spPr>
          <a:xfrm>
            <a:off x="2956723" y="5253365"/>
            <a:ext cx="4232249" cy="28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右键点击图片选择设置图片格式可格式可直接替换图片。</a:t>
            </a:r>
            <a:endParaRPr lang="es-ES" sz="126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06631" y="1766526"/>
            <a:ext cx="4154220" cy="4002011"/>
            <a:chOff x="7021840" y="1675020"/>
            <a:chExt cx="3939032" cy="3794708"/>
          </a:xfrm>
          <a:solidFill>
            <a:schemeClr val="accent2"/>
          </a:solidFill>
        </p:grpSpPr>
        <p:grpSp>
          <p:nvGrpSpPr>
            <p:cNvPr id="15" name="组合 14"/>
            <p:cNvGrpSpPr/>
            <p:nvPr/>
          </p:nvGrpSpPr>
          <p:grpSpPr>
            <a:xfrm>
              <a:off x="9150259" y="1675020"/>
              <a:ext cx="521899" cy="967993"/>
              <a:chOff x="9150259" y="1675020"/>
              <a:chExt cx="521899" cy="967993"/>
            </a:xfrm>
            <a:grpFill/>
          </p:grpSpPr>
          <p:sp>
            <p:nvSpPr>
              <p:cNvPr id="44" name="AutoShape 4"/>
              <p:cNvSpPr/>
              <p:nvPr/>
            </p:nvSpPr>
            <p:spPr bwMode="auto">
              <a:xfrm rot="1075248">
                <a:off x="9224608" y="1675020"/>
                <a:ext cx="447550" cy="967993"/>
              </a:xfrm>
              <a:custGeom>
                <a:avLst/>
                <a:gdLst>
                  <a:gd name="T0" fmla="*/ 243681 w 21310"/>
                  <a:gd name="T1" fmla="*/ 527108 h 21600"/>
                  <a:gd name="T2" fmla="*/ 243681 w 21310"/>
                  <a:gd name="T3" fmla="*/ 527108 h 21600"/>
                  <a:gd name="T4" fmla="*/ 243681 w 21310"/>
                  <a:gd name="T5" fmla="*/ 527108 h 21600"/>
                  <a:gd name="T6" fmla="*/ 243681 w 21310"/>
                  <a:gd name="T7" fmla="*/ 52710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5"/>
              <p:cNvSpPr/>
              <p:nvPr/>
            </p:nvSpPr>
            <p:spPr bwMode="auto">
              <a:xfrm rot="1075248">
                <a:off x="9150259" y="2145897"/>
                <a:ext cx="447551" cy="483997"/>
              </a:xfrm>
              <a:custGeom>
                <a:avLst/>
                <a:gdLst>
                  <a:gd name="T0" fmla="*/ 243682 w 21600"/>
                  <a:gd name="T1" fmla="*/ 263554 h 21600"/>
                  <a:gd name="T2" fmla="*/ 243682 w 21600"/>
                  <a:gd name="T3" fmla="*/ 263554 h 21600"/>
                  <a:gd name="T4" fmla="*/ 243682 w 21600"/>
                  <a:gd name="T5" fmla="*/ 263554 h 21600"/>
                  <a:gd name="T6" fmla="*/ 243682 w 21600"/>
                  <a:gd name="T7" fmla="*/ 263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310554" y="4501735"/>
              <a:ext cx="521900" cy="967993"/>
              <a:chOff x="8310554" y="4501735"/>
              <a:chExt cx="521900" cy="967993"/>
            </a:xfrm>
            <a:grpFill/>
          </p:grpSpPr>
          <p:sp>
            <p:nvSpPr>
              <p:cNvPr id="42" name="AutoShape 6"/>
              <p:cNvSpPr/>
              <p:nvPr/>
            </p:nvSpPr>
            <p:spPr bwMode="auto">
              <a:xfrm rot="11875256">
                <a:off x="8310554" y="4501735"/>
                <a:ext cx="447551" cy="967993"/>
              </a:xfrm>
              <a:custGeom>
                <a:avLst/>
                <a:gdLst>
                  <a:gd name="T0" fmla="*/ 243682 w 21310"/>
                  <a:gd name="T1" fmla="*/ 527108 h 21600"/>
                  <a:gd name="T2" fmla="*/ 243682 w 21310"/>
                  <a:gd name="T3" fmla="*/ 527108 h 21600"/>
                  <a:gd name="T4" fmla="*/ 243682 w 21310"/>
                  <a:gd name="T5" fmla="*/ 527108 h 21600"/>
                  <a:gd name="T6" fmla="*/ 243682 w 21310"/>
                  <a:gd name="T7" fmla="*/ 52710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7"/>
              <p:cNvSpPr/>
              <p:nvPr/>
            </p:nvSpPr>
            <p:spPr bwMode="auto">
              <a:xfrm rot="11875256">
                <a:off x="8384904" y="4514856"/>
                <a:ext cx="447550" cy="483997"/>
              </a:xfrm>
              <a:custGeom>
                <a:avLst/>
                <a:gdLst>
                  <a:gd name="T0" fmla="*/ 243681 w 21600"/>
                  <a:gd name="T1" fmla="*/ 263554 h 21600"/>
                  <a:gd name="T2" fmla="*/ 243681 w 21600"/>
                  <a:gd name="T3" fmla="*/ 263554 h 21600"/>
                  <a:gd name="T4" fmla="*/ 243681 w 21600"/>
                  <a:gd name="T5" fmla="*/ 263554 h 21600"/>
                  <a:gd name="T6" fmla="*/ 243681 w 21600"/>
                  <a:gd name="T7" fmla="*/ 263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992879" y="3348599"/>
              <a:ext cx="967993" cy="447551"/>
              <a:chOff x="9992879" y="3348599"/>
              <a:chExt cx="967993" cy="447551"/>
            </a:xfrm>
            <a:grpFill/>
          </p:grpSpPr>
          <p:sp>
            <p:nvSpPr>
              <p:cNvPr id="40" name="AutoShape 8"/>
              <p:cNvSpPr/>
              <p:nvPr/>
            </p:nvSpPr>
            <p:spPr bwMode="auto">
              <a:xfrm rot="5400000">
                <a:off x="10253100" y="3088378"/>
                <a:ext cx="447551" cy="967993"/>
              </a:xfrm>
              <a:custGeom>
                <a:avLst/>
                <a:gdLst>
                  <a:gd name="T0" fmla="*/ 243708 w 21310"/>
                  <a:gd name="T1" fmla="*/ 527050 h 21600"/>
                  <a:gd name="T2" fmla="*/ 243708 w 21310"/>
                  <a:gd name="T3" fmla="*/ 527050 h 21600"/>
                  <a:gd name="T4" fmla="*/ 243708 w 21310"/>
                  <a:gd name="T5" fmla="*/ 527050 h 21600"/>
                  <a:gd name="T6" fmla="*/ 243708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5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5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AutoShape 9"/>
              <p:cNvSpPr/>
              <p:nvPr/>
            </p:nvSpPr>
            <p:spPr bwMode="auto">
              <a:xfrm rot="5400000">
                <a:off x="10012560" y="3330377"/>
                <a:ext cx="447551" cy="483996"/>
              </a:xfrm>
              <a:custGeom>
                <a:avLst/>
                <a:gdLst>
                  <a:gd name="T0" fmla="*/ 243708 w 21600"/>
                  <a:gd name="T1" fmla="*/ 263525 h 21600"/>
                  <a:gd name="T2" fmla="*/ 243708 w 21600"/>
                  <a:gd name="T3" fmla="*/ 263525 h 21600"/>
                  <a:gd name="T4" fmla="*/ 243708 w 21600"/>
                  <a:gd name="T5" fmla="*/ 263525 h 21600"/>
                  <a:gd name="T6" fmla="*/ 243708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021840" y="3348599"/>
              <a:ext cx="967993" cy="447551"/>
              <a:chOff x="7021840" y="3348599"/>
              <a:chExt cx="967993" cy="447551"/>
            </a:xfrm>
            <a:grpFill/>
          </p:grpSpPr>
          <p:sp>
            <p:nvSpPr>
              <p:cNvPr id="38" name="AutoShape 10"/>
              <p:cNvSpPr/>
              <p:nvPr/>
            </p:nvSpPr>
            <p:spPr bwMode="auto">
              <a:xfrm rot="16199995">
                <a:off x="7282061" y="3088378"/>
                <a:ext cx="447551" cy="967993"/>
              </a:xfrm>
              <a:custGeom>
                <a:avLst/>
                <a:gdLst>
                  <a:gd name="T0" fmla="*/ 243708 w 21310"/>
                  <a:gd name="T1" fmla="*/ 527050 h 21600"/>
                  <a:gd name="T2" fmla="*/ 243708 w 21310"/>
                  <a:gd name="T3" fmla="*/ 527050 h 21600"/>
                  <a:gd name="T4" fmla="*/ 243708 w 21310"/>
                  <a:gd name="T5" fmla="*/ 527050 h 21600"/>
                  <a:gd name="T6" fmla="*/ 243708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5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5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AutoShape 11"/>
              <p:cNvSpPr/>
              <p:nvPr/>
            </p:nvSpPr>
            <p:spPr bwMode="auto">
              <a:xfrm rot="16199995">
                <a:off x="7522602" y="3330377"/>
                <a:ext cx="447551" cy="483996"/>
              </a:xfrm>
              <a:custGeom>
                <a:avLst/>
                <a:gdLst>
                  <a:gd name="T0" fmla="*/ 243708 w 21600"/>
                  <a:gd name="T1" fmla="*/ 263525 h 21600"/>
                  <a:gd name="T2" fmla="*/ 243708 w 21600"/>
                  <a:gd name="T3" fmla="*/ 263525 h 21600"/>
                  <a:gd name="T4" fmla="*/ 243708 w 21600"/>
                  <a:gd name="T5" fmla="*/ 263525 h 21600"/>
                  <a:gd name="T6" fmla="*/ 243708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708604" y="2475366"/>
              <a:ext cx="967993" cy="587500"/>
              <a:chOff x="9708604" y="2475366"/>
              <a:chExt cx="967993" cy="587500"/>
            </a:xfrm>
            <a:grpFill/>
          </p:grpSpPr>
          <p:sp>
            <p:nvSpPr>
              <p:cNvPr id="36" name="AutoShape 12"/>
              <p:cNvSpPr/>
              <p:nvPr/>
            </p:nvSpPr>
            <p:spPr bwMode="auto">
              <a:xfrm rot="3237253">
                <a:off x="9969554" y="2214416"/>
                <a:ext cx="446093" cy="967993"/>
              </a:xfrm>
              <a:custGeom>
                <a:avLst/>
                <a:gdLst>
                  <a:gd name="T0" fmla="*/ 242914 w 21310"/>
                  <a:gd name="T1" fmla="*/ 527050 h 21600"/>
                  <a:gd name="T2" fmla="*/ 242914 w 21310"/>
                  <a:gd name="T3" fmla="*/ 527050 h 21600"/>
                  <a:gd name="T4" fmla="*/ 242914 w 21310"/>
                  <a:gd name="T5" fmla="*/ 527050 h 21600"/>
                  <a:gd name="T6" fmla="*/ 242914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3"/>
              <p:cNvSpPr/>
              <p:nvPr/>
            </p:nvSpPr>
            <p:spPr bwMode="auto">
              <a:xfrm rot="3237253">
                <a:off x="9775663" y="2597822"/>
                <a:ext cx="446093" cy="483996"/>
              </a:xfrm>
              <a:custGeom>
                <a:avLst/>
                <a:gdLst>
                  <a:gd name="T0" fmla="*/ 242914 w 21600"/>
                  <a:gd name="T1" fmla="*/ 263525 h 21600"/>
                  <a:gd name="T2" fmla="*/ 242914 w 21600"/>
                  <a:gd name="T3" fmla="*/ 263525 h 21600"/>
                  <a:gd name="T4" fmla="*/ 242914 w 21600"/>
                  <a:gd name="T5" fmla="*/ 263525 h 21600"/>
                  <a:gd name="T6" fmla="*/ 242914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306116" y="4081882"/>
              <a:ext cx="967993" cy="587502"/>
              <a:chOff x="7306116" y="4081882"/>
              <a:chExt cx="967993" cy="587502"/>
            </a:xfrm>
            <a:grpFill/>
          </p:grpSpPr>
          <p:sp>
            <p:nvSpPr>
              <p:cNvPr id="34" name="AutoShape 14"/>
              <p:cNvSpPr/>
              <p:nvPr/>
            </p:nvSpPr>
            <p:spPr bwMode="auto">
              <a:xfrm rot="14037266">
                <a:off x="7567066" y="3962341"/>
                <a:ext cx="446093" cy="967993"/>
              </a:xfrm>
              <a:custGeom>
                <a:avLst/>
                <a:gdLst>
                  <a:gd name="T0" fmla="*/ 242914 w 21310"/>
                  <a:gd name="T1" fmla="*/ 527050 h 21600"/>
                  <a:gd name="T2" fmla="*/ 242914 w 21310"/>
                  <a:gd name="T3" fmla="*/ 527050 h 21600"/>
                  <a:gd name="T4" fmla="*/ 242914 w 21310"/>
                  <a:gd name="T5" fmla="*/ 527050 h 21600"/>
                  <a:gd name="T6" fmla="*/ 242914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8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15"/>
              <p:cNvSpPr/>
              <p:nvPr/>
            </p:nvSpPr>
            <p:spPr bwMode="auto">
              <a:xfrm rot="14037266">
                <a:off x="7760955" y="4062931"/>
                <a:ext cx="446093" cy="483996"/>
              </a:xfrm>
              <a:custGeom>
                <a:avLst/>
                <a:gdLst>
                  <a:gd name="T0" fmla="*/ 242914 w 21600"/>
                  <a:gd name="T1" fmla="*/ 263525 h 21600"/>
                  <a:gd name="T2" fmla="*/ 242914 w 21600"/>
                  <a:gd name="T3" fmla="*/ 263525 h 21600"/>
                  <a:gd name="T4" fmla="*/ 242914 w 21600"/>
                  <a:gd name="T5" fmla="*/ 263525 h 21600"/>
                  <a:gd name="T6" fmla="*/ 242914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708604" y="4080424"/>
              <a:ext cx="967993" cy="588960"/>
              <a:chOff x="9708604" y="4080424"/>
              <a:chExt cx="967993" cy="588960"/>
            </a:xfrm>
            <a:grpFill/>
          </p:grpSpPr>
          <p:sp>
            <p:nvSpPr>
              <p:cNvPr id="32" name="AutoShape 16"/>
              <p:cNvSpPr/>
              <p:nvPr/>
            </p:nvSpPr>
            <p:spPr bwMode="auto">
              <a:xfrm rot="7561241">
                <a:off x="9968826" y="3961612"/>
                <a:ext cx="447550" cy="967993"/>
              </a:xfrm>
              <a:custGeom>
                <a:avLst/>
                <a:gdLst>
                  <a:gd name="T0" fmla="*/ 243707 w 21310"/>
                  <a:gd name="T1" fmla="*/ 527050 h 21600"/>
                  <a:gd name="T2" fmla="*/ 243707 w 21310"/>
                  <a:gd name="T3" fmla="*/ 527050 h 21600"/>
                  <a:gd name="T4" fmla="*/ 243707 w 21310"/>
                  <a:gd name="T5" fmla="*/ 527050 h 21600"/>
                  <a:gd name="T6" fmla="*/ 243707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17"/>
              <p:cNvSpPr/>
              <p:nvPr/>
            </p:nvSpPr>
            <p:spPr bwMode="auto">
              <a:xfrm rot="7561241">
                <a:off x="9774934" y="4062202"/>
                <a:ext cx="447551" cy="483996"/>
              </a:xfrm>
              <a:custGeom>
                <a:avLst/>
                <a:gdLst>
                  <a:gd name="T0" fmla="*/ 243708 w 21600"/>
                  <a:gd name="T1" fmla="*/ 263525 h 21600"/>
                  <a:gd name="T2" fmla="*/ 243708 w 21600"/>
                  <a:gd name="T3" fmla="*/ 263525 h 21600"/>
                  <a:gd name="T4" fmla="*/ 243708 w 21600"/>
                  <a:gd name="T5" fmla="*/ 263525 h 21600"/>
                  <a:gd name="T6" fmla="*/ 243708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6115" y="2475366"/>
              <a:ext cx="967993" cy="588958"/>
              <a:chOff x="7306115" y="2475366"/>
              <a:chExt cx="967993" cy="588958"/>
            </a:xfrm>
            <a:grpFill/>
          </p:grpSpPr>
          <p:sp>
            <p:nvSpPr>
              <p:cNvPr id="30" name="AutoShape 18"/>
              <p:cNvSpPr/>
              <p:nvPr/>
            </p:nvSpPr>
            <p:spPr bwMode="auto">
              <a:xfrm rot="18361214">
                <a:off x="7566337" y="2215144"/>
                <a:ext cx="447550" cy="967993"/>
              </a:xfrm>
              <a:custGeom>
                <a:avLst/>
                <a:gdLst>
                  <a:gd name="T0" fmla="*/ 243707 w 21310"/>
                  <a:gd name="T1" fmla="*/ 527050 h 21600"/>
                  <a:gd name="T2" fmla="*/ 243707 w 21310"/>
                  <a:gd name="T3" fmla="*/ 527050 h 21600"/>
                  <a:gd name="T4" fmla="*/ 243707 w 21310"/>
                  <a:gd name="T5" fmla="*/ 527050 h 21600"/>
                  <a:gd name="T6" fmla="*/ 243707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19"/>
              <p:cNvSpPr/>
              <p:nvPr/>
            </p:nvSpPr>
            <p:spPr bwMode="auto">
              <a:xfrm rot="18361214">
                <a:off x="7760226" y="2598551"/>
                <a:ext cx="447551" cy="483996"/>
              </a:xfrm>
              <a:custGeom>
                <a:avLst/>
                <a:gdLst>
                  <a:gd name="T0" fmla="*/ 243708 w 21600"/>
                  <a:gd name="T1" fmla="*/ 263525 h 21600"/>
                  <a:gd name="T2" fmla="*/ 243708 w 21600"/>
                  <a:gd name="T3" fmla="*/ 263525 h 21600"/>
                  <a:gd name="T4" fmla="*/ 243708 w 21600"/>
                  <a:gd name="T5" fmla="*/ 263525 h 21600"/>
                  <a:gd name="T6" fmla="*/ 243708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153175" y="4501735"/>
              <a:ext cx="520442" cy="966534"/>
              <a:chOff x="9153175" y="4501735"/>
              <a:chExt cx="520442" cy="966534"/>
            </a:xfrm>
            <a:grpFill/>
          </p:grpSpPr>
          <p:sp>
            <p:nvSpPr>
              <p:cNvPr id="28" name="AutoShape 20"/>
              <p:cNvSpPr/>
              <p:nvPr/>
            </p:nvSpPr>
            <p:spPr bwMode="auto">
              <a:xfrm rot="9719599">
                <a:off x="9227524" y="4501735"/>
                <a:ext cx="446093" cy="966534"/>
              </a:xfrm>
              <a:custGeom>
                <a:avLst/>
                <a:gdLst>
                  <a:gd name="T0" fmla="*/ 242887 w 21310"/>
                  <a:gd name="T1" fmla="*/ 526314 h 21600"/>
                  <a:gd name="T2" fmla="*/ 242887 w 21310"/>
                  <a:gd name="T3" fmla="*/ 526314 h 21600"/>
                  <a:gd name="T4" fmla="*/ 242887 w 21310"/>
                  <a:gd name="T5" fmla="*/ 526314 h 21600"/>
                  <a:gd name="T6" fmla="*/ 242887 w 21310"/>
                  <a:gd name="T7" fmla="*/ 52631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21"/>
              <p:cNvSpPr/>
              <p:nvPr/>
            </p:nvSpPr>
            <p:spPr bwMode="auto">
              <a:xfrm rot="9719599">
                <a:off x="9153175" y="4514856"/>
                <a:ext cx="446093" cy="483997"/>
              </a:xfrm>
              <a:custGeom>
                <a:avLst/>
                <a:gdLst>
                  <a:gd name="T0" fmla="*/ 242888 w 21600"/>
                  <a:gd name="T1" fmla="*/ 263554 h 21600"/>
                  <a:gd name="T2" fmla="*/ 242888 w 21600"/>
                  <a:gd name="T3" fmla="*/ 263554 h 21600"/>
                  <a:gd name="T4" fmla="*/ 242888 w 21600"/>
                  <a:gd name="T5" fmla="*/ 263554 h 21600"/>
                  <a:gd name="T6" fmla="*/ 242888 w 21600"/>
                  <a:gd name="T7" fmla="*/ 263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309097" y="1676479"/>
              <a:ext cx="520441" cy="966534"/>
              <a:chOff x="8309097" y="1676479"/>
              <a:chExt cx="520441" cy="966534"/>
            </a:xfrm>
            <a:grpFill/>
          </p:grpSpPr>
          <p:sp>
            <p:nvSpPr>
              <p:cNvPr id="26" name="AutoShape 22"/>
              <p:cNvSpPr/>
              <p:nvPr/>
            </p:nvSpPr>
            <p:spPr bwMode="auto">
              <a:xfrm rot="20519595">
                <a:off x="8309097" y="1676479"/>
                <a:ext cx="446093" cy="966534"/>
              </a:xfrm>
              <a:custGeom>
                <a:avLst/>
                <a:gdLst>
                  <a:gd name="T0" fmla="*/ 242887 w 21310"/>
                  <a:gd name="T1" fmla="*/ 526314 h 21600"/>
                  <a:gd name="T2" fmla="*/ 242887 w 21310"/>
                  <a:gd name="T3" fmla="*/ 526314 h 21600"/>
                  <a:gd name="T4" fmla="*/ 242887 w 21310"/>
                  <a:gd name="T5" fmla="*/ 526314 h 21600"/>
                  <a:gd name="T6" fmla="*/ 242887 w 21310"/>
                  <a:gd name="T7" fmla="*/ 52631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23"/>
              <p:cNvSpPr/>
              <p:nvPr/>
            </p:nvSpPr>
            <p:spPr bwMode="auto">
              <a:xfrm rot="20519595">
                <a:off x="8383445" y="2145897"/>
                <a:ext cx="446093" cy="483997"/>
              </a:xfrm>
              <a:custGeom>
                <a:avLst/>
                <a:gdLst>
                  <a:gd name="T0" fmla="*/ 242888 w 21600"/>
                  <a:gd name="T1" fmla="*/ 263554 h 21600"/>
                  <a:gd name="T2" fmla="*/ 242888 w 21600"/>
                  <a:gd name="T3" fmla="*/ 263554 h 21600"/>
                  <a:gd name="T4" fmla="*/ 242888 w 21600"/>
                  <a:gd name="T5" fmla="*/ 263554 h 21600"/>
                  <a:gd name="T6" fmla="*/ 242888 w 21600"/>
                  <a:gd name="T7" fmla="*/ 263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CuadroTexto 2"/>
            <p:cNvSpPr txBox="1"/>
            <p:nvPr/>
          </p:nvSpPr>
          <p:spPr>
            <a:xfrm>
              <a:off x="8170628" y="3993437"/>
              <a:ext cx="1639599" cy="333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不断上升的比值</a:t>
              </a:r>
              <a:endParaRPr lang="es-E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47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"/>
          <p:cNvGrpSpPr/>
          <p:nvPr/>
        </p:nvGrpSpPr>
        <p:grpSpPr>
          <a:xfrm>
            <a:off x="2110585" y="4561579"/>
            <a:ext cx="83573" cy="83324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35" name="Oval 54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55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Straight Connector 48"/>
          <p:cNvCxnSpPr>
            <a:endCxn id="65" idx="0"/>
          </p:cNvCxnSpPr>
          <p:nvPr/>
        </p:nvCxnSpPr>
        <p:spPr>
          <a:xfrm>
            <a:off x="2152371" y="4640955"/>
            <a:ext cx="0" cy="65650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65"/>
          <p:cNvGrpSpPr/>
          <p:nvPr/>
        </p:nvGrpSpPr>
        <p:grpSpPr>
          <a:xfrm>
            <a:off x="3821723" y="3723924"/>
            <a:ext cx="83573" cy="83324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39" name="Oval 66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67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1" name="Straight Connector 68"/>
          <p:cNvCxnSpPr>
            <a:endCxn id="68" idx="0"/>
          </p:cNvCxnSpPr>
          <p:nvPr/>
        </p:nvCxnSpPr>
        <p:spPr>
          <a:xfrm>
            <a:off x="3863510" y="3824844"/>
            <a:ext cx="0" cy="14726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96"/>
          <p:cNvGrpSpPr/>
          <p:nvPr/>
        </p:nvGrpSpPr>
        <p:grpSpPr>
          <a:xfrm>
            <a:off x="5532861" y="4561579"/>
            <a:ext cx="83573" cy="83324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43" name="Oval 97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98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5" name="Straight Connector 99"/>
          <p:cNvCxnSpPr>
            <a:endCxn id="71" idx="0"/>
          </p:cNvCxnSpPr>
          <p:nvPr/>
        </p:nvCxnSpPr>
        <p:spPr>
          <a:xfrm>
            <a:off x="5574646" y="4640955"/>
            <a:ext cx="0" cy="65650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20"/>
          <p:cNvGrpSpPr/>
          <p:nvPr/>
        </p:nvGrpSpPr>
        <p:grpSpPr>
          <a:xfrm>
            <a:off x="7243996" y="3723924"/>
            <a:ext cx="83573" cy="83324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47" name="Oval 121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22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9" name="Straight Connector 123"/>
          <p:cNvCxnSpPr>
            <a:endCxn id="74" idx="0"/>
          </p:cNvCxnSpPr>
          <p:nvPr/>
        </p:nvCxnSpPr>
        <p:spPr>
          <a:xfrm>
            <a:off x="7285783" y="3824844"/>
            <a:ext cx="0" cy="14726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132"/>
          <p:cNvGrpSpPr/>
          <p:nvPr/>
        </p:nvGrpSpPr>
        <p:grpSpPr>
          <a:xfrm>
            <a:off x="8957053" y="4561579"/>
            <a:ext cx="83573" cy="83324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51" name="Oval 133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34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3" name="Straight Connector 135"/>
          <p:cNvCxnSpPr>
            <a:endCxn id="77" idx="0"/>
          </p:cNvCxnSpPr>
          <p:nvPr/>
        </p:nvCxnSpPr>
        <p:spPr>
          <a:xfrm>
            <a:off x="8998839" y="4640955"/>
            <a:ext cx="0" cy="65650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7"/>
          <p:cNvSpPr/>
          <p:nvPr/>
        </p:nvSpPr>
        <p:spPr bwMode="auto">
          <a:xfrm>
            <a:off x="1497885" y="2425326"/>
            <a:ext cx="1308974" cy="2066857"/>
          </a:xfrm>
          <a:custGeom>
            <a:avLst/>
            <a:gdLst>
              <a:gd name="T0" fmla="*/ 517 w 517"/>
              <a:gd name="T1" fmla="*/ 258 h 818"/>
              <a:gd name="T2" fmla="*/ 258 w 517"/>
              <a:gd name="T3" fmla="*/ 0 h 818"/>
              <a:gd name="T4" fmla="*/ 0 w 517"/>
              <a:gd name="T5" fmla="*/ 258 h 818"/>
              <a:gd name="T6" fmla="*/ 105 w 517"/>
              <a:gd name="T7" fmla="*/ 466 h 818"/>
              <a:gd name="T8" fmla="*/ 105 w 517"/>
              <a:gd name="T9" fmla="*/ 466 h 818"/>
              <a:gd name="T10" fmla="*/ 168 w 517"/>
              <a:gd name="T11" fmla="*/ 652 h 818"/>
              <a:gd name="T12" fmla="*/ 151 w 517"/>
              <a:gd name="T13" fmla="*/ 710 h 818"/>
              <a:gd name="T14" fmla="*/ 258 w 517"/>
              <a:gd name="T15" fmla="*/ 818 h 818"/>
              <a:gd name="T16" fmla="*/ 366 w 517"/>
              <a:gd name="T17" fmla="*/ 710 h 818"/>
              <a:gd name="T18" fmla="*/ 359 w 517"/>
              <a:gd name="T19" fmla="*/ 672 h 818"/>
              <a:gd name="T20" fmla="*/ 359 w 517"/>
              <a:gd name="T21" fmla="*/ 672 h 818"/>
              <a:gd name="T22" fmla="*/ 359 w 517"/>
              <a:gd name="T23" fmla="*/ 672 h 818"/>
              <a:gd name="T24" fmla="*/ 349 w 517"/>
              <a:gd name="T25" fmla="*/ 652 h 818"/>
              <a:gd name="T26" fmla="*/ 411 w 517"/>
              <a:gd name="T27" fmla="*/ 466 h 818"/>
              <a:gd name="T28" fmla="*/ 411 w 517"/>
              <a:gd name="T29" fmla="*/ 466 h 818"/>
              <a:gd name="T30" fmla="*/ 517 w 517"/>
              <a:gd name="T31" fmla="*/ 25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7" h="818">
                <a:moveTo>
                  <a:pt x="517" y="258"/>
                </a:moveTo>
                <a:cubicBezTo>
                  <a:pt x="517" y="115"/>
                  <a:pt x="401" y="0"/>
                  <a:pt x="258" y="0"/>
                </a:cubicBezTo>
                <a:cubicBezTo>
                  <a:pt x="116" y="0"/>
                  <a:pt x="0" y="115"/>
                  <a:pt x="0" y="258"/>
                </a:cubicBezTo>
                <a:cubicBezTo>
                  <a:pt x="0" y="343"/>
                  <a:pt x="42" y="419"/>
                  <a:pt x="105" y="466"/>
                </a:cubicBezTo>
                <a:cubicBezTo>
                  <a:pt x="105" y="466"/>
                  <a:pt x="105" y="466"/>
                  <a:pt x="105" y="466"/>
                </a:cubicBezTo>
                <a:cubicBezTo>
                  <a:pt x="196" y="541"/>
                  <a:pt x="182" y="616"/>
                  <a:pt x="168" y="652"/>
                </a:cubicBezTo>
                <a:cubicBezTo>
                  <a:pt x="157" y="669"/>
                  <a:pt x="151" y="688"/>
                  <a:pt x="151" y="710"/>
                </a:cubicBezTo>
                <a:cubicBezTo>
                  <a:pt x="151" y="769"/>
                  <a:pt x="199" y="818"/>
                  <a:pt x="258" y="818"/>
                </a:cubicBezTo>
                <a:cubicBezTo>
                  <a:pt x="318" y="818"/>
                  <a:pt x="366" y="769"/>
                  <a:pt x="366" y="710"/>
                </a:cubicBezTo>
                <a:cubicBezTo>
                  <a:pt x="366" y="697"/>
                  <a:pt x="364" y="684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7" y="665"/>
                  <a:pt x="353" y="658"/>
                  <a:pt x="349" y="652"/>
                </a:cubicBezTo>
                <a:cubicBezTo>
                  <a:pt x="335" y="616"/>
                  <a:pt x="321" y="541"/>
                  <a:pt x="411" y="466"/>
                </a:cubicBezTo>
                <a:cubicBezTo>
                  <a:pt x="411" y="466"/>
                  <a:pt x="411" y="466"/>
                  <a:pt x="411" y="466"/>
                </a:cubicBezTo>
                <a:cubicBezTo>
                  <a:pt x="475" y="419"/>
                  <a:pt x="517" y="343"/>
                  <a:pt x="517" y="2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7"/>
          <p:cNvSpPr/>
          <p:nvPr/>
        </p:nvSpPr>
        <p:spPr bwMode="auto">
          <a:xfrm>
            <a:off x="3209023" y="1587671"/>
            <a:ext cx="1308974" cy="2066857"/>
          </a:xfrm>
          <a:custGeom>
            <a:avLst/>
            <a:gdLst>
              <a:gd name="T0" fmla="*/ 517 w 517"/>
              <a:gd name="T1" fmla="*/ 258 h 818"/>
              <a:gd name="T2" fmla="*/ 258 w 517"/>
              <a:gd name="T3" fmla="*/ 0 h 818"/>
              <a:gd name="T4" fmla="*/ 0 w 517"/>
              <a:gd name="T5" fmla="*/ 258 h 818"/>
              <a:gd name="T6" fmla="*/ 105 w 517"/>
              <a:gd name="T7" fmla="*/ 466 h 818"/>
              <a:gd name="T8" fmla="*/ 105 w 517"/>
              <a:gd name="T9" fmla="*/ 466 h 818"/>
              <a:gd name="T10" fmla="*/ 168 w 517"/>
              <a:gd name="T11" fmla="*/ 652 h 818"/>
              <a:gd name="T12" fmla="*/ 151 w 517"/>
              <a:gd name="T13" fmla="*/ 710 h 818"/>
              <a:gd name="T14" fmla="*/ 258 w 517"/>
              <a:gd name="T15" fmla="*/ 818 h 818"/>
              <a:gd name="T16" fmla="*/ 366 w 517"/>
              <a:gd name="T17" fmla="*/ 710 h 818"/>
              <a:gd name="T18" fmla="*/ 359 w 517"/>
              <a:gd name="T19" fmla="*/ 672 h 818"/>
              <a:gd name="T20" fmla="*/ 359 w 517"/>
              <a:gd name="T21" fmla="*/ 672 h 818"/>
              <a:gd name="T22" fmla="*/ 359 w 517"/>
              <a:gd name="T23" fmla="*/ 672 h 818"/>
              <a:gd name="T24" fmla="*/ 349 w 517"/>
              <a:gd name="T25" fmla="*/ 652 h 818"/>
              <a:gd name="T26" fmla="*/ 411 w 517"/>
              <a:gd name="T27" fmla="*/ 466 h 818"/>
              <a:gd name="T28" fmla="*/ 411 w 517"/>
              <a:gd name="T29" fmla="*/ 466 h 818"/>
              <a:gd name="T30" fmla="*/ 517 w 517"/>
              <a:gd name="T31" fmla="*/ 25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7" h="818">
                <a:moveTo>
                  <a:pt x="517" y="258"/>
                </a:moveTo>
                <a:cubicBezTo>
                  <a:pt x="517" y="115"/>
                  <a:pt x="401" y="0"/>
                  <a:pt x="258" y="0"/>
                </a:cubicBezTo>
                <a:cubicBezTo>
                  <a:pt x="116" y="0"/>
                  <a:pt x="0" y="115"/>
                  <a:pt x="0" y="258"/>
                </a:cubicBezTo>
                <a:cubicBezTo>
                  <a:pt x="0" y="343"/>
                  <a:pt x="42" y="419"/>
                  <a:pt x="105" y="466"/>
                </a:cubicBezTo>
                <a:cubicBezTo>
                  <a:pt x="105" y="466"/>
                  <a:pt x="105" y="466"/>
                  <a:pt x="105" y="466"/>
                </a:cubicBezTo>
                <a:cubicBezTo>
                  <a:pt x="196" y="541"/>
                  <a:pt x="182" y="616"/>
                  <a:pt x="168" y="652"/>
                </a:cubicBezTo>
                <a:cubicBezTo>
                  <a:pt x="157" y="669"/>
                  <a:pt x="151" y="688"/>
                  <a:pt x="151" y="710"/>
                </a:cubicBezTo>
                <a:cubicBezTo>
                  <a:pt x="151" y="769"/>
                  <a:pt x="199" y="818"/>
                  <a:pt x="258" y="818"/>
                </a:cubicBezTo>
                <a:cubicBezTo>
                  <a:pt x="318" y="818"/>
                  <a:pt x="366" y="769"/>
                  <a:pt x="366" y="710"/>
                </a:cubicBezTo>
                <a:cubicBezTo>
                  <a:pt x="366" y="697"/>
                  <a:pt x="364" y="684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7" y="665"/>
                  <a:pt x="353" y="658"/>
                  <a:pt x="349" y="652"/>
                </a:cubicBezTo>
                <a:cubicBezTo>
                  <a:pt x="335" y="616"/>
                  <a:pt x="321" y="541"/>
                  <a:pt x="411" y="466"/>
                </a:cubicBezTo>
                <a:cubicBezTo>
                  <a:pt x="411" y="466"/>
                  <a:pt x="411" y="466"/>
                  <a:pt x="411" y="466"/>
                </a:cubicBezTo>
                <a:cubicBezTo>
                  <a:pt x="475" y="419"/>
                  <a:pt x="517" y="343"/>
                  <a:pt x="517" y="2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7"/>
          <p:cNvSpPr/>
          <p:nvPr/>
        </p:nvSpPr>
        <p:spPr bwMode="auto">
          <a:xfrm>
            <a:off x="4920160" y="2425326"/>
            <a:ext cx="1308974" cy="2066857"/>
          </a:xfrm>
          <a:custGeom>
            <a:avLst/>
            <a:gdLst>
              <a:gd name="T0" fmla="*/ 517 w 517"/>
              <a:gd name="T1" fmla="*/ 258 h 818"/>
              <a:gd name="T2" fmla="*/ 258 w 517"/>
              <a:gd name="T3" fmla="*/ 0 h 818"/>
              <a:gd name="T4" fmla="*/ 0 w 517"/>
              <a:gd name="T5" fmla="*/ 258 h 818"/>
              <a:gd name="T6" fmla="*/ 105 w 517"/>
              <a:gd name="T7" fmla="*/ 466 h 818"/>
              <a:gd name="T8" fmla="*/ 105 w 517"/>
              <a:gd name="T9" fmla="*/ 466 h 818"/>
              <a:gd name="T10" fmla="*/ 168 w 517"/>
              <a:gd name="T11" fmla="*/ 652 h 818"/>
              <a:gd name="T12" fmla="*/ 151 w 517"/>
              <a:gd name="T13" fmla="*/ 710 h 818"/>
              <a:gd name="T14" fmla="*/ 258 w 517"/>
              <a:gd name="T15" fmla="*/ 818 h 818"/>
              <a:gd name="T16" fmla="*/ 366 w 517"/>
              <a:gd name="T17" fmla="*/ 710 h 818"/>
              <a:gd name="T18" fmla="*/ 359 w 517"/>
              <a:gd name="T19" fmla="*/ 672 h 818"/>
              <a:gd name="T20" fmla="*/ 359 w 517"/>
              <a:gd name="T21" fmla="*/ 672 h 818"/>
              <a:gd name="T22" fmla="*/ 359 w 517"/>
              <a:gd name="T23" fmla="*/ 672 h 818"/>
              <a:gd name="T24" fmla="*/ 349 w 517"/>
              <a:gd name="T25" fmla="*/ 652 h 818"/>
              <a:gd name="T26" fmla="*/ 411 w 517"/>
              <a:gd name="T27" fmla="*/ 466 h 818"/>
              <a:gd name="T28" fmla="*/ 411 w 517"/>
              <a:gd name="T29" fmla="*/ 466 h 818"/>
              <a:gd name="T30" fmla="*/ 517 w 517"/>
              <a:gd name="T31" fmla="*/ 25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7" h="818">
                <a:moveTo>
                  <a:pt x="517" y="258"/>
                </a:moveTo>
                <a:cubicBezTo>
                  <a:pt x="517" y="115"/>
                  <a:pt x="401" y="0"/>
                  <a:pt x="258" y="0"/>
                </a:cubicBezTo>
                <a:cubicBezTo>
                  <a:pt x="116" y="0"/>
                  <a:pt x="0" y="115"/>
                  <a:pt x="0" y="258"/>
                </a:cubicBezTo>
                <a:cubicBezTo>
                  <a:pt x="0" y="343"/>
                  <a:pt x="42" y="419"/>
                  <a:pt x="105" y="466"/>
                </a:cubicBezTo>
                <a:cubicBezTo>
                  <a:pt x="105" y="466"/>
                  <a:pt x="105" y="466"/>
                  <a:pt x="105" y="466"/>
                </a:cubicBezTo>
                <a:cubicBezTo>
                  <a:pt x="196" y="541"/>
                  <a:pt x="182" y="616"/>
                  <a:pt x="168" y="652"/>
                </a:cubicBezTo>
                <a:cubicBezTo>
                  <a:pt x="157" y="669"/>
                  <a:pt x="151" y="688"/>
                  <a:pt x="151" y="710"/>
                </a:cubicBezTo>
                <a:cubicBezTo>
                  <a:pt x="151" y="769"/>
                  <a:pt x="199" y="818"/>
                  <a:pt x="258" y="818"/>
                </a:cubicBezTo>
                <a:cubicBezTo>
                  <a:pt x="318" y="818"/>
                  <a:pt x="366" y="769"/>
                  <a:pt x="366" y="710"/>
                </a:cubicBezTo>
                <a:cubicBezTo>
                  <a:pt x="366" y="697"/>
                  <a:pt x="364" y="684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7" y="665"/>
                  <a:pt x="353" y="658"/>
                  <a:pt x="349" y="652"/>
                </a:cubicBezTo>
                <a:cubicBezTo>
                  <a:pt x="335" y="616"/>
                  <a:pt x="321" y="541"/>
                  <a:pt x="411" y="466"/>
                </a:cubicBezTo>
                <a:cubicBezTo>
                  <a:pt x="411" y="466"/>
                  <a:pt x="411" y="466"/>
                  <a:pt x="411" y="466"/>
                </a:cubicBezTo>
                <a:cubicBezTo>
                  <a:pt x="475" y="419"/>
                  <a:pt x="517" y="343"/>
                  <a:pt x="517" y="2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7"/>
          <p:cNvSpPr/>
          <p:nvPr/>
        </p:nvSpPr>
        <p:spPr bwMode="auto">
          <a:xfrm>
            <a:off x="6631296" y="1587671"/>
            <a:ext cx="1308974" cy="2066857"/>
          </a:xfrm>
          <a:custGeom>
            <a:avLst/>
            <a:gdLst>
              <a:gd name="T0" fmla="*/ 517 w 517"/>
              <a:gd name="T1" fmla="*/ 258 h 818"/>
              <a:gd name="T2" fmla="*/ 258 w 517"/>
              <a:gd name="T3" fmla="*/ 0 h 818"/>
              <a:gd name="T4" fmla="*/ 0 w 517"/>
              <a:gd name="T5" fmla="*/ 258 h 818"/>
              <a:gd name="T6" fmla="*/ 105 w 517"/>
              <a:gd name="T7" fmla="*/ 466 h 818"/>
              <a:gd name="T8" fmla="*/ 105 w 517"/>
              <a:gd name="T9" fmla="*/ 466 h 818"/>
              <a:gd name="T10" fmla="*/ 168 w 517"/>
              <a:gd name="T11" fmla="*/ 652 h 818"/>
              <a:gd name="T12" fmla="*/ 151 w 517"/>
              <a:gd name="T13" fmla="*/ 710 h 818"/>
              <a:gd name="T14" fmla="*/ 258 w 517"/>
              <a:gd name="T15" fmla="*/ 818 h 818"/>
              <a:gd name="T16" fmla="*/ 366 w 517"/>
              <a:gd name="T17" fmla="*/ 710 h 818"/>
              <a:gd name="T18" fmla="*/ 359 w 517"/>
              <a:gd name="T19" fmla="*/ 672 h 818"/>
              <a:gd name="T20" fmla="*/ 359 w 517"/>
              <a:gd name="T21" fmla="*/ 672 h 818"/>
              <a:gd name="T22" fmla="*/ 359 w 517"/>
              <a:gd name="T23" fmla="*/ 672 h 818"/>
              <a:gd name="T24" fmla="*/ 349 w 517"/>
              <a:gd name="T25" fmla="*/ 652 h 818"/>
              <a:gd name="T26" fmla="*/ 411 w 517"/>
              <a:gd name="T27" fmla="*/ 466 h 818"/>
              <a:gd name="T28" fmla="*/ 411 w 517"/>
              <a:gd name="T29" fmla="*/ 466 h 818"/>
              <a:gd name="T30" fmla="*/ 517 w 517"/>
              <a:gd name="T31" fmla="*/ 25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7" h="818">
                <a:moveTo>
                  <a:pt x="517" y="258"/>
                </a:moveTo>
                <a:cubicBezTo>
                  <a:pt x="517" y="115"/>
                  <a:pt x="401" y="0"/>
                  <a:pt x="258" y="0"/>
                </a:cubicBezTo>
                <a:cubicBezTo>
                  <a:pt x="116" y="0"/>
                  <a:pt x="0" y="115"/>
                  <a:pt x="0" y="258"/>
                </a:cubicBezTo>
                <a:cubicBezTo>
                  <a:pt x="0" y="343"/>
                  <a:pt x="42" y="419"/>
                  <a:pt x="105" y="466"/>
                </a:cubicBezTo>
                <a:cubicBezTo>
                  <a:pt x="105" y="466"/>
                  <a:pt x="105" y="466"/>
                  <a:pt x="105" y="466"/>
                </a:cubicBezTo>
                <a:cubicBezTo>
                  <a:pt x="196" y="541"/>
                  <a:pt x="182" y="616"/>
                  <a:pt x="168" y="652"/>
                </a:cubicBezTo>
                <a:cubicBezTo>
                  <a:pt x="157" y="669"/>
                  <a:pt x="151" y="688"/>
                  <a:pt x="151" y="710"/>
                </a:cubicBezTo>
                <a:cubicBezTo>
                  <a:pt x="151" y="769"/>
                  <a:pt x="199" y="818"/>
                  <a:pt x="258" y="818"/>
                </a:cubicBezTo>
                <a:cubicBezTo>
                  <a:pt x="318" y="818"/>
                  <a:pt x="366" y="769"/>
                  <a:pt x="366" y="710"/>
                </a:cubicBezTo>
                <a:cubicBezTo>
                  <a:pt x="366" y="697"/>
                  <a:pt x="364" y="684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7" y="665"/>
                  <a:pt x="353" y="658"/>
                  <a:pt x="349" y="652"/>
                </a:cubicBezTo>
                <a:cubicBezTo>
                  <a:pt x="335" y="616"/>
                  <a:pt x="321" y="541"/>
                  <a:pt x="411" y="466"/>
                </a:cubicBezTo>
                <a:cubicBezTo>
                  <a:pt x="411" y="466"/>
                  <a:pt x="411" y="466"/>
                  <a:pt x="411" y="466"/>
                </a:cubicBezTo>
                <a:cubicBezTo>
                  <a:pt x="475" y="419"/>
                  <a:pt x="517" y="343"/>
                  <a:pt x="517" y="2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8344353" y="2425326"/>
            <a:ext cx="1308974" cy="2066857"/>
          </a:xfrm>
          <a:custGeom>
            <a:avLst/>
            <a:gdLst>
              <a:gd name="T0" fmla="*/ 517 w 517"/>
              <a:gd name="T1" fmla="*/ 258 h 818"/>
              <a:gd name="T2" fmla="*/ 258 w 517"/>
              <a:gd name="T3" fmla="*/ 0 h 818"/>
              <a:gd name="T4" fmla="*/ 0 w 517"/>
              <a:gd name="T5" fmla="*/ 258 h 818"/>
              <a:gd name="T6" fmla="*/ 105 w 517"/>
              <a:gd name="T7" fmla="*/ 466 h 818"/>
              <a:gd name="T8" fmla="*/ 105 w 517"/>
              <a:gd name="T9" fmla="*/ 466 h 818"/>
              <a:gd name="T10" fmla="*/ 168 w 517"/>
              <a:gd name="T11" fmla="*/ 652 h 818"/>
              <a:gd name="T12" fmla="*/ 151 w 517"/>
              <a:gd name="T13" fmla="*/ 710 h 818"/>
              <a:gd name="T14" fmla="*/ 258 w 517"/>
              <a:gd name="T15" fmla="*/ 818 h 818"/>
              <a:gd name="T16" fmla="*/ 366 w 517"/>
              <a:gd name="T17" fmla="*/ 710 h 818"/>
              <a:gd name="T18" fmla="*/ 359 w 517"/>
              <a:gd name="T19" fmla="*/ 672 h 818"/>
              <a:gd name="T20" fmla="*/ 359 w 517"/>
              <a:gd name="T21" fmla="*/ 672 h 818"/>
              <a:gd name="T22" fmla="*/ 359 w 517"/>
              <a:gd name="T23" fmla="*/ 672 h 818"/>
              <a:gd name="T24" fmla="*/ 349 w 517"/>
              <a:gd name="T25" fmla="*/ 652 h 818"/>
              <a:gd name="T26" fmla="*/ 411 w 517"/>
              <a:gd name="T27" fmla="*/ 466 h 818"/>
              <a:gd name="T28" fmla="*/ 411 w 517"/>
              <a:gd name="T29" fmla="*/ 466 h 818"/>
              <a:gd name="T30" fmla="*/ 517 w 517"/>
              <a:gd name="T31" fmla="*/ 25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7" h="818">
                <a:moveTo>
                  <a:pt x="517" y="258"/>
                </a:moveTo>
                <a:cubicBezTo>
                  <a:pt x="517" y="115"/>
                  <a:pt x="401" y="0"/>
                  <a:pt x="258" y="0"/>
                </a:cubicBezTo>
                <a:cubicBezTo>
                  <a:pt x="116" y="0"/>
                  <a:pt x="0" y="115"/>
                  <a:pt x="0" y="258"/>
                </a:cubicBezTo>
                <a:cubicBezTo>
                  <a:pt x="0" y="343"/>
                  <a:pt x="42" y="419"/>
                  <a:pt x="105" y="466"/>
                </a:cubicBezTo>
                <a:cubicBezTo>
                  <a:pt x="105" y="466"/>
                  <a:pt x="105" y="466"/>
                  <a:pt x="105" y="466"/>
                </a:cubicBezTo>
                <a:cubicBezTo>
                  <a:pt x="196" y="541"/>
                  <a:pt x="182" y="616"/>
                  <a:pt x="168" y="652"/>
                </a:cubicBezTo>
                <a:cubicBezTo>
                  <a:pt x="157" y="669"/>
                  <a:pt x="151" y="688"/>
                  <a:pt x="151" y="710"/>
                </a:cubicBezTo>
                <a:cubicBezTo>
                  <a:pt x="151" y="769"/>
                  <a:pt x="199" y="818"/>
                  <a:pt x="258" y="818"/>
                </a:cubicBezTo>
                <a:cubicBezTo>
                  <a:pt x="318" y="818"/>
                  <a:pt x="366" y="769"/>
                  <a:pt x="366" y="710"/>
                </a:cubicBezTo>
                <a:cubicBezTo>
                  <a:pt x="366" y="697"/>
                  <a:pt x="364" y="684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7" y="665"/>
                  <a:pt x="353" y="658"/>
                  <a:pt x="349" y="652"/>
                </a:cubicBezTo>
                <a:cubicBezTo>
                  <a:pt x="335" y="616"/>
                  <a:pt x="321" y="541"/>
                  <a:pt x="411" y="466"/>
                </a:cubicBezTo>
                <a:cubicBezTo>
                  <a:pt x="411" y="466"/>
                  <a:pt x="411" y="466"/>
                  <a:pt x="411" y="466"/>
                </a:cubicBezTo>
                <a:cubicBezTo>
                  <a:pt x="475" y="419"/>
                  <a:pt x="517" y="343"/>
                  <a:pt x="517" y="2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7"/>
          <p:cNvSpPr/>
          <p:nvPr/>
        </p:nvSpPr>
        <p:spPr bwMode="auto">
          <a:xfrm>
            <a:off x="10053568" y="1587671"/>
            <a:ext cx="1308974" cy="2066857"/>
          </a:xfrm>
          <a:custGeom>
            <a:avLst/>
            <a:gdLst>
              <a:gd name="T0" fmla="*/ 517 w 517"/>
              <a:gd name="T1" fmla="*/ 258 h 818"/>
              <a:gd name="T2" fmla="*/ 258 w 517"/>
              <a:gd name="T3" fmla="*/ 0 h 818"/>
              <a:gd name="T4" fmla="*/ 0 w 517"/>
              <a:gd name="T5" fmla="*/ 258 h 818"/>
              <a:gd name="T6" fmla="*/ 105 w 517"/>
              <a:gd name="T7" fmla="*/ 466 h 818"/>
              <a:gd name="T8" fmla="*/ 105 w 517"/>
              <a:gd name="T9" fmla="*/ 466 h 818"/>
              <a:gd name="T10" fmla="*/ 168 w 517"/>
              <a:gd name="T11" fmla="*/ 652 h 818"/>
              <a:gd name="T12" fmla="*/ 151 w 517"/>
              <a:gd name="T13" fmla="*/ 710 h 818"/>
              <a:gd name="T14" fmla="*/ 258 w 517"/>
              <a:gd name="T15" fmla="*/ 818 h 818"/>
              <a:gd name="T16" fmla="*/ 366 w 517"/>
              <a:gd name="T17" fmla="*/ 710 h 818"/>
              <a:gd name="T18" fmla="*/ 359 w 517"/>
              <a:gd name="T19" fmla="*/ 672 h 818"/>
              <a:gd name="T20" fmla="*/ 359 w 517"/>
              <a:gd name="T21" fmla="*/ 672 h 818"/>
              <a:gd name="T22" fmla="*/ 359 w 517"/>
              <a:gd name="T23" fmla="*/ 672 h 818"/>
              <a:gd name="T24" fmla="*/ 349 w 517"/>
              <a:gd name="T25" fmla="*/ 652 h 818"/>
              <a:gd name="T26" fmla="*/ 411 w 517"/>
              <a:gd name="T27" fmla="*/ 466 h 818"/>
              <a:gd name="T28" fmla="*/ 411 w 517"/>
              <a:gd name="T29" fmla="*/ 466 h 818"/>
              <a:gd name="T30" fmla="*/ 517 w 517"/>
              <a:gd name="T31" fmla="*/ 25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7" h="818">
                <a:moveTo>
                  <a:pt x="517" y="258"/>
                </a:moveTo>
                <a:cubicBezTo>
                  <a:pt x="517" y="115"/>
                  <a:pt x="401" y="0"/>
                  <a:pt x="258" y="0"/>
                </a:cubicBezTo>
                <a:cubicBezTo>
                  <a:pt x="116" y="0"/>
                  <a:pt x="0" y="115"/>
                  <a:pt x="0" y="258"/>
                </a:cubicBezTo>
                <a:cubicBezTo>
                  <a:pt x="0" y="343"/>
                  <a:pt x="42" y="419"/>
                  <a:pt x="105" y="466"/>
                </a:cubicBezTo>
                <a:cubicBezTo>
                  <a:pt x="105" y="466"/>
                  <a:pt x="105" y="466"/>
                  <a:pt x="105" y="466"/>
                </a:cubicBezTo>
                <a:cubicBezTo>
                  <a:pt x="196" y="541"/>
                  <a:pt x="182" y="616"/>
                  <a:pt x="168" y="652"/>
                </a:cubicBezTo>
                <a:cubicBezTo>
                  <a:pt x="157" y="669"/>
                  <a:pt x="151" y="688"/>
                  <a:pt x="151" y="710"/>
                </a:cubicBezTo>
                <a:cubicBezTo>
                  <a:pt x="151" y="769"/>
                  <a:pt x="199" y="818"/>
                  <a:pt x="258" y="818"/>
                </a:cubicBezTo>
                <a:cubicBezTo>
                  <a:pt x="318" y="818"/>
                  <a:pt x="366" y="769"/>
                  <a:pt x="366" y="710"/>
                </a:cubicBezTo>
                <a:cubicBezTo>
                  <a:pt x="366" y="697"/>
                  <a:pt x="364" y="684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9" y="672"/>
                  <a:pt x="359" y="672"/>
                  <a:pt x="359" y="672"/>
                </a:cubicBezTo>
                <a:cubicBezTo>
                  <a:pt x="357" y="665"/>
                  <a:pt x="353" y="658"/>
                  <a:pt x="349" y="652"/>
                </a:cubicBezTo>
                <a:cubicBezTo>
                  <a:pt x="335" y="616"/>
                  <a:pt x="321" y="541"/>
                  <a:pt x="411" y="466"/>
                </a:cubicBezTo>
                <a:cubicBezTo>
                  <a:pt x="411" y="466"/>
                  <a:pt x="411" y="466"/>
                  <a:pt x="411" y="466"/>
                </a:cubicBezTo>
                <a:cubicBezTo>
                  <a:pt x="475" y="419"/>
                  <a:pt x="517" y="343"/>
                  <a:pt x="517" y="2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162"/>
          <p:cNvGrpSpPr/>
          <p:nvPr/>
        </p:nvGrpSpPr>
        <p:grpSpPr>
          <a:xfrm>
            <a:off x="10666268" y="3723924"/>
            <a:ext cx="83573" cy="83324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61" name="Oval 163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164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63" name="Straight Connector 165"/>
          <p:cNvCxnSpPr>
            <a:endCxn id="80" idx="0"/>
          </p:cNvCxnSpPr>
          <p:nvPr/>
        </p:nvCxnSpPr>
        <p:spPr>
          <a:xfrm>
            <a:off x="10708055" y="3824844"/>
            <a:ext cx="0" cy="14726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1"/>
          <p:cNvGrpSpPr/>
          <p:nvPr/>
        </p:nvGrpSpPr>
        <p:grpSpPr>
          <a:xfrm>
            <a:off x="1901899" y="5297461"/>
            <a:ext cx="500943" cy="500943"/>
            <a:chOff x="1802253" y="5505131"/>
            <a:chExt cx="474994" cy="474994"/>
          </a:xfrm>
        </p:grpSpPr>
        <p:sp>
          <p:nvSpPr>
            <p:cNvPr id="65" name="Oval 93"/>
            <p:cNvSpPr/>
            <p:nvPr/>
          </p:nvSpPr>
          <p:spPr>
            <a:xfrm>
              <a:off x="1802253" y="5505131"/>
              <a:ext cx="474994" cy="4749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53"/>
            <p:cNvSpPr txBox="1"/>
            <p:nvPr/>
          </p:nvSpPr>
          <p:spPr>
            <a:xfrm>
              <a:off x="1838203" y="5577312"/>
              <a:ext cx="40309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67" name="Group 511"/>
          <p:cNvGrpSpPr/>
          <p:nvPr/>
        </p:nvGrpSpPr>
        <p:grpSpPr>
          <a:xfrm>
            <a:off x="3613037" y="5297461"/>
            <a:ext cx="500943" cy="500943"/>
            <a:chOff x="3424754" y="5505131"/>
            <a:chExt cx="474994" cy="474994"/>
          </a:xfrm>
        </p:grpSpPr>
        <p:sp>
          <p:nvSpPr>
            <p:cNvPr id="68" name="Oval 53"/>
            <p:cNvSpPr/>
            <p:nvPr/>
          </p:nvSpPr>
          <p:spPr>
            <a:xfrm>
              <a:off x="3424754" y="5505131"/>
              <a:ext cx="474994" cy="4749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56"/>
            <p:cNvSpPr txBox="1"/>
            <p:nvPr/>
          </p:nvSpPr>
          <p:spPr>
            <a:xfrm>
              <a:off x="3460704" y="5577312"/>
              <a:ext cx="40309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70" name="Group 512"/>
          <p:cNvGrpSpPr/>
          <p:nvPr/>
        </p:nvGrpSpPr>
        <p:grpSpPr>
          <a:xfrm>
            <a:off x="5324175" y="5297461"/>
            <a:ext cx="500943" cy="500943"/>
            <a:chOff x="5047255" y="5505131"/>
            <a:chExt cx="474994" cy="474994"/>
          </a:xfrm>
        </p:grpSpPr>
        <p:sp>
          <p:nvSpPr>
            <p:cNvPr id="71" name="Oval 106"/>
            <p:cNvSpPr/>
            <p:nvPr/>
          </p:nvSpPr>
          <p:spPr>
            <a:xfrm>
              <a:off x="5047255" y="5505131"/>
              <a:ext cx="474994" cy="4749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59"/>
            <p:cNvSpPr txBox="1"/>
            <p:nvPr/>
          </p:nvSpPr>
          <p:spPr>
            <a:xfrm>
              <a:off x="5083205" y="5577312"/>
              <a:ext cx="40309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73" name="Group 513"/>
          <p:cNvGrpSpPr/>
          <p:nvPr/>
        </p:nvGrpSpPr>
        <p:grpSpPr>
          <a:xfrm>
            <a:off x="7035310" y="5297461"/>
            <a:ext cx="500943" cy="500943"/>
            <a:chOff x="6669754" y="5505131"/>
            <a:chExt cx="474994" cy="474994"/>
          </a:xfrm>
        </p:grpSpPr>
        <p:sp>
          <p:nvSpPr>
            <p:cNvPr id="74" name="Oval 124"/>
            <p:cNvSpPr/>
            <p:nvPr/>
          </p:nvSpPr>
          <p:spPr>
            <a:xfrm>
              <a:off x="6669754" y="5505131"/>
              <a:ext cx="474994" cy="4749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62"/>
            <p:cNvSpPr txBox="1"/>
            <p:nvPr/>
          </p:nvSpPr>
          <p:spPr>
            <a:xfrm>
              <a:off x="6705704" y="5577312"/>
              <a:ext cx="40309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76" name="Group 514"/>
          <p:cNvGrpSpPr/>
          <p:nvPr/>
        </p:nvGrpSpPr>
        <p:grpSpPr>
          <a:xfrm>
            <a:off x="8748367" y="5297461"/>
            <a:ext cx="500943" cy="500943"/>
            <a:chOff x="8294075" y="5505131"/>
            <a:chExt cx="474994" cy="474994"/>
          </a:xfrm>
        </p:grpSpPr>
        <p:sp>
          <p:nvSpPr>
            <p:cNvPr id="77" name="Oval 136"/>
            <p:cNvSpPr/>
            <p:nvPr/>
          </p:nvSpPr>
          <p:spPr>
            <a:xfrm>
              <a:off x="8294075" y="5505131"/>
              <a:ext cx="474994" cy="4749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TextBox 65"/>
            <p:cNvSpPr txBox="1"/>
            <p:nvPr/>
          </p:nvSpPr>
          <p:spPr>
            <a:xfrm>
              <a:off x="8330025" y="5577312"/>
              <a:ext cx="40309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79" name="Group 515"/>
          <p:cNvGrpSpPr/>
          <p:nvPr/>
        </p:nvGrpSpPr>
        <p:grpSpPr>
          <a:xfrm>
            <a:off x="10457582" y="5297461"/>
            <a:ext cx="500943" cy="500943"/>
            <a:chOff x="9914753" y="5505131"/>
            <a:chExt cx="474994" cy="474994"/>
          </a:xfrm>
        </p:grpSpPr>
        <p:sp>
          <p:nvSpPr>
            <p:cNvPr id="80" name="Oval 166"/>
            <p:cNvSpPr/>
            <p:nvPr/>
          </p:nvSpPr>
          <p:spPr>
            <a:xfrm>
              <a:off x="9914753" y="5505131"/>
              <a:ext cx="474994" cy="4749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TextBox 68"/>
            <p:cNvSpPr txBox="1"/>
            <p:nvPr/>
          </p:nvSpPr>
          <p:spPr>
            <a:xfrm>
              <a:off x="9950703" y="5577312"/>
              <a:ext cx="40309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</a:p>
          </p:txBody>
        </p:sp>
      </p:grpSp>
      <p:sp>
        <p:nvSpPr>
          <p:cNvPr id="82" name="Rectangle 176"/>
          <p:cNvSpPr/>
          <p:nvPr/>
        </p:nvSpPr>
        <p:spPr>
          <a:xfrm>
            <a:off x="1345871" y="5917850"/>
            <a:ext cx="1863151" cy="41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</a:t>
            </a:r>
            <a:endParaRPr lang="en-US" altLang="zh-CN" sz="10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70"/>
          <p:cNvSpPr txBox="1"/>
          <p:nvPr/>
        </p:nvSpPr>
        <p:spPr>
          <a:xfrm>
            <a:off x="1778365" y="3252617"/>
            <a:ext cx="752129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id-ID" altLang="zh-CN" sz="14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ectangle 180"/>
          <p:cNvSpPr/>
          <p:nvPr/>
        </p:nvSpPr>
        <p:spPr>
          <a:xfrm>
            <a:off x="3057008" y="5917850"/>
            <a:ext cx="1711138" cy="41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右键点击图片选择设置图片格式可直接替换。</a:t>
            </a:r>
            <a:endParaRPr lang="en-US" altLang="zh-CN" sz="10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ectangle 181"/>
          <p:cNvSpPr/>
          <p:nvPr/>
        </p:nvSpPr>
        <p:spPr>
          <a:xfrm>
            <a:off x="4768147" y="5917850"/>
            <a:ext cx="1612999" cy="41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</a:t>
            </a:r>
            <a:endParaRPr lang="id-ID" sz="10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ectangle 182"/>
          <p:cNvSpPr/>
          <p:nvPr/>
        </p:nvSpPr>
        <p:spPr>
          <a:xfrm>
            <a:off x="6479284" y="5917850"/>
            <a:ext cx="1612999" cy="41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</a:t>
            </a:r>
            <a:endParaRPr lang="id-ID" sz="10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ectangle 183"/>
          <p:cNvSpPr/>
          <p:nvPr/>
        </p:nvSpPr>
        <p:spPr>
          <a:xfrm>
            <a:off x="8190422" y="5917850"/>
            <a:ext cx="1612999" cy="41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</a:t>
            </a:r>
            <a:endParaRPr lang="id-ID" sz="10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Rectangle 184"/>
          <p:cNvSpPr/>
          <p:nvPr/>
        </p:nvSpPr>
        <p:spPr>
          <a:xfrm>
            <a:off x="9901554" y="5917850"/>
            <a:ext cx="1612999" cy="41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</a:t>
            </a:r>
            <a:endParaRPr lang="id-ID" sz="10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76"/>
          <p:cNvSpPr txBox="1"/>
          <p:nvPr/>
        </p:nvSpPr>
        <p:spPr>
          <a:xfrm>
            <a:off x="5218814" y="3252617"/>
            <a:ext cx="752129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id-ID" altLang="zh-CN" sz="14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77"/>
          <p:cNvSpPr txBox="1"/>
          <p:nvPr/>
        </p:nvSpPr>
        <p:spPr>
          <a:xfrm>
            <a:off x="3489206" y="2465231"/>
            <a:ext cx="752129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id-ID" altLang="zh-CN" sz="14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78"/>
          <p:cNvSpPr txBox="1"/>
          <p:nvPr/>
        </p:nvSpPr>
        <p:spPr>
          <a:xfrm>
            <a:off x="8620857" y="3252617"/>
            <a:ext cx="752129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id-ID" altLang="zh-CN" sz="14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79"/>
          <p:cNvSpPr txBox="1"/>
          <p:nvPr/>
        </p:nvSpPr>
        <p:spPr>
          <a:xfrm>
            <a:off x="6909719" y="2465231"/>
            <a:ext cx="752129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id-ID" altLang="zh-CN" sz="14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80"/>
          <p:cNvSpPr txBox="1"/>
          <p:nvPr/>
        </p:nvSpPr>
        <p:spPr>
          <a:xfrm>
            <a:off x="10331989" y="2465231"/>
            <a:ext cx="752129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id-ID" sz="14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4" name="Group 192"/>
          <p:cNvGrpSpPr/>
          <p:nvPr/>
        </p:nvGrpSpPr>
        <p:grpSpPr>
          <a:xfrm>
            <a:off x="1962226" y="2754797"/>
            <a:ext cx="378375" cy="378375"/>
            <a:chOff x="1839913" y="1474788"/>
            <a:chExt cx="358775" cy="358775"/>
          </a:xfrm>
          <a:solidFill>
            <a:schemeClr val="bg1"/>
          </a:solidFill>
        </p:grpSpPr>
        <p:sp>
          <p:nvSpPr>
            <p:cNvPr id="95" name="Freeform 12"/>
            <p:cNvSpPr/>
            <p:nvPr/>
          </p:nvSpPr>
          <p:spPr bwMode="auto">
            <a:xfrm>
              <a:off x="1930400" y="1565276"/>
              <a:ext cx="138112" cy="136525"/>
            </a:xfrm>
            <a:custGeom>
              <a:avLst/>
              <a:gdLst>
                <a:gd name="T0" fmla="*/ 58 w 87"/>
                <a:gd name="T1" fmla="*/ 0 h 86"/>
                <a:gd name="T2" fmla="*/ 29 w 87"/>
                <a:gd name="T3" fmla="*/ 0 h 86"/>
                <a:gd name="T4" fmla="*/ 29 w 87"/>
                <a:gd name="T5" fmla="*/ 29 h 86"/>
                <a:gd name="T6" fmla="*/ 0 w 87"/>
                <a:gd name="T7" fmla="*/ 29 h 86"/>
                <a:gd name="T8" fmla="*/ 0 w 87"/>
                <a:gd name="T9" fmla="*/ 58 h 86"/>
                <a:gd name="T10" fmla="*/ 29 w 87"/>
                <a:gd name="T11" fmla="*/ 58 h 86"/>
                <a:gd name="T12" fmla="*/ 29 w 87"/>
                <a:gd name="T13" fmla="*/ 86 h 86"/>
                <a:gd name="T14" fmla="*/ 58 w 87"/>
                <a:gd name="T15" fmla="*/ 86 h 86"/>
                <a:gd name="T16" fmla="*/ 58 w 87"/>
                <a:gd name="T17" fmla="*/ 58 h 86"/>
                <a:gd name="T18" fmla="*/ 87 w 87"/>
                <a:gd name="T19" fmla="*/ 58 h 86"/>
                <a:gd name="T20" fmla="*/ 87 w 87"/>
                <a:gd name="T21" fmla="*/ 29 h 86"/>
                <a:gd name="T22" fmla="*/ 58 w 87"/>
                <a:gd name="T23" fmla="*/ 29 h 86"/>
                <a:gd name="T24" fmla="*/ 58 w 87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6">
                  <a:moveTo>
                    <a:pt x="58" y="0"/>
                  </a:move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29" y="58"/>
                  </a:lnTo>
                  <a:lnTo>
                    <a:pt x="29" y="86"/>
                  </a:lnTo>
                  <a:lnTo>
                    <a:pt x="58" y="86"/>
                  </a:lnTo>
                  <a:lnTo>
                    <a:pt x="58" y="58"/>
                  </a:lnTo>
                  <a:lnTo>
                    <a:pt x="87" y="58"/>
                  </a:lnTo>
                  <a:lnTo>
                    <a:pt x="87" y="29"/>
                  </a:lnTo>
                  <a:lnTo>
                    <a:pt x="58" y="29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13"/>
            <p:cNvSpPr>
              <a:spLocks noEditPoints="1"/>
            </p:cNvSpPr>
            <p:nvPr/>
          </p:nvSpPr>
          <p:spPr bwMode="auto">
            <a:xfrm>
              <a:off x="1839913" y="1474788"/>
              <a:ext cx="358775" cy="358775"/>
            </a:xfrm>
            <a:custGeom>
              <a:avLst/>
              <a:gdLst>
                <a:gd name="T0" fmla="*/ 62 w 63"/>
                <a:gd name="T1" fmla="*/ 54 h 63"/>
                <a:gd name="T2" fmla="*/ 51 w 63"/>
                <a:gd name="T3" fmla="*/ 43 h 63"/>
                <a:gd name="T4" fmla="*/ 56 w 63"/>
                <a:gd name="T5" fmla="*/ 28 h 63"/>
                <a:gd name="T6" fmla="*/ 28 w 63"/>
                <a:gd name="T7" fmla="*/ 0 h 63"/>
                <a:gd name="T8" fmla="*/ 0 w 63"/>
                <a:gd name="T9" fmla="*/ 28 h 63"/>
                <a:gd name="T10" fmla="*/ 28 w 63"/>
                <a:gd name="T11" fmla="*/ 56 h 63"/>
                <a:gd name="T12" fmla="*/ 43 w 63"/>
                <a:gd name="T13" fmla="*/ 52 h 63"/>
                <a:gd name="T14" fmla="*/ 54 w 63"/>
                <a:gd name="T15" fmla="*/ 63 h 63"/>
                <a:gd name="T16" fmla="*/ 57 w 63"/>
                <a:gd name="T17" fmla="*/ 63 h 63"/>
                <a:gd name="T18" fmla="*/ 62 w 63"/>
                <a:gd name="T19" fmla="*/ 57 h 63"/>
                <a:gd name="T20" fmla="*/ 62 w 63"/>
                <a:gd name="T21" fmla="*/ 54 h 63"/>
                <a:gd name="T22" fmla="*/ 28 w 63"/>
                <a:gd name="T23" fmla="*/ 48 h 63"/>
                <a:gd name="T24" fmla="*/ 8 w 63"/>
                <a:gd name="T25" fmla="*/ 28 h 63"/>
                <a:gd name="T26" fmla="*/ 28 w 63"/>
                <a:gd name="T27" fmla="*/ 8 h 63"/>
                <a:gd name="T28" fmla="*/ 48 w 63"/>
                <a:gd name="T29" fmla="*/ 28 h 63"/>
                <a:gd name="T30" fmla="*/ 28 w 63"/>
                <a:gd name="T3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3">
                  <a:moveTo>
                    <a:pt x="62" y="5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54" y="39"/>
                    <a:pt x="56" y="34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33" y="56"/>
                    <a:pt x="39" y="54"/>
                    <a:pt x="43" y="5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6" y="63"/>
                    <a:pt x="57" y="63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3" y="56"/>
                    <a:pt x="63" y="55"/>
                    <a:pt x="62" y="54"/>
                  </a:cubicBezTo>
                  <a:close/>
                  <a:moveTo>
                    <a:pt x="28" y="48"/>
                  </a:moveTo>
                  <a:cubicBezTo>
                    <a:pt x="17" y="48"/>
                    <a:pt x="8" y="39"/>
                    <a:pt x="8" y="28"/>
                  </a:cubicBezTo>
                  <a:cubicBezTo>
                    <a:pt x="8" y="17"/>
                    <a:pt x="17" y="8"/>
                    <a:pt x="28" y="8"/>
                  </a:cubicBezTo>
                  <a:cubicBezTo>
                    <a:pt x="39" y="8"/>
                    <a:pt x="48" y="17"/>
                    <a:pt x="48" y="28"/>
                  </a:cubicBezTo>
                  <a:cubicBezTo>
                    <a:pt x="48" y="39"/>
                    <a:pt x="39" y="48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198"/>
          <p:cNvGrpSpPr/>
          <p:nvPr/>
        </p:nvGrpSpPr>
        <p:grpSpPr>
          <a:xfrm>
            <a:off x="3601470" y="1876753"/>
            <a:ext cx="524078" cy="524078"/>
            <a:chOff x="3275013" y="2108200"/>
            <a:chExt cx="376238" cy="376238"/>
          </a:xfrm>
          <a:solidFill>
            <a:schemeClr val="bg1"/>
          </a:solidFill>
        </p:grpSpPr>
        <p:sp>
          <p:nvSpPr>
            <p:cNvPr id="98" name="Freeform 58"/>
            <p:cNvSpPr/>
            <p:nvPr/>
          </p:nvSpPr>
          <p:spPr bwMode="auto">
            <a:xfrm>
              <a:off x="3333750" y="2149475"/>
              <a:ext cx="41275" cy="41275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3275013" y="2273300"/>
              <a:ext cx="47625" cy="2222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60"/>
            <p:cNvSpPr/>
            <p:nvPr/>
          </p:nvSpPr>
          <p:spPr bwMode="auto">
            <a:xfrm>
              <a:off x="3605213" y="2295525"/>
              <a:ext cx="46038" cy="23813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61"/>
            <p:cNvSpPr/>
            <p:nvPr/>
          </p:nvSpPr>
          <p:spPr bwMode="auto">
            <a:xfrm>
              <a:off x="3568700" y="2166938"/>
              <a:ext cx="41275" cy="41275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reeform 62"/>
            <p:cNvSpPr/>
            <p:nvPr/>
          </p:nvSpPr>
          <p:spPr bwMode="auto">
            <a:xfrm>
              <a:off x="3463925" y="2108200"/>
              <a:ext cx="23813" cy="4762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63"/>
            <p:cNvSpPr>
              <a:spLocks noEditPoints="1"/>
            </p:cNvSpPr>
            <p:nvPr/>
          </p:nvSpPr>
          <p:spPr bwMode="auto">
            <a:xfrm>
              <a:off x="3368675" y="2201863"/>
              <a:ext cx="188913" cy="211138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Freeform 64"/>
            <p:cNvSpPr/>
            <p:nvPr/>
          </p:nvSpPr>
          <p:spPr bwMode="auto">
            <a:xfrm>
              <a:off x="3416300" y="2436813"/>
              <a:ext cx="93663" cy="47625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Group 206"/>
          <p:cNvGrpSpPr/>
          <p:nvPr/>
        </p:nvGrpSpPr>
        <p:grpSpPr>
          <a:xfrm>
            <a:off x="5385120" y="2770549"/>
            <a:ext cx="396792" cy="396792"/>
            <a:chOff x="2522538" y="2108200"/>
            <a:chExt cx="376238" cy="376238"/>
          </a:xfrm>
          <a:solidFill>
            <a:schemeClr val="bg1"/>
          </a:solidFill>
        </p:grpSpPr>
        <p:sp>
          <p:nvSpPr>
            <p:cNvPr id="106" name="Freeform 54"/>
            <p:cNvSpPr/>
            <p:nvPr/>
          </p:nvSpPr>
          <p:spPr bwMode="auto">
            <a:xfrm>
              <a:off x="2522538" y="2319338"/>
              <a:ext cx="163513" cy="71438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Freeform 55"/>
            <p:cNvSpPr/>
            <p:nvPr/>
          </p:nvSpPr>
          <p:spPr bwMode="auto">
            <a:xfrm>
              <a:off x="2774950" y="2425700"/>
              <a:ext cx="123825" cy="58738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Freeform 56"/>
            <p:cNvSpPr/>
            <p:nvPr/>
          </p:nvSpPr>
          <p:spPr bwMode="auto">
            <a:xfrm>
              <a:off x="2522538" y="2343150"/>
              <a:ext cx="376238" cy="141288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Freeform 57"/>
            <p:cNvSpPr>
              <a:spLocks noEditPoints="1"/>
            </p:cNvSpPr>
            <p:nvPr/>
          </p:nvSpPr>
          <p:spPr bwMode="auto">
            <a:xfrm>
              <a:off x="2605088" y="2108200"/>
              <a:ext cx="217488" cy="258763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0" name="Freeform 22"/>
          <p:cNvSpPr>
            <a:spLocks noEditPoints="1"/>
          </p:cNvSpPr>
          <p:nvPr/>
        </p:nvSpPr>
        <p:spPr bwMode="auto">
          <a:xfrm>
            <a:off x="7102479" y="1954383"/>
            <a:ext cx="366606" cy="366606"/>
          </a:xfrm>
          <a:custGeom>
            <a:avLst/>
            <a:gdLst>
              <a:gd name="T0" fmla="*/ 42 w 44"/>
              <a:gd name="T1" fmla="*/ 18 h 44"/>
              <a:gd name="T2" fmla="*/ 35 w 44"/>
              <a:gd name="T3" fmla="*/ 18 h 44"/>
              <a:gd name="T4" fmla="*/ 34 w 44"/>
              <a:gd name="T5" fmla="*/ 14 h 44"/>
              <a:gd name="T6" fmla="*/ 38 w 44"/>
              <a:gd name="T7" fmla="*/ 10 h 44"/>
              <a:gd name="T8" fmla="*/ 38 w 44"/>
              <a:gd name="T9" fmla="*/ 7 h 44"/>
              <a:gd name="T10" fmla="*/ 36 w 44"/>
              <a:gd name="T11" fmla="*/ 5 h 44"/>
              <a:gd name="T12" fmla="*/ 33 w 44"/>
              <a:gd name="T13" fmla="*/ 5 h 44"/>
              <a:gd name="T14" fmla="*/ 29 w 44"/>
              <a:gd name="T15" fmla="*/ 9 h 44"/>
              <a:gd name="T16" fmla="*/ 25 w 44"/>
              <a:gd name="T17" fmla="*/ 8 h 44"/>
              <a:gd name="T18" fmla="*/ 25 w 44"/>
              <a:gd name="T19" fmla="*/ 2 h 44"/>
              <a:gd name="T20" fmla="*/ 23 w 44"/>
              <a:gd name="T21" fmla="*/ 0 h 44"/>
              <a:gd name="T22" fmla="*/ 20 w 44"/>
              <a:gd name="T23" fmla="*/ 0 h 44"/>
              <a:gd name="T24" fmla="*/ 18 w 44"/>
              <a:gd name="T25" fmla="*/ 2 h 44"/>
              <a:gd name="T26" fmla="*/ 18 w 44"/>
              <a:gd name="T27" fmla="*/ 8 h 44"/>
              <a:gd name="T28" fmla="*/ 14 w 44"/>
              <a:gd name="T29" fmla="*/ 9 h 44"/>
              <a:gd name="T30" fmla="*/ 10 w 44"/>
              <a:gd name="T31" fmla="*/ 6 h 44"/>
              <a:gd name="T32" fmla="*/ 7 w 44"/>
              <a:gd name="T33" fmla="*/ 6 h 44"/>
              <a:gd name="T34" fmla="*/ 5 w 44"/>
              <a:gd name="T35" fmla="*/ 8 h 44"/>
              <a:gd name="T36" fmla="*/ 5 w 44"/>
              <a:gd name="T37" fmla="*/ 11 h 44"/>
              <a:gd name="T38" fmla="*/ 9 w 44"/>
              <a:gd name="T39" fmla="*/ 15 h 44"/>
              <a:gd name="T40" fmla="*/ 7 w 44"/>
              <a:gd name="T41" fmla="*/ 19 h 44"/>
              <a:gd name="T42" fmla="*/ 2 w 44"/>
              <a:gd name="T43" fmla="*/ 19 h 44"/>
              <a:gd name="T44" fmla="*/ 0 w 44"/>
              <a:gd name="T45" fmla="*/ 21 h 44"/>
              <a:gd name="T46" fmla="*/ 0 w 44"/>
              <a:gd name="T47" fmla="*/ 24 h 44"/>
              <a:gd name="T48" fmla="*/ 2 w 44"/>
              <a:gd name="T49" fmla="*/ 26 h 44"/>
              <a:gd name="T50" fmla="*/ 7 w 44"/>
              <a:gd name="T51" fmla="*/ 26 h 44"/>
              <a:gd name="T52" fmla="*/ 9 w 44"/>
              <a:gd name="T53" fmla="*/ 30 h 44"/>
              <a:gd name="T54" fmla="*/ 6 w 44"/>
              <a:gd name="T55" fmla="*/ 34 h 44"/>
              <a:gd name="T56" fmla="*/ 6 w 44"/>
              <a:gd name="T57" fmla="*/ 37 h 44"/>
              <a:gd name="T58" fmla="*/ 8 w 44"/>
              <a:gd name="T59" fmla="*/ 39 h 44"/>
              <a:gd name="T60" fmla="*/ 11 w 44"/>
              <a:gd name="T61" fmla="*/ 39 h 44"/>
              <a:gd name="T62" fmla="*/ 15 w 44"/>
              <a:gd name="T63" fmla="*/ 35 h 44"/>
              <a:gd name="T64" fmla="*/ 19 w 44"/>
              <a:gd name="T65" fmla="*/ 36 h 44"/>
              <a:gd name="T66" fmla="*/ 19 w 44"/>
              <a:gd name="T67" fmla="*/ 42 h 44"/>
              <a:gd name="T68" fmla="*/ 21 w 44"/>
              <a:gd name="T69" fmla="*/ 44 h 44"/>
              <a:gd name="T70" fmla="*/ 24 w 44"/>
              <a:gd name="T71" fmla="*/ 44 h 44"/>
              <a:gd name="T72" fmla="*/ 26 w 44"/>
              <a:gd name="T73" fmla="*/ 42 h 44"/>
              <a:gd name="T74" fmla="*/ 26 w 44"/>
              <a:gd name="T75" fmla="*/ 36 h 44"/>
              <a:gd name="T76" fmla="*/ 30 w 44"/>
              <a:gd name="T77" fmla="*/ 34 h 44"/>
              <a:gd name="T78" fmla="*/ 34 w 44"/>
              <a:gd name="T79" fmla="*/ 38 h 44"/>
              <a:gd name="T80" fmla="*/ 37 w 44"/>
              <a:gd name="T81" fmla="*/ 38 h 44"/>
              <a:gd name="T82" fmla="*/ 39 w 44"/>
              <a:gd name="T83" fmla="*/ 36 h 44"/>
              <a:gd name="T84" fmla="*/ 39 w 44"/>
              <a:gd name="T85" fmla="*/ 33 h 44"/>
              <a:gd name="T86" fmla="*/ 35 w 44"/>
              <a:gd name="T87" fmla="*/ 28 h 44"/>
              <a:gd name="T88" fmla="*/ 36 w 44"/>
              <a:gd name="T89" fmla="*/ 25 h 44"/>
              <a:gd name="T90" fmla="*/ 42 w 44"/>
              <a:gd name="T91" fmla="*/ 25 h 44"/>
              <a:gd name="T92" fmla="*/ 44 w 44"/>
              <a:gd name="T93" fmla="*/ 23 h 44"/>
              <a:gd name="T94" fmla="*/ 44 w 44"/>
              <a:gd name="T95" fmla="*/ 20 h 44"/>
              <a:gd name="T96" fmla="*/ 42 w 44"/>
              <a:gd name="T97" fmla="*/ 18 h 44"/>
              <a:gd name="T98" fmla="*/ 21 w 44"/>
              <a:gd name="T99" fmla="*/ 28 h 44"/>
              <a:gd name="T100" fmla="*/ 15 w 44"/>
              <a:gd name="T101" fmla="*/ 22 h 44"/>
              <a:gd name="T102" fmla="*/ 21 w 44"/>
              <a:gd name="T103" fmla="*/ 16 h 44"/>
              <a:gd name="T104" fmla="*/ 28 w 44"/>
              <a:gd name="T105" fmla="*/ 22 h 44"/>
              <a:gd name="T106" fmla="*/ 21 w 44"/>
              <a:gd name="T107" fmla="*/ 2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44">
                <a:moveTo>
                  <a:pt x="42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35" y="17"/>
                  <a:pt x="35" y="15"/>
                  <a:pt x="34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39" y="9"/>
                  <a:pt x="39" y="8"/>
                  <a:pt x="38" y="7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4"/>
                  <a:pt x="34" y="4"/>
                  <a:pt x="33" y="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6" y="8"/>
                  <a:pt x="25" y="8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4" y="0"/>
                  <a:pt x="2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8" y="1"/>
                  <a:pt x="18" y="2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5" y="9"/>
                  <a:pt x="14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5"/>
                  <a:pt x="8" y="5"/>
                  <a:pt x="7" y="6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10"/>
                  <a:pt x="5" y="11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7" y="17"/>
                  <a:pt x="7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20"/>
                  <a:pt x="0" y="2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8"/>
                  <a:pt x="8" y="29"/>
                  <a:pt x="9" y="30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5"/>
                  <a:pt x="5" y="36"/>
                  <a:pt x="6" y="37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40"/>
                  <a:pt x="10" y="40"/>
                  <a:pt x="11" y="39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6"/>
                  <a:pt x="18" y="36"/>
                  <a:pt x="19" y="36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3"/>
                  <a:pt x="20" y="44"/>
                  <a:pt x="21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5" y="44"/>
                  <a:pt x="26" y="43"/>
                  <a:pt x="26" y="42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5"/>
                  <a:pt x="29" y="35"/>
                  <a:pt x="30" y="34"/>
                </a:cubicBezTo>
                <a:cubicBezTo>
                  <a:pt x="34" y="38"/>
                  <a:pt x="34" y="38"/>
                  <a:pt x="34" y="38"/>
                </a:cubicBezTo>
                <a:cubicBezTo>
                  <a:pt x="35" y="39"/>
                  <a:pt x="36" y="39"/>
                  <a:pt x="37" y="38"/>
                </a:cubicBezTo>
                <a:cubicBezTo>
                  <a:pt x="39" y="36"/>
                  <a:pt x="39" y="36"/>
                  <a:pt x="39" y="36"/>
                </a:cubicBezTo>
                <a:cubicBezTo>
                  <a:pt x="40" y="35"/>
                  <a:pt x="40" y="34"/>
                  <a:pt x="39" y="33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7"/>
                  <a:pt x="35" y="26"/>
                  <a:pt x="36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3" y="25"/>
                  <a:pt x="44" y="24"/>
                  <a:pt x="44" y="23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3" y="18"/>
                  <a:pt x="42" y="18"/>
                </a:cubicBezTo>
                <a:close/>
                <a:moveTo>
                  <a:pt x="21" y="28"/>
                </a:moveTo>
                <a:cubicBezTo>
                  <a:pt x="18" y="28"/>
                  <a:pt x="15" y="25"/>
                  <a:pt x="15" y="22"/>
                </a:cubicBezTo>
                <a:cubicBezTo>
                  <a:pt x="15" y="19"/>
                  <a:pt x="18" y="16"/>
                  <a:pt x="21" y="16"/>
                </a:cubicBezTo>
                <a:cubicBezTo>
                  <a:pt x="25" y="16"/>
                  <a:pt x="28" y="19"/>
                  <a:pt x="28" y="22"/>
                </a:cubicBezTo>
                <a:cubicBezTo>
                  <a:pt x="28" y="25"/>
                  <a:pt x="25" y="28"/>
                  <a:pt x="2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Freeform 102"/>
          <p:cNvSpPr>
            <a:spLocks noEditPoints="1"/>
          </p:cNvSpPr>
          <p:nvPr/>
        </p:nvSpPr>
        <p:spPr bwMode="auto">
          <a:xfrm>
            <a:off x="8798525" y="2754797"/>
            <a:ext cx="396792" cy="396792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2" name="Group 213"/>
          <p:cNvGrpSpPr/>
          <p:nvPr/>
        </p:nvGrpSpPr>
        <p:grpSpPr>
          <a:xfrm>
            <a:off x="10534771" y="1923810"/>
            <a:ext cx="346565" cy="396792"/>
            <a:chOff x="9953626" y="3624263"/>
            <a:chExt cx="328613" cy="376238"/>
          </a:xfrm>
          <a:solidFill>
            <a:schemeClr val="bg1"/>
          </a:solidFill>
        </p:grpSpPr>
        <p:sp>
          <p:nvSpPr>
            <p:cNvPr id="113" name="Freeform 98"/>
            <p:cNvSpPr>
              <a:spLocks noEditPoints="1"/>
            </p:cNvSpPr>
            <p:nvPr/>
          </p:nvSpPr>
          <p:spPr bwMode="auto">
            <a:xfrm>
              <a:off x="10023476" y="3624263"/>
              <a:ext cx="188913" cy="93663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reeform 99"/>
            <p:cNvSpPr>
              <a:spLocks noEditPoints="1"/>
            </p:cNvSpPr>
            <p:nvPr/>
          </p:nvSpPr>
          <p:spPr bwMode="auto">
            <a:xfrm>
              <a:off x="9953626" y="3671888"/>
              <a:ext cx="328613" cy="328613"/>
            </a:xfrm>
            <a:custGeom>
              <a:avLst/>
              <a:gdLst>
                <a:gd name="T0" fmla="*/ 178 w 207"/>
                <a:gd name="T1" fmla="*/ 0 h 207"/>
                <a:gd name="T2" fmla="*/ 178 w 207"/>
                <a:gd name="T3" fmla="*/ 44 h 207"/>
                <a:gd name="T4" fmla="*/ 29 w 207"/>
                <a:gd name="T5" fmla="*/ 44 h 207"/>
                <a:gd name="T6" fmla="*/ 29 w 207"/>
                <a:gd name="T7" fmla="*/ 0 h 207"/>
                <a:gd name="T8" fmla="*/ 0 w 207"/>
                <a:gd name="T9" fmla="*/ 0 h 207"/>
                <a:gd name="T10" fmla="*/ 0 w 207"/>
                <a:gd name="T11" fmla="*/ 207 h 207"/>
                <a:gd name="T12" fmla="*/ 207 w 207"/>
                <a:gd name="T13" fmla="*/ 207 h 207"/>
                <a:gd name="T14" fmla="*/ 207 w 207"/>
                <a:gd name="T15" fmla="*/ 0 h 207"/>
                <a:gd name="T16" fmla="*/ 178 w 207"/>
                <a:gd name="T17" fmla="*/ 0 h 207"/>
                <a:gd name="T18" fmla="*/ 96 w 207"/>
                <a:gd name="T19" fmla="*/ 174 h 207"/>
                <a:gd name="T20" fmla="*/ 85 w 207"/>
                <a:gd name="T21" fmla="*/ 166 h 207"/>
                <a:gd name="T22" fmla="*/ 44 w 207"/>
                <a:gd name="T23" fmla="*/ 122 h 207"/>
                <a:gd name="T24" fmla="*/ 67 w 207"/>
                <a:gd name="T25" fmla="*/ 103 h 207"/>
                <a:gd name="T26" fmla="*/ 96 w 207"/>
                <a:gd name="T27" fmla="*/ 133 h 207"/>
                <a:gd name="T28" fmla="*/ 155 w 207"/>
                <a:gd name="T29" fmla="*/ 74 h 207"/>
                <a:gd name="T30" fmla="*/ 178 w 207"/>
                <a:gd name="T31" fmla="*/ 96 h 207"/>
                <a:gd name="T32" fmla="*/ 96 w 207"/>
                <a:gd name="T33" fmla="*/ 17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207">
                  <a:moveTo>
                    <a:pt x="178" y="0"/>
                  </a:moveTo>
                  <a:lnTo>
                    <a:pt x="178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07" y="207"/>
                  </a:lnTo>
                  <a:lnTo>
                    <a:pt x="207" y="0"/>
                  </a:lnTo>
                  <a:lnTo>
                    <a:pt x="178" y="0"/>
                  </a:lnTo>
                  <a:close/>
                  <a:moveTo>
                    <a:pt x="96" y="174"/>
                  </a:moveTo>
                  <a:lnTo>
                    <a:pt x="85" y="166"/>
                  </a:lnTo>
                  <a:lnTo>
                    <a:pt x="44" y="122"/>
                  </a:lnTo>
                  <a:lnTo>
                    <a:pt x="67" y="103"/>
                  </a:lnTo>
                  <a:lnTo>
                    <a:pt x="96" y="133"/>
                  </a:lnTo>
                  <a:lnTo>
                    <a:pt x="155" y="74"/>
                  </a:lnTo>
                  <a:lnTo>
                    <a:pt x="178" y="96"/>
                  </a:lnTo>
                  <a:lnTo>
                    <a:pt x="96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5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116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110" grpId="0" animBg="1"/>
      <p:bldP spid="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9860" y="2330456"/>
            <a:ext cx="10689118" cy="3665941"/>
            <a:chOff x="1042553" y="1900246"/>
            <a:chExt cx="10135424" cy="3476046"/>
          </a:xfrm>
        </p:grpSpPr>
        <p:grpSp>
          <p:nvGrpSpPr>
            <p:cNvPr id="3" name="组合 2"/>
            <p:cNvGrpSpPr/>
            <p:nvPr/>
          </p:nvGrpSpPr>
          <p:grpSpPr>
            <a:xfrm>
              <a:off x="1042553" y="1900246"/>
              <a:ext cx="10135424" cy="3476046"/>
              <a:chOff x="1674578" y="1834366"/>
              <a:chExt cx="9516293" cy="3263709"/>
            </a:xfrm>
          </p:grpSpPr>
          <p:sp>
            <p:nvSpPr>
              <p:cNvPr id="6" name="AutoShape 1"/>
              <p:cNvSpPr/>
              <p:nvPr/>
            </p:nvSpPr>
            <p:spPr bwMode="auto">
              <a:xfrm>
                <a:off x="1674578" y="1834366"/>
                <a:ext cx="4815070" cy="28752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815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AutoShape 2"/>
              <p:cNvSpPr/>
              <p:nvPr/>
            </p:nvSpPr>
            <p:spPr bwMode="auto">
              <a:xfrm>
                <a:off x="6489648" y="2225105"/>
                <a:ext cx="4701223" cy="287297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4546" b="-4546"/>
                </a:stretch>
              </a:blip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815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矩形 47"/>
            <p:cNvSpPr>
              <a:spLocks noChangeArrowheads="1"/>
            </p:cNvSpPr>
            <p:nvPr/>
          </p:nvSpPr>
          <p:spPr bwMode="auto">
            <a:xfrm>
              <a:off x="1423801" y="3001275"/>
              <a:ext cx="4329885" cy="127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5935" tIns="37968" rIns="75935" bIns="3796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spcAft>
                  <a:spcPts val="415"/>
                </a:spcAft>
                <a:buNone/>
              </a:pPr>
              <a:r>
                <a:rPr lang="zh-CN" altLang="en-US" sz="12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右键点击图片选择设置图片格式可直接替换图片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423801" y="2601165"/>
              <a:ext cx="3051202" cy="395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在此输入您的标题内容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09095" y="1070080"/>
            <a:ext cx="8949655" cy="5024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Group 45"/>
          <p:cNvGrpSpPr/>
          <p:nvPr/>
        </p:nvGrpSpPr>
        <p:grpSpPr>
          <a:xfrm>
            <a:off x="5421263" y="2006184"/>
            <a:ext cx="4880792" cy="1734267"/>
            <a:chOff x="5505845" y="1199046"/>
            <a:chExt cx="4627968" cy="1644433"/>
          </a:xfrm>
        </p:grpSpPr>
        <p:sp>
          <p:nvSpPr>
            <p:cNvPr id="34" name="TextBox 46"/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35" name="TextBox 47"/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5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2561140" y="1841988"/>
            <a:ext cx="2430137" cy="24301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484998" y="3462079"/>
            <a:ext cx="1417580" cy="1417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503559" y="3480042"/>
            <a:ext cx="1399019" cy="126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95" spc="422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7595" spc="422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5205239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212" r="-542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09095" y="1528093"/>
            <a:ext cx="8949655" cy="5024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108120" y="1901030"/>
            <a:ext cx="5316982" cy="4490938"/>
            <a:chOff x="6155198" y="1390436"/>
            <a:chExt cx="5316982" cy="4490938"/>
          </a:xfrm>
        </p:grpSpPr>
        <p:sp>
          <p:nvSpPr>
            <p:cNvPr id="11" name="圆角矩形 10"/>
            <p:cNvSpPr/>
            <p:nvPr/>
          </p:nvSpPr>
          <p:spPr>
            <a:xfrm rot="19006218">
              <a:off x="6155198" y="1390436"/>
              <a:ext cx="775403" cy="77540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9006218">
              <a:off x="6423074" y="2628947"/>
              <a:ext cx="775403" cy="7754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 rot="19006218">
              <a:off x="6690951" y="3867460"/>
              <a:ext cx="775403" cy="77540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 rot="19006218">
              <a:off x="6958826" y="5105971"/>
              <a:ext cx="775403" cy="7754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127199" y="1534693"/>
              <a:ext cx="3541354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30" spc="300" dirty="0">
                  <a:latin typeface="+mn-ea"/>
                  <a:ea typeface="+mn-ea"/>
                  <a:cs typeface="+mn-ea"/>
                  <a:sym typeface="+mn-lt"/>
                </a:rPr>
                <a:t>01</a:t>
              </a:r>
              <a:r>
                <a:rPr lang="zh-CN" altLang="en-US" sz="2530" spc="300" dirty="0">
                  <a:latin typeface="+mn-ea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6362659" y="1591629"/>
              <a:ext cx="396149" cy="450346"/>
            </a:xfrm>
            <a:custGeom>
              <a:avLst/>
              <a:gdLst>
                <a:gd name="T0" fmla="*/ 124 w 127"/>
                <a:gd name="T1" fmla="*/ 17 h 145"/>
                <a:gd name="T2" fmla="*/ 64 w 127"/>
                <a:gd name="T3" fmla="*/ 1 h 145"/>
                <a:gd name="T4" fmla="*/ 3 w 127"/>
                <a:gd name="T5" fmla="*/ 17 h 145"/>
                <a:gd name="T6" fmla="*/ 3 w 127"/>
                <a:gd name="T7" fmla="*/ 42 h 145"/>
                <a:gd name="T8" fmla="*/ 24 w 127"/>
                <a:gd name="T9" fmla="*/ 103 h 145"/>
                <a:gd name="T10" fmla="*/ 40 w 127"/>
                <a:gd name="T11" fmla="*/ 123 h 145"/>
                <a:gd name="T12" fmla="*/ 56 w 127"/>
                <a:gd name="T13" fmla="*/ 139 h 145"/>
                <a:gd name="T14" fmla="*/ 64 w 127"/>
                <a:gd name="T15" fmla="*/ 145 h 145"/>
                <a:gd name="T16" fmla="*/ 71 w 127"/>
                <a:gd name="T17" fmla="*/ 139 h 145"/>
                <a:gd name="T18" fmla="*/ 87 w 127"/>
                <a:gd name="T19" fmla="*/ 123 h 145"/>
                <a:gd name="T20" fmla="*/ 103 w 127"/>
                <a:gd name="T21" fmla="*/ 103 h 145"/>
                <a:gd name="T22" fmla="*/ 124 w 127"/>
                <a:gd name="T23" fmla="*/ 42 h 145"/>
                <a:gd name="T24" fmla="*/ 124 w 127"/>
                <a:gd name="T25" fmla="*/ 17 h 145"/>
                <a:gd name="T26" fmla="*/ 75 w 127"/>
                <a:gd name="T27" fmla="*/ 112 h 145"/>
                <a:gd name="T28" fmla="*/ 64 w 127"/>
                <a:gd name="T29" fmla="*/ 124 h 145"/>
                <a:gd name="T30" fmla="*/ 64 w 127"/>
                <a:gd name="T31" fmla="*/ 73 h 145"/>
                <a:gd name="T32" fmla="*/ 27 w 127"/>
                <a:gd name="T33" fmla="*/ 73 h 145"/>
                <a:gd name="T34" fmla="*/ 19 w 127"/>
                <a:gd name="T35" fmla="*/ 40 h 145"/>
                <a:gd name="T36" fmla="*/ 19 w 127"/>
                <a:gd name="T37" fmla="*/ 39 h 145"/>
                <a:gd name="T38" fmla="*/ 18 w 127"/>
                <a:gd name="T39" fmla="*/ 27 h 145"/>
                <a:gd name="T40" fmla="*/ 59 w 127"/>
                <a:gd name="T41" fmla="*/ 18 h 145"/>
                <a:gd name="T42" fmla="*/ 64 w 127"/>
                <a:gd name="T43" fmla="*/ 18 h 145"/>
                <a:gd name="T44" fmla="*/ 64 w 127"/>
                <a:gd name="T45" fmla="*/ 73 h 145"/>
                <a:gd name="T46" fmla="*/ 100 w 127"/>
                <a:gd name="T47" fmla="*/ 73 h 145"/>
                <a:gd name="T48" fmla="*/ 90 w 127"/>
                <a:gd name="T49" fmla="*/ 94 h 145"/>
                <a:gd name="T50" fmla="*/ 75 w 127"/>
                <a:gd name="T51" fmla="*/ 1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145">
                  <a:moveTo>
                    <a:pt x="124" y="17"/>
                  </a:moveTo>
                  <a:cubicBezTo>
                    <a:pt x="124" y="17"/>
                    <a:pt x="100" y="0"/>
                    <a:pt x="64" y="1"/>
                  </a:cubicBezTo>
                  <a:cubicBezTo>
                    <a:pt x="27" y="0"/>
                    <a:pt x="3" y="17"/>
                    <a:pt x="3" y="17"/>
                  </a:cubicBezTo>
                  <a:cubicBezTo>
                    <a:pt x="0" y="19"/>
                    <a:pt x="2" y="38"/>
                    <a:pt x="3" y="42"/>
                  </a:cubicBezTo>
                  <a:cubicBezTo>
                    <a:pt x="5" y="63"/>
                    <a:pt x="12" y="86"/>
                    <a:pt x="24" y="103"/>
                  </a:cubicBezTo>
                  <a:cubicBezTo>
                    <a:pt x="29" y="111"/>
                    <a:pt x="34" y="117"/>
                    <a:pt x="40" y="123"/>
                  </a:cubicBezTo>
                  <a:cubicBezTo>
                    <a:pt x="45" y="129"/>
                    <a:pt x="51" y="134"/>
                    <a:pt x="56" y="139"/>
                  </a:cubicBezTo>
                  <a:cubicBezTo>
                    <a:pt x="58" y="140"/>
                    <a:pt x="61" y="144"/>
                    <a:pt x="64" y="145"/>
                  </a:cubicBezTo>
                  <a:cubicBezTo>
                    <a:pt x="66" y="144"/>
                    <a:pt x="70" y="140"/>
                    <a:pt x="71" y="139"/>
                  </a:cubicBezTo>
                  <a:cubicBezTo>
                    <a:pt x="77" y="134"/>
                    <a:pt x="82" y="129"/>
                    <a:pt x="87" y="123"/>
                  </a:cubicBezTo>
                  <a:cubicBezTo>
                    <a:pt x="93" y="117"/>
                    <a:pt x="99" y="111"/>
                    <a:pt x="103" y="103"/>
                  </a:cubicBezTo>
                  <a:cubicBezTo>
                    <a:pt x="115" y="86"/>
                    <a:pt x="122" y="63"/>
                    <a:pt x="124" y="42"/>
                  </a:cubicBezTo>
                  <a:cubicBezTo>
                    <a:pt x="125" y="38"/>
                    <a:pt x="127" y="19"/>
                    <a:pt x="124" y="17"/>
                  </a:cubicBezTo>
                  <a:close/>
                  <a:moveTo>
                    <a:pt x="75" y="112"/>
                  </a:moveTo>
                  <a:cubicBezTo>
                    <a:pt x="71" y="116"/>
                    <a:pt x="67" y="120"/>
                    <a:pt x="64" y="124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3" y="63"/>
                    <a:pt x="21" y="52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3"/>
                    <a:pt x="18" y="30"/>
                    <a:pt x="18" y="27"/>
                  </a:cubicBezTo>
                  <a:cubicBezTo>
                    <a:pt x="25" y="24"/>
                    <a:pt x="40" y="18"/>
                    <a:pt x="59" y="18"/>
                  </a:cubicBezTo>
                  <a:cubicBezTo>
                    <a:pt x="60" y="18"/>
                    <a:pt x="62" y="18"/>
                    <a:pt x="64" y="1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7" y="81"/>
                    <a:pt x="94" y="88"/>
                    <a:pt x="90" y="94"/>
                  </a:cubicBezTo>
                  <a:cubicBezTo>
                    <a:pt x="86" y="100"/>
                    <a:pt x="81" y="106"/>
                    <a:pt x="75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95075" y="2773205"/>
              <a:ext cx="3541354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30" spc="300" dirty="0">
                  <a:latin typeface="+mn-ea"/>
                  <a:ea typeface="+mn-ea"/>
                  <a:cs typeface="+mn-ea"/>
                  <a:sym typeface="+mn-lt"/>
                </a:rPr>
                <a:t>02</a:t>
              </a:r>
              <a:r>
                <a:rPr lang="zh-CN" altLang="en-US" sz="2530" spc="300" dirty="0">
                  <a:latin typeface="+mn-ea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626683" y="3993051"/>
              <a:ext cx="3541354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30" spc="300" dirty="0">
                  <a:latin typeface="+mn-ea"/>
                  <a:ea typeface="+mn-ea"/>
                  <a:cs typeface="+mn-ea"/>
                  <a:sym typeface="+mn-lt"/>
                </a:rPr>
                <a:t>03</a:t>
              </a:r>
              <a:r>
                <a:rPr lang="zh-CN" altLang="en-US" sz="2530" spc="300" dirty="0">
                  <a:latin typeface="+mn-ea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30826" y="5266554"/>
              <a:ext cx="3541354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30" spc="300" dirty="0">
                  <a:latin typeface="+mn-ea"/>
                  <a:ea typeface="+mn-ea"/>
                  <a:cs typeface="+mn-ea"/>
                  <a:sym typeface="+mn-lt"/>
                </a:rPr>
                <a:t>04</a:t>
              </a:r>
              <a:r>
                <a:rPr lang="zh-CN" altLang="en-US" sz="2530" spc="300" dirty="0">
                  <a:latin typeface="+mn-ea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835075" y="4089417"/>
              <a:ext cx="487153" cy="331488"/>
            </a:xfrm>
            <a:custGeom>
              <a:avLst/>
              <a:gdLst>
                <a:gd name="T0" fmla="*/ 593606 w 157"/>
                <a:gd name="T1" fmla="*/ 206457 h 107"/>
                <a:gd name="T2" fmla="*/ 602400 w 157"/>
                <a:gd name="T3" fmla="*/ 162530 h 107"/>
                <a:gd name="T4" fmla="*/ 439708 w 157"/>
                <a:gd name="T5" fmla="*/ 0 h 107"/>
                <a:gd name="T6" fmla="*/ 320987 w 157"/>
                <a:gd name="T7" fmla="*/ 79069 h 107"/>
                <a:gd name="T8" fmla="*/ 202266 w 157"/>
                <a:gd name="T9" fmla="*/ 35142 h 107"/>
                <a:gd name="T10" fmla="*/ 87942 w 157"/>
                <a:gd name="T11" fmla="*/ 175708 h 107"/>
                <a:gd name="T12" fmla="*/ 92339 w 157"/>
                <a:gd name="T13" fmla="*/ 206457 h 107"/>
                <a:gd name="T14" fmla="*/ 0 w 157"/>
                <a:gd name="T15" fmla="*/ 333846 h 107"/>
                <a:gd name="T16" fmla="*/ 136310 w 157"/>
                <a:gd name="T17" fmla="*/ 470020 h 107"/>
                <a:gd name="T18" fmla="*/ 554032 w 157"/>
                <a:gd name="T19" fmla="*/ 470020 h 107"/>
                <a:gd name="T20" fmla="*/ 690342 w 157"/>
                <a:gd name="T21" fmla="*/ 333846 h 107"/>
                <a:gd name="T22" fmla="*/ 593606 w 157"/>
                <a:gd name="T23" fmla="*/ 206457 h 107"/>
                <a:gd name="T24" fmla="*/ 527650 w 157"/>
                <a:gd name="T25" fmla="*/ 443664 h 107"/>
                <a:gd name="T26" fmla="*/ 347370 w 157"/>
                <a:gd name="T27" fmla="*/ 443664 h 107"/>
                <a:gd name="T28" fmla="*/ 457297 w 157"/>
                <a:gd name="T29" fmla="*/ 333846 h 107"/>
                <a:gd name="T30" fmla="*/ 452900 w 157"/>
                <a:gd name="T31" fmla="*/ 320668 h 107"/>
                <a:gd name="T32" fmla="*/ 404532 w 157"/>
                <a:gd name="T33" fmla="*/ 320668 h 107"/>
                <a:gd name="T34" fmla="*/ 404532 w 157"/>
                <a:gd name="T35" fmla="*/ 298704 h 107"/>
                <a:gd name="T36" fmla="*/ 404532 w 157"/>
                <a:gd name="T37" fmla="*/ 162530 h 107"/>
                <a:gd name="T38" fmla="*/ 395737 w 157"/>
                <a:gd name="T39" fmla="*/ 158138 h 107"/>
                <a:gd name="T40" fmla="*/ 281413 w 157"/>
                <a:gd name="T41" fmla="*/ 158138 h 107"/>
                <a:gd name="T42" fmla="*/ 272619 w 157"/>
                <a:gd name="T43" fmla="*/ 166923 h 107"/>
                <a:gd name="T44" fmla="*/ 272619 w 157"/>
                <a:gd name="T45" fmla="*/ 298704 h 107"/>
                <a:gd name="T46" fmla="*/ 272619 w 157"/>
                <a:gd name="T47" fmla="*/ 320668 h 107"/>
                <a:gd name="T48" fmla="*/ 224251 w 157"/>
                <a:gd name="T49" fmla="*/ 320668 h 107"/>
                <a:gd name="T50" fmla="*/ 224251 w 157"/>
                <a:gd name="T51" fmla="*/ 333846 h 107"/>
                <a:gd name="T52" fmla="*/ 334178 w 157"/>
                <a:gd name="T53" fmla="*/ 443664 h 107"/>
                <a:gd name="T54" fmla="*/ 167089 w 157"/>
                <a:gd name="T55" fmla="*/ 443664 h 107"/>
                <a:gd name="T56" fmla="*/ 48368 w 157"/>
                <a:gd name="T57" fmla="*/ 329453 h 107"/>
                <a:gd name="T58" fmla="*/ 127515 w 157"/>
                <a:gd name="T59" fmla="*/ 219636 h 107"/>
                <a:gd name="T60" fmla="*/ 123118 w 157"/>
                <a:gd name="T61" fmla="*/ 193279 h 107"/>
                <a:gd name="T62" fmla="*/ 224251 w 157"/>
                <a:gd name="T63" fmla="*/ 74676 h 107"/>
                <a:gd name="T64" fmla="*/ 329781 w 157"/>
                <a:gd name="T65" fmla="*/ 131781 h 107"/>
                <a:gd name="T66" fmla="*/ 430914 w 157"/>
                <a:gd name="T67" fmla="*/ 48320 h 107"/>
                <a:gd name="T68" fmla="*/ 562827 w 157"/>
                <a:gd name="T69" fmla="*/ 184494 h 107"/>
                <a:gd name="T70" fmla="*/ 558430 w 157"/>
                <a:gd name="T71" fmla="*/ 219636 h 107"/>
                <a:gd name="T72" fmla="*/ 646371 w 157"/>
                <a:gd name="T73" fmla="*/ 329453 h 107"/>
                <a:gd name="T74" fmla="*/ 527650 w 157"/>
                <a:gd name="T75" fmla="*/ 443664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7179871" y="5301696"/>
              <a:ext cx="370238" cy="383951"/>
            </a:xfrm>
            <a:custGeom>
              <a:avLst/>
              <a:gdLst>
                <a:gd name="T0" fmla="*/ 247789 w 137"/>
                <a:gd name="T1" fmla="*/ 142679 h 142"/>
                <a:gd name="T2" fmla="*/ 342900 w 137"/>
                <a:gd name="T3" fmla="*/ 142679 h 142"/>
                <a:gd name="T4" fmla="*/ 190222 w 137"/>
                <a:gd name="T5" fmla="*/ 10013 h 142"/>
                <a:gd name="T6" fmla="*/ 172701 w 137"/>
                <a:gd name="T7" fmla="*/ 0 h 142"/>
                <a:gd name="T8" fmla="*/ 155181 w 137"/>
                <a:gd name="T9" fmla="*/ 10013 h 142"/>
                <a:gd name="T10" fmla="*/ 0 w 137"/>
                <a:gd name="T11" fmla="*/ 142679 h 142"/>
                <a:gd name="T12" fmla="*/ 97614 w 137"/>
                <a:gd name="T13" fmla="*/ 142679 h 142"/>
                <a:gd name="T14" fmla="*/ 155181 w 137"/>
                <a:gd name="T15" fmla="*/ 12516 h 142"/>
                <a:gd name="T16" fmla="*/ 155181 w 137"/>
                <a:gd name="T17" fmla="*/ 15019 h 142"/>
                <a:gd name="T18" fmla="*/ 110128 w 137"/>
                <a:gd name="T19" fmla="*/ 142679 h 142"/>
                <a:gd name="T20" fmla="*/ 160187 w 137"/>
                <a:gd name="T21" fmla="*/ 142679 h 142"/>
                <a:gd name="T22" fmla="*/ 160187 w 137"/>
                <a:gd name="T23" fmla="*/ 307885 h 142"/>
                <a:gd name="T24" fmla="*/ 160187 w 137"/>
                <a:gd name="T25" fmla="*/ 312892 h 142"/>
                <a:gd name="T26" fmla="*/ 160187 w 137"/>
                <a:gd name="T27" fmla="*/ 325407 h 142"/>
                <a:gd name="T28" fmla="*/ 190222 w 137"/>
                <a:gd name="T29" fmla="*/ 355445 h 142"/>
                <a:gd name="T30" fmla="*/ 220257 w 137"/>
                <a:gd name="T31" fmla="*/ 325407 h 142"/>
                <a:gd name="T32" fmla="*/ 220257 w 137"/>
                <a:gd name="T33" fmla="*/ 312892 h 142"/>
                <a:gd name="T34" fmla="*/ 197731 w 137"/>
                <a:gd name="T35" fmla="*/ 312892 h 142"/>
                <a:gd name="T36" fmla="*/ 197731 w 137"/>
                <a:gd name="T37" fmla="*/ 317898 h 142"/>
                <a:gd name="T38" fmla="*/ 197731 w 137"/>
                <a:gd name="T39" fmla="*/ 325407 h 142"/>
                <a:gd name="T40" fmla="*/ 190222 w 137"/>
                <a:gd name="T41" fmla="*/ 335420 h 142"/>
                <a:gd name="T42" fmla="*/ 180210 w 137"/>
                <a:gd name="T43" fmla="*/ 325407 h 142"/>
                <a:gd name="T44" fmla="*/ 180210 w 137"/>
                <a:gd name="T45" fmla="*/ 317898 h 142"/>
                <a:gd name="T46" fmla="*/ 180210 w 137"/>
                <a:gd name="T47" fmla="*/ 312892 h 142"/>
                <a:gd name="T48" fmla="*/ 180210 w 137"/>
                <a:gd name="T49" fmla="*/ 280351 h 142"/>
                <a:gd name="T50" fmla="*/ 180210 w 137"/>
                <a:gd name="T51" fmla="*/ 142679 h 142"/>
                <a:gd name="T52" fmla="*/ 235274 w 137"/>
                <a:gd name="T53" fmla="*/ 142679 h 142"/>
                <a:gd name="T54" fmla="*/ 190222 w 137"/>
                <a:gd name="T55" fmla="*/ 15019 h 142"/>
                <a:gd name="T56" fmla="*/ 190222 w 137"/>
                <a:gd name="T57" fmla="*/ 12516 h 142"/>
                <a:gd name="T58" fmla="*/ 247789 w 137"/>
                <a:gd name="T59" fmla="*/ 142679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6669888" y="2803939"/>
              <a:ext cx="281775" cy="425420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30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1781477" y="1808093"/>
            <a:ext cx="1795495" cy="87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4640" b="1" dirty="0"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336442" y="3709503"/>
            <a:ext cx="966028" cy="2318800"/>
            <a:chOff x="5686426" y="2062163"/>
            <a:chExt cx="915988" cy="2198687"/>
          </a:xfrm>
          <a:solidFill>
            <a:schemeClr val="accent1"/>
          </a:solidFill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5686426" y="2062163"/>
              <a:ext cx="915988" cy="2198687"/>
            </a:xfrm>
            <a:custGeom>
              <a:avLst/>
              <a:gdLst/>
              <a:ahLst/>
              <a:cxnLst>
                <a:cxn ang="0">
                  <a:pos x="334" y="194"/>
                </a:cxn>
                <a:cxn ang="0">
                  <a:pos x="373" y="371"/>
                </a:cxn>
                <a:cxn ang="0">
                  <a:pos x="321" y="443"/>
                </a:cxn>
                <a:cxn ang="0">
                  <a:pos x="320" y="350"/>
                </a:cxn>
                <a:cxn ang="0">
                  <a:pos x="320" y="320"/>
                </a:cxn>
                <a:cxn ang="0">
                  <a:pos x="234" y="7"/>
                </a:cxn>
                <a:cxn ang="0">
                  <a:pos x="258" y="27"/>
                </a:cxn>
                <a:cxn ang="0">
                  <a:pos x="265" y="80"/>
                </a:cxn>
                <a:cxn ang="0">
                  <a:pos x="254" y="101"/>
                </a:cxn>
                <a:cxn ang="0">
                  <a:pos x="252" y="134"/>
                </a:cxn>
                <a:cxn ang="0">
                  <a:pos x="302" y="163"/>
                </a:cxn>
                <a:cxn ang="0">
                  <a:pos x="320" y="320"/>
                </a:cxn>
                <a:cxn ang="0">
                  <a:pos x="313" y="370"/>
                </a:cxn>
                <a:cxn ang="0">
                  <a:pos x="320" y="443"/>
                </a:cxn>
                <a:cxn ang="0">
                  <a:pos x="305" y="457"/>
                </a:cxn>
                <a:cxn ang="0">
                  <a:pos x="284" y="513"/>
                </a:cxn>
                <a:cxn ang="0">
                  <a:pos x="256" y="715"/>
                </a:cxn>
                <a:cxn ang="0">
                  <a:pos x="236" y="827"/>
                </a:cxn>
                <a:cxn ang="0">
                  <a:pos x="245" y="876"/>
                </a:cxn>
                <a:cxn ang="0">
                  <a:pos x="236" y="910"/>
                </a:cxn>
                <a:cxn ang="0">
                  <a:pos x="194" y="897"/>
                </a:cxn>
                <a:cxn ang="0">
                  <a:pos x="196" y="861"/>
                </a:cxn>
                <a:cxn ang="0">
                  <a:pos x="193" y="820"/>
                </a:cxn>
                <a:cxn ang="0">
                  <a:pos x="194" y="748"/>
                </a:cxn>
                <a:cxn ang="0">
                  <a:pos x="201" y="684"/>
                </a:cxn>
                <a:cxn ang="0">
                  <a:pos x="197" y="595"/>
                </a:cxn>
                <a:cxn ang="0">
                  <a:pos x="177" y="562"/>
                </a:cxn>
                <a:cxn ang="0">
                  <a:pos x="112" y="808"/>
                </a:cxn>
                <a:cxn ang="0">
                  <a:pos x="115" y="334"/>
                </a:cxn>
                <a:cxn ang="0">
                  <a:pos x="112" y="311"/>
                </a:cxn>
                <a:cxn ang="0">
                  <a:pos x="135" y="154"/>
                </a:cxn>
                <a:cxn ang="0">
                  <a:pos x="193" y="131"/>
                </a:cxn>
                <a:cxn ang="0">
                  <a:pos x="184" y="94"/>
                </a:cxn>
                <a:cxn ang="0">
                  <a:pos x="188" y="49"/>
                </a:cxn>
                <a:cxn ang="0">
                  <a:pos x="205" y="15"/>
                </a:cxn>
                <a:cxn ang="0">
                  <a:pos x="234" y="7"/>
                </a:cxn>
                <a:cxn ang="0">
                  <a:pos x="109" y="819"/>
                </a:cxn>
                <a:cxn ang="0">
                  <a:pos x="93" y="884"/>
                </a:cxn>
                <a:cxn ang="0">
                  <a:pos x="70" y="893"/>
                </a:cxn>
                <a:cxn ang="0">
                  <a:pos x="0" y="914"/>
                </a:cxn>
                <a:cxn ang="0">
                  <a:pos x="35" y="867"/>
                </a:cxn>
                <a:cxn ang="0">
                  <a:pos x="53" y="783"/>
                </a:cxn>
                <a:cxn ang="0">
                  <a:pos x="96" y="558"/>
                </a:cxn>
                <a:cxn ang="0">
                  <a:pos x="109" y="471"/>
                </a:cxn>
                <a:cxn ang="0">
                  <a:pos x="94" y="461"/>
                </a:cxn>
                <a:cxn ang="0">
                  <a:pos x="89" y="434"/>
                </a:cxn>
                <a:cxn ang="0">
                  <a:pos x="59" y="348"/>
                </a:cxn>
                <a:cxn ang="0">
                  <a:pos x="80" y="243"/>
                </a:cxn>
                <a:cxn ang="0">
                  <a:pos x="104" y="169"/>
                </a:cxn>
                <a:cxn ang="0">
                  <a:pos x="112" y="311"/>
                </a:cxn>
                <a:cxn ang="0">
                  <a:pos x="106" y="332"/>
                </a:cxn>
                <a:cxn ang="0">
                  <a:pos x="112" y="362"/>
                </a:cxn>
              </a:cxnLst>
              <a:rect l="0" t="0" r="r" b="b"/>
              <a:pathLst>
                <a:path w="384" h="922">
                  <a:moveTo>
                    <a:pt x="320" y="171"/>
                  </a:moveTo>
                  <a:cubicBezTo>
                    <a:pt x="327" y="175"/>
                    <a:pt x="332" y="182"/>
                    <a:pt x="334" y="194"/>
                  </a:cubicBezTo>
                  <a:cubicBezTo>
                    <a:pt x="338" y="215"/>
                    <a:pt x="360" y="287"/>
                    <a:pt x="371" y="307"/>
                  </a:cubicBezTo>
                  <a:cubicBezTo>
                    <a:pt x="382" y="327"/>
                    <a:pt x="384" y="354"/>
                    <a:pt x="373" y="371"/>
                  </a:cubicBezTo>
                  <a:cubicBezTo>
                    <a:pt x="362" y="387"/>
                    <a:pt x="336" y="428"/>
                    <a:pt x="332" y="434"/>
                  </a:cubicBezTo>
                  <a:cubicBezTo>
                    <a:pt x="328" y="440"/>
                    <a:pt x="327" y="444"/>
                    <a:pt x="321" y="443"/>
                  </a:cubicBezTo>
                  <a:cubicBezTo>
                    <a:pt x="321" y="443"/>
                    <a:pt x="321" y="443"/>
                    <a:pt x="320" y="443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25" y="342"/>
                    <a:pt x="331" y="335"/>
                    <a:pt x="329" y="331"/>
                  </a:cubicBezTo>
                  <a:cubicBezTo>
                    <a:pt x="325" y="325"/>
                    <a:pt x="323" y="324"/>
                    <a:pt x="320" y="320"/>
                  </a:cubicBezTo>
                  <a:lnTo>
                    <a:pt x="320" y="171"/>
                  </a:lnTo>
                  <a:close/>
                  <a:moveTo>
                    <a:pt x="234" y="7"/>
                  </a:moveTo>
                  <a:cubicBezTo>
                    <a:pt x="239" y="11"/>
                    <a:pt x="245" y="19"/>
                    <a:pt x="250" y="16"/>
                  </a:cubicBezTo>
                  <a:cubicBezTo>
                    <a:pt x="254" y="14"/>
                    <a:pt x="253" y="27"/>
                    <a:pt x="258" y="27"/>
                  </a:cubicBezTo>
                  <a:cubicBezTo>
                    <a:pt x="264" y="27"/>
                    <a:pt x="270" y="45"/>
                    <a:pt x="269" y="55"/>
                  </a:cubicBezTo>
                  <a:cubicBezTo>
                    <a:pt x="269" y="65"/>
                    <a:pt x="266" y="76"/>
                    <a:pt x="265" y="80"/>
                  </a:cubicBezTo>
                  <a:cubicBezTo>
                    <a:pt x="265" y="84"/>
                    <a:pt x="263" y="100"/>
                    <a:pt x="259" y="100"/>
                  </a:cubicBezTo>
                  <a:cubicBezTo>
                    <a:pt x="256" y="100"/>
                    <a:pt x="254" y="101"/>
                    <a:pt x="254" y="101"/>
                  </a:cubicBezTo>
                  <a:cubicBezTo>
                    <a:pt x="254" y="101"/>
                    <a:pt x="250" y="114"/>
                    <a:pt x="250" y="124"/>
                  </a:cubicBezTo>
                  <a:cubicBezTo>
                    <a:pt x="250" y="134"/>
                    <a:pt x="252" y="134"/>
                    <a:pt x="252" y="134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8" y="143"/>
                    <a:pt x="288" y="159"/>
                    <a:pt x="302" y="163"/>
                  </a:cubicBezTo>
                  <a:cubicBezTo>
                    <a:pt x="308" y="165"/>
                    <a:pt x="315" y="167"/>
                    <a:pt x="320" y="171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318" y="317"/>
                    <a:pt x="317" y="312"/>
                    <a:pt x="315" y="303"/>
                  </a:cubicBezTo>
                  <a:cubicBezTo>
                    <a:pt x="315" y="323"/>
                    <a:pt x="308" y="351"/>
                    <a:pt x="313" y="370"/>
                  </a:cubicBezTo>
                  <a:cubicBezTo>
                    <a:pt x="312" y="363"/>
                    <a:pt x="316" y="356"/>
                    <a:pt x="320" y="350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15" y="442"/>
                    <a:pt x="312" y="443"/>
                    <a:pt x="312" y="443"/>
                  </a:cubicBezTo>
                  <a:cubicBezTo>
                    <a:pt x="312" y="443"/>
                    <a:pt x="309" y="454"/>
                    <a:pt x="305" y="457"/>
                  </a:cubicBezTo>
                  <a:cubicBezTo>
                    <a:pt x="300" y="460"/>
                    <a:pt x="294" y="471"/>
                    <a:pt x="293" y="467"/>
                  </a:cubicBezTo>
                  <a:cubicBezTo>
                    <a:pt x="292" y="464"/>
                    <a:pt x="288" y="496"/>
                    <a:pt x="284" y="513"/>
                  </a:cubicBezTo>
                  <a:cubicBezTo>
                    <a:pt x="280" y="530"/>
                    <a:pt x="262" y="651"/>
                    <a:pt x="262" y="668"/>
                  </a:cubicBezTo>
                  <a:cubicBezTo>
                    <a:pt x="262" y="685"/>
                    <a:pt x="255" y="703"/>
                    <a:pt x="256" y="715"/>
                  </a:cubicBezTo>
                  <a:cubicBezTo>
                    <a:pt x="256" y="728"/>
                    <a:pt x="253" y="760"/>
                    <a:pt x="253" y="778"/>
                  </a:cubicBezTo>
                  <a:cubicBezTo>
                    <a:pt x="252" y="796"/>
                    <a:pt x="236" y="814"/>
                    <a:pt x="236" y="827"/>
                  </a:cubicBezTo>
                  <a:cubicBezTo>
                    <a:pt x="236" y="840"/>
                    <a:pt x="240" y="846"/>
                    <a:pt x="238" y="854"/>
                  </a:cubicBezTo>
                  <a:cubicBezTo>
                    <a:pt x="236" y="862"/>
                    <a:pt x="236" y="867"/>
                    <a:pt x="245" y="876"/>
                  </a:cubicBezTo>
                  <a:cubicBezTo>
                    <a:pt x="253" y="885"/>
                    <a:pt x="256" y="893"/>
                    <a:pt x="256" y="900"/>
                  </a:cubicBezTo>
                  <a:cubicBezTo>
                    <a:pt x="255" y="907"/>
                    <a:pt x="253" y="910"/>
                    <a:pt x="236" y="910"/>
                  </a:cubicBezTo>
                  <a:cubicBezTo>
                    <a:pt x="220" y="911"/>
                    <a:pt x="204" y="906"/>
                    <a:pt x="204" y="902"/>
                  </a:cubicBezTo>
                  <a:cubicBezTo>
                    <a:pt x="204" y="898"/>
                    <a:pt x="199" y="897"/>
                    <a:pt x="194" y="897"/>
                  </a:cubicBezTo>
                  <a:cubicBezTo>
                    <a:pt x="189" y="897"/>
                    <a:pt x="190" y="892"/>
                    <a:pt x="192" y="882"/>
                  </a:cubicBezTo>
                  <a:cubicBezTo>
                    <a:pt x="194" y="873"/>
                    <a:pt x="201" y="859"/>
                    <a:pt x="196" y="861"/>
                  </a:cubicBezTo>
                  <a:cubicBezTo>
                    <a:pt x="192" y="862"/>
                    <a:pt x="189" y="859"/>
                    <a:pt x="189" y="846"/>
                  </a:cubicBezTo>
                  <a:cubicBezTo>
                    <a:pt x="189" y="832"/>
                    <a:pt x="187" y="828"/>
                    <a:pt x="193" y="820"/>
                  </a:cubicBezTo>
                  <a:cubicBezTo>
                    <a:pt x="199" y="811"/>
                    <a:pt x="198" y="796"/>
                    <a:pt x="196" y="784"/>
                  </a:cubicBezTo>
                  <a:cubicBezTo>
                    <a:pt x="195" y="772"/>
                    <a:pt x="191" y="763"/>
                    <a:pt x="194" y="748"/>
                  </a:cubicBezTo>
                  <a:cubicBezTo>
                    <a:pt x="198" y="733"/>
                    <a:pt x="199" y="714"/>
                    <a:pt x="196" y="706"/>
                  </a:cubicBezTo>
                  <a:cubicBezTo>
                    <a:pt x="194" y="699"/>
                    <a:pt x="196" y="690"/>
                    <a:pt x="201" y="684"/>
                  </a:cubicBezTo>
                  <a:cubicBezTo>
                    <a:pt x="207" y="678"/>
                    <a:pt x="199" y="667"/>
                    <a:pt x="199" y="660"/>
                  </a:cubicBezTo>
                  <a:cubicBezTo>
                    <a:pt x="199" y="653"/>
                    <a:pt x="201" y="624"/>
                    <a:pt x="197" y="595"/>
                  </a:cubicBezTo>
                  <a:cubicBezTo>
                    <a:pt x="194" y="566"/>
                    <a:pt x="193" y="544"/>
                    <a:pt x="192" y="537"/>
                  </a:cubicBezTo>
                  <a:cubicBezTo>
                    <a:pt x="192" y="529"/>
                    <a:pt x="188" y="533"/>
                    <a:pt x="177" y="562"/>
                  </a:cubicBezTo>
                  <a:cubicBezTo>
                    <a:pt x="167" y="590"/>
                    <a:pt x="141" y="680"/>
                    <a:pt x="136" y="700"/>
                  </a:cubicBezTo>
                  <a:cubicBezTo>
                    <a:pt x="132" y="717"/>
                    <a:pt x="118" y="780"/>
                    <a:pt x="112" y="808"/>
                  </a:cubicBezTo>
                  <a:cubicBezTo>
                    <a:pt x="112" y="362"/>
                    <a:pt x="112" y="362"/>
                    <a:pt x="112" y="362"/>
                  </a:cubicBezTo>
                  <a:cubicBezTo>
                    <a:pt x="113" y="360"/>
                    <a:pt x="112" y="345"/>
                    <a:pt x="115" y="334"/>
                  </a:cubicBezTo>
                  <a:cubicBezTo>
                    <a:pt x="120" y="321"/>
                    <a:pt x="121" y="303"/>
                    <a:pt x="122" y="282"/>
                  </a:cubicBezTo>
                  <a:cubicBezTo>
                    <a:pt x="122" y="282"/>
                    <a:pt x="117" y="300"/>
                    <a:pt x="112" y="311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7"/>
                    <a:pt x="124" y="155"/>
                    <a:pt x="135" y="154"/>
                  </a:cubicBezTo>
                  <a:cubicBezTo>
                    <a:pt x="160" y="151"/>
                    <a:pt x="179" y="144"/>
                    <a:pt x="185" y="139"/>
                  </a:cubicBezTo>
                  <a:cubicBezTo>
                    <a:pt x="188" y="136"/>
                    <a:pt x="191" y="134"/>
                    <a:pt x="193" y="131"/>
                  </a:cubicBezTo>
                  <a:cubicBezTo>
                    <a:pt x="195" y="129"/>
                    <a:pt x="198" y="126"/>
                    <a:pt x="195" y="126"/>
                  </a:cubicBezTo>
                  <a:cubicBezTo>
                    <a:pt x="188" y="125"/>
                    <a:pt x="187" y="101"/>
                    <a:pt x="184" y="94"/>
                  </a:cubicBezTo>
                  <a:cubicBezTo>
                    <a:pt x="181" y="86"/>
                    <a:pt x="182" y="81"/>
                    <a:pt x="184" y="75"/>
                  </a:cubicBezTo>
                  <a:cubicBezTo>
                    <a:pt x="186" y="69"/>
                    <a:pt x="182" y="59"/>
                    <a:pt x="188" y="49"/>
                  </a:cubicBezTo>
                  <a:cubicBezTo>
                    <a:pt x="193" y="39"/>
                    <a:pt x="186" y="26"/>
                    <a:pt x="193" y="25"/>
                  </a:cubicBezTo>
                  <a:cubicBezTo>
                    <a:pt x="201" y="24"/>
                    <a:pt x="198" y="15"/>
                    <a:pt x="205" y="15"/>
                  </a:cubicBezTo>
                  <a:cubicBezTo>
                    <a:pt x="213" y="15"/>
                    <a:pt x="214" y="4"/>
                    <a:pt x="221" y="8"/>
                  </a:cubicBezTo>
                  <a:cubicBezTo>
                    <a:pt x="229" y="11"/>
                    <a:pt x="229" y="0"/>
                    <a:pt x="234" y="7"/>
                  </a:cubicBezTo>
                  <a:close/>
                  <a:moveTo>
                    <a:pt x="112" y="808"/>
                  </a:moveTo>
                  <a:cubicBezTo>
                    <a:pt x="111" y="813"/>
                    <a:pt x="110" y="817"/>
                    <a:pt x="109" y="819"/>
                  </a:cubicBezTo>
                  <a:cubicBezTo>
                    <a:pt x="106" y="836"/>
                    <a:pt x="102" y="870"/>
                    <a:pt x="97" y="870"/>
                  </a:cubicBezTo>
                  <a:cubicBezTo>
                    <a:pt x="92" y="870"/>
                    <a:pt x="94" y="874"/>
                    <a:pt x="93" y="884"/>
                  </a:cubicBezTo>
                  <a:cubicBezTo>
                    <a:pt x="92" y="893"/>
                    <a:pt x="83" y="894"/>
                    <a:pt x="77" y="897"/>
                  </a:cubicBezTo>
                  <a:cubicBezTo>
                    <a:pt x="72" y="899"/>
                    <a:pt x="70" y="893"/>
                    <a:pt x="70" y="893"/>
                  </a:cubicBezTo>
                  <a:cubicBezTo>
                    <a:pt x="70" y="893"/>
                    <a:pt x="61" y="912"/>
                    <a:pt x="45" y="914"/>
                  </a:cubicBezTo>
                  <a:cubicBezTo>
                    <a:pt x="30" y="916"/>
                    <a:pt x="0" y="922"/>
                    <a:pt x="0" y="914"/>
                  </a:cubicBezTo>
                  <a:cubicBezTo>
                    <a:pt x="0" y="907"/>
                    <a:pt x="3" y="900"/>
                    <a:pt x="13" y="894"/>
                  </a:cubicBezTo>
                  <a:cubicBezTo>
                    <a:pt x="24" y="888"/>
                    <a:pt x="31" y="871"/>
                    <a:pt x="35" y="867"/>
                  </a:cubicBezTo>
                  <a:cubicBezTo>
                    <a:pt x="39" y="863"/>
                    <a:pt x="34" y="864"/>
                    <a:pt x="37" y="856"/>
                  </a:cubicBezTo>
                  <a:cubicBezTo>
                    <a:pt x="41" y="848"/>
                    <a:pt x="51" y="799"/>
                    <a:pt x="53" y="783"/>
                  </a:cubicBezTo>
                  <a:cubicBezTo>
                    <a:pt x="55" y="768"/>
                    <a:pt x="54" y="713"/>
                    <a:pt x="61" y="688"/>
                  </a:cubicBezTo>
                  <a:cubicBezTo>
                    <a:pt x="69" y="663"/>
                    <a:pt x="92" y="581"/>
                    <a:pt x="96" y="558"/>
                  </a:cubicBezTo>
                  <a:cubicBezTo>
                    <a:pt x="99" y="536"/>
                    <a:pt x="104" y="513"/>
                    <a:pt x="104" y="501"/>
                  </a:cubicBezTo>
                  <a:cubicBezTo>
                    <a:pt x="104" y="488"/>
                    <a:pt x="105" y="480"/>
                    <a:pt x="109" y="471"/>
                  </a:cubicBezTo>
                  <a:cubicBezTo>
                    <a:pt x="112" y="462"/>
                    <a:pt x="108" y="450"/>
                    <a:pt x="108" y="450"/>
                  </a:cubicBezTo>
                  <a:cubicBezTo>
                    <a:pt x="108" y="450"/>
                    <a:pt x="99" y="457"/>
                    <a:pt x="94" y="461"/>
                  </a:cubicBezTo>
                  <a:cubicBezTo>
                    <a:pt x="88" y="466"/>
                    <a:pt x="88" y="459"/>
                    <a:pt x="91" y="448"/>
                  </a:cubicBezTo>
                  <a:cubicBezTo>
                    <a:pt x="94" y="437"/>
                    <a:pt x="91" y="431"/>
                    <a:pt x="89" y="434"/>
                  </a:cubicBezTo>
                  <a:cubicBezTo>
                    <a:pt x="86" y="437"/>
                    <a:pt x="84" y="416"/>
                    <a:pt x="77" y="403"/>
                  </a:cubicBezTo>
                  <a:cubicBezTo>
                    <a:pt x="70" y="390"/>
                    <a:pt x="55" y="363"/>
                    <a:pt x="59" y="348"/>
                  </a:cubicBezTo>
                  <a:cubicBezTo>
                    <a:pt x="62" y="333"/>
                    <a:pt x="63" y="306"/>
                    <a:pt x="67" y="293"/>
                  </a:cubicBezTo>
                  <a:cubicBezTo>
                    <a:pt x="72" y="280"/>
                    <a:pt x="76" y="257"/>
                    <a:pt x="80" y="243"/>
                  </a:cubicBezTo>
                  <a:cubicBezTo>
                    <a:pt x="85" y="228"/>
                    <a:pt x="85" y="221"/>
                    <a:pt x="91" y="207"/>
                  </a:cubicBezTo>
                  <a:cubicBezTo>
                    <a:pt x="97" y="192"/>
                    <a:pt x="104" y="176"/>
                    <a:pt x="104" y="169"/>
                  </a:cubicBezTo>
                  <a:cubicBezTo>
                    <a:pt x="104" y="165"/>
                    <a:pt x="106" y="162"/>
                    <a:pt x="112" y="159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0" y="316"/>
                    <a:pt x="108" y="319"/>
                    <a:pt x="106" y="319"/>
                  </a:cubicBezTo>
                  <a:cubicBezTo>
                    <a:pt x="100" y="321"/>
                    <a:pt x="100" y="328"/>
                    <a:pt x="106" y="332"/>
                  </a:cubicBezTo>
                  <a:cubicBezTo>
                    <a:pt x="112" y="335"/>
                    <a:pt x="108" y="359"/>
                    <a:pt x="111" y="362"/>
                  </a:cubicBezTo>
                  <a:cubicBezTo>
                    <a:pt x="111" y="362"/>
                    <a:pt x="111" y="362"/>
                    <a:pt x="112" y="362"/>
                  </a:cubicBezTo>
                  <a:lnTo>
                    <a:pt x="112" y="8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022976" y="2373313"/>
              <a:ext cx="327025" cy="635000"/>
            </a:xfrm>
            <a:custGeom>
              <a:avLst/>
              <a:gdLst/>
              <a:ahLst/>
              <a:cxnLst>
                <a:cxn ang="0">
                  <a:pos x="110" y="1"/>
                </a:cxn>
                <a:cxn ang="0">
                  <a:pos x="111" y="3"/>
                </a:cxn>
                <a:cxn ang="0">
                  <a:pos x="116" y="11"/>
                </a:cxn>
                <a:cxn ang="0">
                  <a:pos x="116" y="13"/>
                </a:cxn>
                <a:cxn ang="0">
                  <a:pos x="111" y="106"/>
                </a:cxn>
                <a:cxn ang="0">
                  <a:pos x="112" y="182"/>
                </a:cxn>
                <a:cxn ang="0">
                  <a:pos x="125" y="238"/>
                </a:cxn>
                <a:cxn ang="0">
                  <a:pos x="137" y="265"/>
                </a:cxn>
                <a:cxn ang="0">
                  <a:pos x="91" y="262"/>
                </a:cxn>
                <a:cxn ang="0">
                  <a:pos x="15" y="263"/>
                </a:cxn>
                <a:cxn ang="0">
                  <a:pos x="0" y="257"/>
                </a:cxn>
                <a:cxn ang="0">
                  <a:pos x="18" y="208"/>
                </a:cxn>
                <a:cxn ang="0">
                  <a:pos x="32" y="111"/>
                </a:cxn>
                <a:cxn ang="0">
                  <a:pos x="38" y="23"/>
                </a:cxn>
                <a:cxn ang="0">
                  <a:pos x="43" y="8"/>
                </a:cxn>
                <a:cxn ang="0">
                  <a:pos x="44" y="8"/>
                </a:cxn>
                <a:cxn ang="0">
                  <a:pos x="52" y="0"/>
                </a:cxn>
                <a:cxn ang="0">
                  <a:pos x="65" y="17"/>
                </a:cxn>
                <a:cxn ang="0">
                  <a:pos x="87" y="24"/>
                </a:cxn>
                <a:cxn ang="0">
                  <a:pos x="110" y="1"/>
                </a:cxn>
              </a:cxnLst>
              <a:rect l="0" t="0" r="r" b="b"/>
              <a:pathLst>
                <a:path w="137" h="266">
                  <a:moveTo>
                    <a:pt x="110" y="1"/>
                  </a:moveTo>
                  <a:cubicBezTo>
                    <a:pt x="110" y="3"/>
                    <a:pt x="111" y="3"/>
                    <a:pt x="111" y="3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2"/>
                    <a:pt x="116" y="12"/>
                    <a:pt x="116" y="13"/>
                  </a:cubicBezTo>
                  <a:cubicBezTo>
                    <a:pt x="114" y="27"/>
                    <a:pt x="111" y="74"/>
                    <a:pt x="111" y="106"/>
                  </a:cubicBezTo>
                  <a:cubicBezTo>
                    <a:pt x="111" y="139"/>
                    <a:pt x="107" y="156"/>
                    <a:pt x="112" y="182"/>
                  </a:cubicBezTo>
                  <a:cubicBezTo>
                    <a:pt x="117" y="208"/>
                    <a:pt x="118" y="223"/>
                    <a:pt x="125" y="238"/>
                  </a:cubicBezTo>
                  <a:cubicBezTo>
                    <a:pt x="132" y="254"/>
                    <a:pt x="137" y="265"/>
                    <a:pt x="137" y="265"/>
                  </a:cubicBezTo>
                  <a:cubicBezTo>
                    <a:pt x="137" y="265"/>
                    <a:pt x="114" y="262"/>
                    <a:pt x="91" y="262"/>
                  </a:cubicBezTo>
                  <a:cubicBezTo>
                    <a:pt x="67" y="262"/>
                    <a:pt x="24" y="266"/>
                    <a:pt x="15" y="263"/>
                  </a:cubicBezTo>
                  <a:cubicBezTo>
                    <a:pt x="6" y="261"/>
                    <a:pt x="0" y="257"/>
                    <a:pt x="0" y="257"/>
                  </a:cubicBezTo>
                  <a:cubicBezTo>
                    <a:pt x="0" y="257"/>
                    <a:pt x="11" y="234"/>
                    <a:pt x="18" y="208"/>
                  </a:cubicBezTo>
                  <a:cubicBezTo>
                    <a:pt x="25" y="182"/>
                    <a:pt x="32" y="146"/>
                    <a:pt x="32" y="111"/>
                  </a:cubicBezTo>
                  <a:cubicBezTo>
                    <a:pt x="32" y="75"/>
                    <a:pt x="31" y="41"/>
                    <a:pt x="38" y="23"/>
                  </a:cubicBezTo>
                  <a:cubicBezTo>
                    <a:pt x="40" y="17"/>
                    <a:pt x="42" y="12"/>
                    <a:pt x="43" y="8"/>
                  </a:cubicBezTo>
                  <a:cubicBezTo>
                    <a:pt x="44" y="8"/>
                    <a:pt x="42" y="9"/>
                    <a:pt x="44" y="8"/>
                  </a:cubicBezTo>
                  <a:cubicBezTo>
                    <a:pt x="46" y="6"/>
                    <a:pt x="50" y="3"/>
                    <a:pt x="52" y="0"/>
                  </a:cubicBezTo>
                  <a:cubicBezTo>
                    <a:pt x="56" y="5"/>
                    <a:pt x="58" y="8"/>
                    <a:pt x="65" y="17"/>
                  </a:cubicBezTo>
                  <a:cubicBezTo>
                    <a:pt x="73" y="26"/>
                    <a:pt x="74" y="33"/>
                    <a:pt x="87" y="24"/>
                  </a:cubicBezTo>
                  <a:cubicBezTo>
                    <a:pt x="96" y="18"/>
                    <a:pt x="103" y="9"/>
                    <a:pt x="1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6075363" y="2447925"/>
              <a:ext cx="157163" cy="627062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13"/>
                </a:cxn>
                <a:cxn ang="0">
                  <a:pos x="46" y="21"/>
                </a:cxn>
                <a:cxn ang="0">
                  <a:pos x="26" y="99"/>
                </a:cxn>
                <a:cxn ang="0">
                  <a:pos x="3" y="224"/>
                </a:cxn>
                <a:cxn ang="0">
                  <a:pos x="10" y="252"/>
                </a:cxn>
                <a:cxn ang="0">
                  <a:pos x="25" y="253"/>
                </a:cxn>
                <a:cxn ang="0">
                  <a:pos x="42" y="221"/>
                </a:cxn>
                <a:cxn ang="0">
                  <a:pos x="57" y="119"/>
                </a:cxn>
                <a:cxn ang="0">
                  <a:pos x="62" y="41"/>
                </a:cxn>
                <a:cxn ang="0">
                  <a:pos x="58" y="21"/>
                </a:cxn>
                <a:cxn ang="0">
                  <a:pos x="66" y="12"/>
                </a:cxn>
                <a:cxn ang="0">
                  <a:pos x="55" y="0"/>
                </a:cxn>
              </a:cxnLst>
              <a:rect l="0" t="0" r="r" b="b"/>
              <a:pathLst>
                <a:path w="66" h="263">
                  <a:moveTo>
                    <a:pt x="55" y="0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9" y="15"/>
                    <a:pt x="46" y="21"/>
                  </a:cubicBezTo>
                  <a:cubicBezTo>
                    <a:pt x="44" y="26"/>
                    <a:pt x="35" y="58"/>
                    <a:pt x="26" y="99"/>
                  </a:cubicBezTo>
                  <a:cubicBezTo>
                    <a:pt x="17" y="141"/>
                    <a:pt x="5" y="214"/>
                    <a:pt x="3" y="224"/>
                  </a:cubicBezTo>
                  <a:cubicBezTo>
                    <a:pt x="0" y="234"/>
                    <a:pt x="3" y="242"/>
                    <a:pt x="10" y="252"/>
                  </a:cubicBezTo>
                  <a:cubicBezTo>
                    <a:pt x="17" y="263"/>
                    <a:pt x="18" y="263"/>
                    <a:pt x="25" y="253"/>
                  </a:cubicBezTo>
                  <a:cubicBezTo>
                    <a:pt x="32" y="244"/>
                    <a:pt x="37" y="248"/>
                    <a:pt x="42" y="221"/>
                  </a:cubicBezTo>
                  <a:cubicBezTo>
                    <a:pt x="46" y="195"/>
                    <a:pt x="53" y="143"/>
                    <a:pt x="57" y="119"/>
                  </a:cubicBezTo>
                  <a:cubicBezTo>
                    <a:pt x="61" y="96"/>
                    <a:pt x="65" y="51"/>
                    <a:pt x="62" y="41"/>
                  </a:cubicBezTo>
                  <a:cubicBezTo>
                    <a:pt x="59" y="31"/>
                    <a:pt x="57" y="25"/>
                    <a:pt x="58" y="21"/>
                  </a:cubicBezTo>
                  <a:cubicBezTo>
                    <a:pt x="59" y="16"/>
                    <a:pt x="66" y="12"/>
                    <a:pt x="66" y="12"/>
                  </a:cubicBezTo>
                  <a:cubicBezTo>
                    <a:pt x="66" y="12"/>
                    <a:pt x="61" y="3"/>
                    <a:pt x="5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101245" y="3598141"/>
            <a:ext cx="560866" cy="2276945"/>
            <a:chOff x="4129088" y="2282825"/>
            <a:chExt cx="531813" cy="2159000"/>
          </a:xfrm>
          <a:solidFill>
            <a:schemeClr val="accent1"/>
          </a:solidFill>
        </p:grpSpPr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4129088" y="2282825"/>
              <a:ext cx="531813" cy="2159000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47" y="36"/>
                </a:cxn>
                <a:cxn ang="0">
                  <a:pos x="154" y="62"/>
                </a:cxn>
                <a:cxn ang="0">
                  <a:pos x="160" y="98"/>
                </a:cxn>
                <a:cxn ang="0">
                  <a:pos x="171" y="133"/>
                </a:cxn>
                <a:cxn ang="0">
                  <a:pos x="178" y="151"/>
                </a:cxn>
                <a:cxn ang="0">
                  <a:pos x="210" y="170"/>
                </a:cxn>
                <a:cxn ang="0">
                  <a:pos x="221" y="238"/>
                </a:cxn>
                <a:cxn ang="0">
                  <a:pos x="214" y="296"/>
                </a:cxn>
                <a:cxn ang="0">
                  <a:pos x="191" y="313"/>
                </a:cxn>
                <a:cxn ang="0">
                  <a:pos x="198" y="371"/>
                </a:cxn>
                <a:cxn ang="0">
                  <a:pos x="206" y="414"/>
                </a:cxn>
                <a:cxn ang="0">
                  <a:pos x="194" y="416"/>
                </a:cxn>
                <a:cxn ang="0">
                  <a:pos x="189" y="474"/>
                </a:cxn>
                <a:cxn ang="0">
                  <a:pos x="172" y="570"/>
                </a:cxn>
                <a:cxn ang="0">
                  <a:pos x="165" y="582"/>
                </a:cxn>
                <a:cxn ang="0">
                  <a:pos x="157" y="582"/>
                </a:cxn>
                <a:cxn ang="0">
                  <a:pos x="155" y="611"/>
                </a:cxn>
                <a:cxn ang="0">
                  <a:pos x="149" y="670"/>
                </a:cxn>
                <a:cxn ang="0">
                  <a:pos x="123" y="764"/>
                </a:cxn>
                <a:cxn ang="0">
                  <a:pos x="141" y="817"/>
                </a:cxn>
                <a:cxn ang="0">
                  <a:pos x="156" y="852"/>
                </a:cxn>
                <a:cxn ang="0">
                  <a:pos x="133" y="854"/>
                </a:cxn>
                <a:cxn ang="0">
                  <a:pos x="122" y="846"/>
                </a:cxn>
                <a:cxn ang="0">
                  <a:pos x="125" y="864"/>
                </a:cxn>
                <a:cxn ang="0">
                  <a:pos x="112" y="905"/>
                </a:cxn>
                <a:cxn ang="0">
                  <a:pos x="107" y="905"/>
                </a:cxn>
                <a:cxn ang="0">
                  <a:pos x="107" y="636"/>
                </a:cxn>
                <a:cxn ang="0">
                  <a:pos x="109" y="621"/>
                </a:cxn>
                <a:cxn ang="0">
                  <a:pos x="109" y="580"/>
                </a:cxn>
                <a:cxn ang="0">
                  <a:pos x="107" y="596"/>
                </a:cxn>
                <a:cxn ang="0">
                  <a:pos x="107" y="1"/>
                </a:cxn>
                <a:cxn ang="0">
                  <a:pos x="106" y="1"/>
                </a:cxn>
                <a:cxn ang="0">
                  <a:pos x="107" y="1"/>
                </a:cxn>
                <a:cxn ang="0">
                  <a:pos x="107" y="596"/>
                </a:cxn>
                <a:cxn ang="0">
                  <a:pos x="104" y="611"/>
                </a:cxn>
                <a:cxn ang="0">
                  <a:pos x="105" y="632"/>
                </a:cxn>
                <a:cxn ang="0">
                  <a:pos x="106" y="645"/>
                </a:cxn>
                <a:cxn ang="0">
                  <a:pos x="107" y="636"/>
                </a:cxn>
                <a:cxn ang="0">
                  <a:pos x="107" y="905"/>
                </a:cxn>
                <a:cxn ang="0">
                  <a:pos x="89" y="869"/>
                </a:cxn>
                <a:cxn ang="0">
                  <a:pos x="88" y="831"/>
                </a:cxn>
                <a:cxn ang="0">
                  <a:pos x="81" y="789"/>
                </a:cxn>
                <a:cxn ang="0">
                  <a:pos x="52" y="662"/>
                </a:cxn>
                <a:cxn ang="0">
                  <a:pos x="53" y="606"/>
                </a:cxn>
                <a:cxn ang="0">
                  <a:pos x="50" y="579"/>
                </a:cxn>
                <a:cxn ang="0">
                  <a:pos x="34" y="565"/>
                </a:cxn>
                <a:cxn ang="0">
                  <a:pos x="29" y="465"/>
                </a:cxn>
                <a:cxn ang="0">
                  <a:pos x="31" y="410"/>
                </a:cxn>
                <a:cxn ang="0">
                  <a:pos x="11" y="407"/>
                </a:cxn>
                <a:cxn ang="0">
                  <a:pos x="27" y="360"/>
                </a:cxn>
                <a:cxn ang="0">
                  <a:pos x="30" y="326"/>
                </a:cxn>
                <a:cxn ang="0">
                  <a:pos x="2" y="302"/>
                </a:cxn>
                <a:cxn ang="0">
                  <a:pos x="2" y="234"/>
                </a:cxn>
                <a:cxn ang="0">
                  <a:pos x="7" y="204"/>
                </a:cxn>
                <a:cxn ang="0">
                  <a:pos x="27" y="154"/>
                </a:cxn>
                <a:cxn ang="0">
                  <a:pos x="48" y="145"/>
                </a:cxn>
                <a:cxn ang="0">
                  <a:pos x="50" y="126"/>
                </a:cxn>
                <a:cxn ang="0">
                  <a:pos x="63" y="101"/>
                </a:cxn>
                <a:cxn ang="0">
                  <a:pos x="64" y="64"/>
                </a:cxn>
                <a:cxn ang="0">
                  <a:pos x="106" y="1"/>
                </a:cxn>
              </a:cxnLst>
              <a:rect l="0" t="0" r="r" b="b"/>
              <a:pathLst>
                <a:path w="223" h="905">
                  <a:moveTo>
                    <a:pt x="107" y="1"/>
                  </a:moveTo>
                  <a:cubicBezTo>
                    <a:pt x="127" y="0"/>
                    <a:pt x="143" y="19"/>
                    <a:pt x="147" y="36"/>
                  </a:cubicBezTo>
                  <a:cubicBezTo>
                    <a:pt x="151" y="54"/>
                    <a:pt x="154" y="53"/>
                    <a:pt x="154" y="62"/>
                  </a:cubicBezTo>
                  <a:cubicBezTo>
                    <a:pt x="154" y="72"/>
                    <a:pt x="158" y="83"/>
                    <a:pt x="160" y="98"/>
                  </a:cubicBezTo>
                  <a:cubicBezTo>
                    <a:pt x="162" y="114"/>
                    <a:pt x="163" y="124"/>
                    <a:pt x="171" y="133"/>
                  </a:cubicBezTo>
                  <a:cubicBezTo>
                    <a:pt x="179" y="142"/>
                    <a:pt x="178" y="151"/>
                    <a:pt x="178" y="151"/>
                  </a:cubicBezTo>
                  <a:cubicBezTo>
                    <a:pt x="178" y="151"/>
                    <a:pt x="204" y="153"/>
                    <a:pt x="210" y="170"/>
                  </a:cubicBezTo>
                  <a:cubicBezTo>
                    <a:pt x="217" y="188"/>
                    <a:pt x="218" y="218"/>
                    <a:pt x="221" y="238"/>
                  </a:cubicBezTo>
                  <a:cubicBezTo>
                    <a:pt x="223" y="258"/>
                    <a:pt x="221" y="281"/>
                    <a:pt x="214" y="296"/>
                  </a:cubicBezTo>
                  <a:cubicBezTo>
                    <a:pt x="207" y="311"/>
                    <a:pt x="191" y="313"/>
                    <a:pt x="191" y="313"/>
                  </a:cubicBezTo>
                  <a:cubicBezTo>
                    <a:pt x="191" y="313"/>
                    <a:pt x="189" y="344"/>
                    <a:pt x="198" y="371"/>
                  </a:cubicBezTo>
                  <a:cubicBezTo>
                    <a:pt x="207" y="399"/>
                    <a:pt x="213" y="413"/>
                    <a:pt x="206" y="414"/>
                  </a:cubicBezTo>
                  <a:cubicBezTo>
                    <a:pt x="198" y="416"/>
                    <a:pt x="194" y="416"/>
                    <a:pt x="194" y="416"/>
                  </a:cubicBezTo>
                  <a:cubicBezTo>
                    <a:pt x="194" y="416"/>
                    <a:pt x="194" y="451"/>
                    <a:pt x="189" y="474"/>
                  </a:cubicBezTo>
                  <a:cubicBezTo>
                    <a:pt x="184" y="497"/>
                    <a:pt x="172" y="555"/>
                    <a:pt x="172" y="570"/>
                  </a:cubicBezTo>
                  <a:cubicBezTo>
                    <a:pt x="172" y="584"/>
                    <a:pt x="171" y="582"/>
                    <a:pt x="165" y="582"/>
                  </a:cubicBezTo>
                  <a:cubicBezTo>
                    <a:pt x="160" y="582"/>
                    <a:pt x="157" y="582"/>
                    <a:pt x="157" y="582"/>
                  </a:cubicBezTo>
                  <a:cubicBezTo>
                    <a:pt x="157" y="582"/>
                    <a:pt x="158" y="605"/>
                    <a:pt x="155" y="611"/>
                  </a:cubicBezTo>
                  <a:cubicBezTo>
                    <a:pt x="152" y="616"/>
                    <a:pt x="157" y="642"/>
                    <a:pt x="149" y="670"/>
                  </a:cubicBezTo>
                  <a:cubicBezTo>
                    <a:pt x="140" y="697"/>
                    <a:pt x="123" y="744"/>
                    <a:pt x="123" y="764"/>
                  </a:cubicBezTo>
                  <a:cubicBezTo>
                    <a:pt x="123" y="783"/>
                    <a:pt x="132" y="807"/>
                    <a:pt x="141" y="817"/>
                  </a:cubicBezTo>
                  <a:cubicBezTo>
                    <a:pt x="150" y="827"/>
                    <a:pt x="163" y="847"/>
                    <a:pt x="156" y="852"/>
                  </a:cubicBezTo>
                  <a:cubicBezTo>
                    <a:pt x="149" y="857"/>
                    <a:pt x="139" y="856"/>
                    <a:pt x="133" y="854"/>
                  </a:cubicBezTo>
                  <a:cubicBezTo>
                    <a:pt x="127" y="852"/>
                    <a:pt x="122" y="846"/>
                    <a:pt x="122" y="846"/>
                  </a:cubicBezTo>
                  <a:cubicBezTo>
                    <a:pt x="122" y="846"/>
                    <a:pt x="122" y="856"/>
                    <a:pt x="125" y="864"/>
                  </a:cubicBezTo>
                  <a:cubicBezTo>
                    <a:pt x="128" y="871"/>
                    <a:pt x="125" y="905"/>
                    <a:pt x="112" y="905"/>
                  </a:cubicBezTo>
                  <a:cubicBezTo>
                    <a:pt x="110" y="905"/>
                    <a:pt x="108" y="905"/>
                    <a:pt x="107" y="905"/>
                  </a:cubicBezTo>
                  <a:cubicBezTo>
                    <a:pt x="107" y="636"/>
                    <a:pt x="107" y="636"/>
                    <a:pt x="107" y="636"/>
                  </a:cubicBezTo>
                  <a:cubicBezTo>
                    <a:pt x="107" y="631"/>
                    <a:pt x="108" y="624"/>
                    <a:pt x="109" y="621"/>
                  </a:cubicBezTo>
                  <a:cubicBezTo>
                    <a:pt x="112" y="614"/>
                    <a:pt x="110" y="600"/>
                    <a:pt x="109" y="580"/>
                  </a:cubicBezTo>
                  <a:cubicBezTo>
                    <a:pt x="109" y="580"/>
                    <a:pt x="108" y="588"/>
                    <a:pt x="107" y="596"/>
                  </a:cubicBezTo>
                  <a:lnTo>
                    <a:pt x="107" y="1"/>
                  </a:lnTo>
                  <a:close/>
                  <a:moveTo>
                    <a:pt x="106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596"/>
                    <a:pt x="107" y="596"/>
                    <a:pt x="107" y="596"/>
                  </a:cubicBezTo>
                  <a:cubicBezTo>
                    <a:pt x="106" y="602"/>
                    <a:pt x="105" y="608"/>
                    <a:pt x="104" y="611"/>
                  </a:cubicBezTo>
                  <a:cubicBezTo>
                    <a:pt x="102" y="620"/>
                    <a:pt x="105" y="626"/>
                    <a:pt x="105" y="632"/>
                  </a:cubicBezTo>
                  <a:cubicBezTo>
                    <a:pt x="105" y="637"/>
                    <a:pt x="106" y="645"/>
                    <a:pt x="106" y="645"/>
                  </a:cubicBezTo>
                  <a:cubicBezTo>
                    <a:pt x="106" y="645"/>
                    <a:pt x="106" y="641"/>
                    <a:pt x="107" y="636"/>
                  </a:cubicBezTo>
                  <a:cubicBezTo>
                    <a:pt x="107" y="905"/>
                    <a:pt x="107" y="905"/>
                    <a:pt x="107" y="905"/>
                  </a:cubicBezTo>
                  <a:cubicBezTo>
                    <a:pt x="96" y="901"/>
                    <a:pt x="88" y="888"/>
                    <a:pt x="89" y="869"/>
                  </a:cubicBezTo>
                  <a:cubicBezTo>
                    <a:pt x="89" y="847"/>
                    <a:pt x="84" y="843"/>
                    <a:pt x="88" y="831"/>
                  </a:cubicBezTo>
                  <a:cubicBezTo>
                    <a:pt x="91" y="818"/>
                    <a:pt x="87" y="809"/>
                    <a:pt x="81" y="789"/>
                  </a:cubicBezTo>
                  <a:cubicBezTo>
                    <a:pt x="75" y="769"/>
                    <a:pt x="51" y="684"/>
                    <a:pt x="52" y="662"/>
                  </a:cubicBezTo>
                  <a:cubicBezTo>
                    <a:pt x="53" y="640"/>
                    <a:pt x="56" y="621"/>
                    <a:pt x="53" y="606"/>
                  </a:cubicBezTo>
                  <a:cubicBezTo>
                    <a:pt x="51" y="592"/>
                    <a:pt x="50" y="579"/>
                    <a:pt x="50" y="579"/>
                  </a:cubicBezTo>
                  <a:cubicBezTo>
                    <a:pt x="50" y="579"/>
                    <a:pt x="34" y="586"/>
                    <a:pt x="34" y="565"/>
                  </a:cubicBezTo>
                  <a:cubicBezTo>
                    <a:pt x="34" y="544"/>
                    <a:pt x="31" y="483"/>
                    <a:pt x="29" y="465"/>
                  </a:cubicBezTo>
                  <a:cubicBezTo>
                    <a:pt x="28" y="446"/>
                    <a:pt x="31" y="410"/>
                    <a:pt x="31" y="410"/>
                  </a:cubicBezTo>
                  <a:cubicBezTo>
                    <a:pt x="31" y="410"/>
                    <a:pt x="16" y="409"/>
                    <a:pt x="11" y="407"/>
                  </a:cubicBezTo>
                  <a:cubicBezTo>
                    <a:pt x="6" y="405"/>
                    <a:pt x="24" y="373"/>
                    <a:pt x="27" y="360"/>
                  </a:cubicBezTo>
                  <a:cubicBezTo>
                    <a:pt x="31" y="348"/>
                    <a:pt x="30" y="326"/>
                    <a:pt x="30" y="326"/>
                  </a:cubicBezTo>
                  <a:cubicBezTo>
                    <a:pt x="30" y="326"/>
                    <a:pt x="3" y="325"/>
                    <a:pt x="2" y="302"/>
                  </a:cubicBezTo>
                  <a:cubicBezTo>
                    <a:pt x="1" y="279"/>
                    <a:pt x="0" y="247"/>
                    <a:pt x="2" y="234"/>
                  </a:cubicBezTo>
                  <a:cubicBezTo>
                    <a:pt x="4" y="220"/>
                    <a:pt x="5" y="222"/>
                    <a:pt x="7" y="204"/>
                  </a:cubicBezTo>
                  <a:cubicBezTo>
                    <a:pt x="9" y="186"/>
                    <a:pt x="18" y="155"/>
                    <a:pt x="27" y="154"/>
                  </a:cubicBezTo>
                  <a:cubicBezTo>
                    <a:pt x="36" y="153"/>
                    <a:pt x="48" y="145"/>
                    <a:pt x="48" y="145"/>
                  </a:cubicBezTo>
                  <a:cubicBezTo>
                    <a:pt x="48" y="145"/>
                    <a:pt x="39" y="135"/>
                    <a:pt x="50" y="126"/>
                  </a:cubicBezTo>
                  <a:cubicBezTo>
                    <a:pt x="61" y="117"/>
                    <a:pt x="68" y="113"/>
                    <a:pt x="63" y="101"/>
                  </a:cubicBezTo>
                  <a:cubicBezTo>
                    <a:pt x="58" y="89"/>
                    <a:pt x="61" y="80"/>
                    <a:pt x="64" y="64"/>
                  </a:cubicBezTo>
                  <a:cubicBezTo>
                    <a:pt x="67" y="49"/>
                    <a:pt x="75" y="1"/>
                    <a:pt x="10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343401" y="2589213"/>
              <a:ext cx="127000" cy="2444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24"/>
                </a:cxn>
                <a:cxn ang="0">
                  <a:pos x="24" y="72"/>
                </a:cxn>
                <a:cxn ang="0">
                  <a:pos x="33" y="52"/>
                </a:cxn>
                <a:cxn ang="0">
                  <a:pos x="37" y="28"/>
                </a:cxn>
                <a:cxn ang="0">
                  <a:pos x="52" y="0"/>
                </a:cxn>
                <a:cxn ang="0">
                  <a:pos x="53" y="19"/>
                </a:cxn>
                <a:cxn ang="0">
                  <a:pos x="38" y="65"/>
                </a:cxn>
                <a:cxn ang="0">
                  <a:pos x="25" y="97"/>
                </a:cxn>
                <a:cxn ang="0">
                  <a:pos x="13" y="67"/>
                </a:cxn>
                <a:cxn ang="0">
                  <a:pos x="1" y="3"/>
                </a:cxn>
              </a:cxnLst>
              <a:rect l="0" t="0" r="r" b="b"/>
              <a:pathLst>
                <a:path w="53" h="103">
                  <a:moveTo>
                    <a:pt x="1" y="3"/>
                  </a:moveTo>
                  <a:cubicBezTo>
                    <a:pt x="1" y="3"/>
                    <a:pt x="15" y="15"/>
                    <a:pt x="15" y="24"/>
                  </a:cubicBezTo>
                  <a:cubicBezTo>
                    <a:pt x="15" y="33"/>
                    <a:pt x="21" y="63"/>
                    <a:pt x="24" y="72"/>
                  </a:cubicBezTo>
                  <a:cubicBezTo>
                    <a:pt x="27" y="82"/>
                    <a:pt x="28" y="61"/>
                    <a:pt x="33" y="52"/>
                  </a:cubicBezTo>
                  <a:cubicBezTo>
                    <a:pt x="38" y="43"/>
                    <a:pt x="40" y="35"/>
                    <a:pt x="37" y="28"/>
                  </a:cubicBezTo>
                  <a:cubicBezTo>
                    <a:pt x="35" y="21"/>
                    <a:pt x="45" y="18"/>
                    <a:pt x="52" y="0"/>
                  </a:cubicBezTo>
                  <a:cubicBezTo>
                    <a:pt x="53" y="7"/>
                    <a:pt x="53" y="12"/>
                    <a:pt x="53" y="19"/>
                  </a:cubicBezTo>
                  <a:cubicBezTo>
                    <a:pt x="52" y="26"/>
                    <a:pt x="41" y="58"/>
                    <a:pt x="38" y="65"/>
                  </a:cubicBezTo>
                  <a:cubicBezTo>
                    <a:pt x="35" y="71"/>
                    <a:pt x="26" y="91"/>
                    <a:pt x="25" y="97"/>
                  </a:cubicBezTo>
                  <a:cubicBezTo>
                    <a:pt x="25" y="103"/>
                    <a:pt x="17" y="86"/>
                    <a:pt x="13" y="67"/>
                  </a:cubicBezTo>
                  <a:cubicBezTo>
                    <a:pt x="8" y="48"/>
                    <a:pt x="0" y="21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79901" y="2927350"/>
              <a:ext cx="23813" cy="5238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19"/>
                </a:cxn>
                <a:cxn ang="0">
                  <a:pos x="7" y="22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7" y="22"/>
                    <a:pt x="9" y="16"/>
                    <a:pt x="9" y="9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5"/>
                    <a:pt x="0" y="19"/>
                  </a:cubicBezTo>
                  <a:cubicBezTo>
                    <a:pt x="3" y="22"/>
                    <a:pt x="7" y="22"/>
                    <a:pt x="7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4456113" y="3035300"/>
              <a:ext cx="26988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8"/>
                </a:cxn>
                <a:cxn ang="0">
                  <a:pos x="11" y="18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0"/>
                    <a:pt x="1" y="14"/>
                    <a:pt x="1" y="18"/>
                  </a:cubicBezTo>
                  <a:cubicBezTo>
                    <a:pt x="0" y="23"/>
                    <a:pt x="11" y="18"/>
                    <a:pt x="11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6783619" y="3962665"/>
            <a:ext cx="617789" cy="2121242"/>
            <a:chOff x="4948238" y="2751138"/>
            <a:chExt cx="585788" cy="2011362"/>
          </a:xfrm>
          <a:solidFill>
            <a:schemeClr val="accent1"/>
          </a:solidFill>
        </p:grpSpPr>
        <p:sp>
          <p:nvSpPr>
            <p:cNvPr id="12" name="Freeform 13"/>
            <p:cNvSpPr/>
            <p:nvPr/>
          </p:nvSpPr>
          <p:spPr bwMode="auto">
            <a:xfrm>
              <a:off x="4948238" y="2751138"/>
              <a:ext cx="585788" cy="201136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l="0" t="0" r="r" b="b"/>
              <a:pathLst>
                <a:path w="246" h="843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5111751" y="3011488"/>
              <a:ext cx="146050" cy="111125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61" y="27"/>
                </a:cxn>
                <a:cxn ang="0">
                  <a:pos x="58" y="47"/>
                </a:cxn>
                <a:cxn ang="0">
                  <a:pos x="45" y="27"/>
                </a:cxn>
                <a:cxn ang="0">
                  <a:pos x="35" y="35"/>
                </a:cxn>
                <a:cxn ang="0">
                  <a:pos x="33" y="44"/>
                </a:cxn>
                <a:cxn ang="0">
                  <a:pos x="0" y="7"/>
                </a:cxn>
                <a:cxn ang="0">
                  <a:pos x="5" y="0"/>
                </a:cxn>
                <a:cxn ang="0">
                  <a:pos x="44" y="26"/>
                </a:cxn>
                <a:cxn ang="0">
                  <a:pos x="57" y="21"/>
                </a:cxn>
              </a:cxnLst>
              <a:rect l="0" t="0" r="r" b="b"/>
              <a:pathLst>
                <a:path w="61" h="47">
                  <a:moveTo>
                    <a:pt x="57" y="21"/>
                  </a:moveTo>
                  <a:cubicBezTo>
                    <a:pt x="58" y="23"/>
                    <a:pt x="59" y="25"/>
                    <a:pt x="61" y="27"/>
                  </a:cubicBezTo>
                  <a:cubicBezTo>
                    <a:pt x="59" y="34"/>
                    <a:pt x="58" y="41"/>
                    <a:pt x="58" y="47"/>
                  </a:cubicBezTo>
                  <a:cubicBezTo>
                    <a:pt x="49" y="41"/>
                    <a:pt x="53" y="28"/>
                    <a:pt x="45" y="27"/>
                  </a:cubicBezTo>
                  <a:cubicBezTo>
                    <a:pt x="37" y="26"/>
                    <a:pt x="36" y="30"/>
                    <a:pt x="35" y="35"/>
                  </a:cubicBezTo>
                  <a:cubicBezTo>
                    <a:pt x="34" y="40"/>
                    <a:pt x="33" y="44"/>
                    <a:pt x="33" y="44"/>
                  </a:cubicBezTo>
                  <a:cubicBezTo>
                    <a:pt x="33" y="44"/>
                    <a:pt x="7" y="17"/>
                    <a:pt x="0" y="7"/>
                  </a:cubicBezTo>
                  <a:cubicBezTo>
                    <a:pt x="3" y="6"/>
                    <a:pt x="4" y="4"/>
                    <a:pt x="5" y="0"/>
                  </a:cubicBezTo>
                  <a:cubicBezTo>
                    <a:pt x="13" y="9"/>
                    <a:pt x="34" y="26"/>
                    <a:pt x="44" y="26"/>
                  </a:cubicBezTo>
                  <a:cubicBezTo>
                    <a:pt x="49" y="26"/>
                    <a:pt x="53" y="24"/>
                    <a:pt x="57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5262563" y="3311525"/>
              <a:ext cx="66675" cy="8413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0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24" y="35"/>
                </a:cxn>
                <a:cxn ang="0">
                  <a:pos x="25" y="16"/>
                </a:cxn>
                <a:cxn ang="0">
                  <a:pos x="15" y="1"/>
                </a:cxn>
              </a:cxnLst>
              <a:rect l="0" t="0" r="r" b="b"/>
              <a:pathLst>
                <a:path w="28" h="35">
                  <a:moveTo>
                    <a:pt x="1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9"/>
                    <a:pt x="13" y="19"/>
                  </a:cubicBezTo>
                  <a:cubicBezTo>
                    <a:pt x="13" y="28"/>
                    <a:pt x="13" y="33"/>
                    <a:pt x="1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8" y="26"/>
                    <a:pt x="25" y="16"/>
                  </a:cubicBezTo>
                  <a:cubicBezTo>
                    <a:pt x="21" y="7"/>
                    <a:pt x="18" y="4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5300663" y="3514725"/>
              <a:ext cx="25400" cy="730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11" y="29"/>
                </a:cxn>
                <a:cxn ang="0">
                  <a:pos x="3" y="0"/>
                </a:cxn>
              </a:cxnLst>
              <a:rect l="0" t="0" r="r" b="b"/>
              <a:pathLst>
                <a:path w="11" h="31">
                  <a:moveTo>
                    <a:pt x="3" y="0"/>
                  </a:moveTo>
                  <a:cubicBezTo>
                    <a:pt x="3" y="0"/>
                    <a:pt x="1" y="18"/>
                    <a:pt x="0" y="23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8" y="15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4552740" y="3726626"/>
            <a:ext cx="651274" cy="2273597"/>
            <a:chOff x="2551113" y="1944688"/>
            <a:chExt cx="617538" cy="2155825"/>
          </a:xfrm>
          <a:solidFill>
            <a:schemeClr val="accent1"/>
          </a:solidFill>
        </p:grpSpPr>
        <p:sp>
          <p:nvSpPr>
            <p:cNvPr id="17" name="Freeform 17"/>
            <p:cNvSpPr/>
            <p:nvPr/>
          </p:nvSpPr>
          <p:spPr bwMode="auto">
            <a:xfrm>
              <a:off x="2784476" y="2181225"/>
              <a:ext cx="171450" cy="254000"/>
            </a:xfrm>
            <a:custGeom>
              <a:avLst/>
              <a:gdLst/>
              <a:ahLst/>
              <a:cxnLst>
                <a:cxn ang="0">
                  <a:pos x="4" y="29"/>
                </a:cxn>
                <a:cxn ang="0">
                  <a:pos x="8" y="60"/>
                </a:cxn>
                <a:cxn ang="0">
                  <a:pos x="4" y="92"/>
                </a:cxn>
                <a:cxn ang="0">
                  <a:pos x="56" y="104"/>
                </a:cxn>
                <a:cxn ang="0">
                  <a:pos x="4" y="29"/>
                </a:cxn>
              </a:cxnLst>
              <a:rect l="0" t="0" r="r" b="b"/>
              <a:pathLst>
                <a:path w="72" h="107">
                  <a:moveTo>
                    <a:pt x="4" y="29"/>
                  </a:moveTo>
                  <a:cubicBezTo>
                    <a:pt x="25" y="38"/>
                    <a:pt x="1" y="49"/>
                    <a:pt x="8" y="60"/>
                  </a:cubicBezTo>
                  <a:cubicBezTo>
                    <a:pt x="15" y="70"/>
                    <a:pt x="0" y="78"/>
                    <a:pt x="4" y="92"/>
                  </a:cubicBezTo>
                  <a:cubicBezTo>
                    <a:pt x="8" y="107"/>
                    <a:pt x="40" y="106"/>
                    <a:pt x="56" y="104"/>
                  </a:cubicBezTo>
                  <a:cubicBezTo>
                    <a:pt x="72" y="103"/>
                    <a:pt x="49" y="0"/>
                    <a:pt x="4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2708276" y="1944688"/>
              <a:ext cx="357188" cy="496887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05" y="61"/>
                </a:cxn>
                <a:cxn ang="0">
                  <a:pos x="124" y="101"/>
                </a:cxn>
                <a:cxn ang="0">
                  <a:pos x="132" y="141"/>
                </a:cxn>
                <a:cxn ang="0">
                  <a:pos x="121" y="186"/>
                </a:cxn>
                <a:cxn ang="0">
                  <a:pos x="74" y="202"/>
                </a:cxn>
                <a:cxn ang="0">
                  <a:pos x="30" y="87"/>
                </a:cxn>
                <a:cxn ang="0">
                  <a:pos x="12" y="36"/>
                </a:cxn>
              </a:cxnLst>
              <a:rect l="0" t="0" r="r" b="b"/>
              <a:pathLst>
                <a:path w="150" h="208">
                  <a:moveTo>
                    <a:pt x="12" y="36"/>
                  </a:moveTo>
                  <a:cubicBezTo>
                    <a:pt x="38" y="0"/>
                    <a:pt x="106" y="15"/>
                    <a:pt x="105" y="61"/>
                  </a:cubicBezTo>
                  <a:cubicBezTo>
                    <a:pt x="105" y="107"/>
                    <a:pt x="134" y="78"/>
                    <a:pt x="124" y="101"/>
                  </a:cubicBezTo>
                  <a:cubicBezTo>
                    <a:pt x="115" y="124"/>
                    <a:pt x="145" y="122"/>
                    <a:pt x="132" y="141"/>
                  </a:cubicBezTo>
                  <a:cubicBezTo>
                    <a:pt x="120" y="160"/>
                    <a:pt x="150" y="164"/>
                    <a:pt x="121" y="186"/>
                  </a:cubicBezTo>
                  <a:cubicBezTo>
                    <a:pt x="91" y="208"/>
                    <a:pt x="74" y="202"/>
                    <a:pt x="74" y="202"/>
                  </a:cubicBezTo>
                  <a:cubicBezTo>
                    <a:pt x="74" y="202"/>
                    <a:pt x="83" y="72"/>
                    <a:pt x="30" y="87"/>
                  </a:cubicBezTo>
                  <a:cubicBezTo>
                    <a:pt x="13" y="92"/>
                    <a:pt x="0" y="53"/>
                    <a:pt x="12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2551113" y="1982788"/>
              <a:ext cx="617538" cy="2117725"/>
            </a:xfrm>
            <a:custGeom>
              <a:avLst/>
              <a:gdLst/>
              <a:ahLst/>
              <a:cxnLst>
                <a:cxn ang="0">
                  <a:pos x="160" y="29"/>
                </a:cxn>
                <a:cxn ang="0">
                  <a:pos x="177" y="130"/>
                </a:cxn>
                <a:cxn ang="0">
                  <a:pos x="198" y="189"/>
                </a:cxn>
                <a:cxn ang="0">
                  <a:pos x="203" y="316"/>
                </a:cxn>
                <a:cxn ang="0">
                  <a:pos x="191" y="377"/>
                </a:cxn>
                <a:cxn ang="0">
                  <a:pos x="188" y="442"/>
                </a:cxn>
                <a:cxn ang="0">
                  <a:pos x="179" y="567"/>
                </a:cxn>
                <a:cxn ang="0">
                  <a:pos x="179" y="609"/>
                </a:cxn>
                <a:cxn ang="0">
                  <a:pos x="235" y="775"/>
                </a:cxn>
                <a:cxn ang="0">
                  <a:pos x="256" y="844"/>
                </a:cxn>
                <a:cxn ang="0">
                  <a:pos x="251" y="865"/>
                </a:cxn>
                <a:cxn ang="0">
                  <a:pos x="239" y="824"/>
                </a:cxn>
                <a:cxn ang="0">
                  <a:pos x="181" y="871"/>
                </a:cxn>
                <a:cxn ang="0">
                  <a:pos x="191" y="839"/>
                </a:cxn>
                <a:cxn ang="0">
                  <a:pos x="167" y="702"/>
                </a:cxn>
                <a:cxn ang="0">
                  <a:pos x="147" y="705"/>
                </a:cxn>
                <a:cxn ang="0">
                  <a:pos x="126" y="804"/>
                </a:cxn>
                <a:cxn ang="0">
                  <a:pos x="118" y="864"/>
                </a:cxn>
                <a:cxn ang="0">
                  <a:pos x="110" y="882"/>
                </a:cxn>
                <a:cxn ang="0">
                  <a:pos x="110" y="838"/>
                </a:cxn>
                <a:cxn ang="0">
                  <a:pos x="51" y="882"/>
                </a:cxn>
                <a:cxn ang="0">
                  <a:pos x="43" y="852"/>
                </a:cxn>
                <a:cxn ang="0">
                  <a:pos x="92" y="707"/>
                </a:cxn>
                <a:cxn ang="0">
                  <a:pos x="99" y="631"/>
                </a:cxn>
                <a:cxn ang="0">
                  <a:pos x="87" y="570"/>
                </a:cxn>
                <a:cxn ang="0">
                  <a:pos x="76" y="504"/>
                </a:cxn>
                <a:cxn ang="0">
                  <a:pos x="68" y="505"/>
                </a:cxn>
                <a:cxn ang="0">
                  <a:pos x="52" y="500"/>
                </a:cxn>
                <a:cxn ang="0">
                  <a:pos x="57" y="452"/>
                </a:cxn>
                <a:cxn ang="0">
                  <a:pos x="8" y="334"/>
                </a:cxn>
                <a:cxn ang="0">
                  <a:pos x="64" y="280"/>
                </a:cxn>
                <a:cxn ang="0">
                  <a:pos x="111" y="171"/>
                </a:cxn>
                <a:cxn ang="0">
                  <a:pos x="110" y="122"/>
                </a:cxn>
                <a:cxn ang="0">
                  <a:pos x="80" y="75"/>
                </a:cxn>
                <a:cxn ang="0">
                  <a:pos x="81" y="32"/>
                </a:cxn>
              </a:cxnLst>
              <a:rect l="0" t="0" r="r" b="b"/>
              <a:pathLst>
                <a:path w="259" h="888">
                  <a:moveTo>
                    <a:pt x="117" y="0"/>
                  </a:moveTo>
                  <a:cubicBezTo>
                    <a:pt x="135" y="0"/>
                    <a:pt x="152" y="9"/>
                    <a:pt x="160" y="29"/>
                  </a:cubicBezTo>
                  <a:cubicBezTo>
                    <a:pt x="168" y="48"/>
                    <a:pt x="169" y="71"/>
                    <a:pt x="167" y="82"/>
                  </a:cubicBezTo>
                  <a:cubicBezTo>
                    <a:pt x="164" y="92"/>
                    <a:pt x="173" y="121"/>
                    <a:pt x="177" y="130"/>
                  </a:cubicBezTo>
                  <a:cubicBezTo>
                    <a:pt x="182" y="143"/>
                    <a:pt x="190" y="159"/>
                    <a:pt x="190" y="159"/>
                  </a:cubicBezTo>
                  <a:cubicBezTo>
                    <a:pt x="190" y="159"/>
                    <a:pt x="198" y="172"/>
                    <a:pt x="198" y="189"/>
                  </a:cubicBezTo>
                  <a:cubicBezTo>
                    <a:pt x="198" y="206"/>
                    <a:pt x="197" y="230"/>
                    <a:pt x="203" y="262"/>
                  </a:cubicBezTo>
                  <a:cubicBezTo>
                    <a:pt x="209" y="293"/>
                    <a:pt x="209" y="300"/>
                    <a:pt x="203" y="316"/>
                  </a:cubicBezTo>
                  <a:cubicBezTo>
                    <a:pt x="198" y="331"/>
                    <a:pt x="180" y="361"/>
                    <a:pt x="180" y="361"/>
                  </a:cubicBezTo>
                  <a:cubicBezTo>
                    <a:pt x="180" y="361"/>
                    <a:pt x="197" y="369"/>
                    <a:pt x="191" y="377"/>
                  </a:cubicBezTo>
                  <a:cubicBezTo>
                    <a:pt x="185" y="384"/>
                    <a:pt x="179" y="387"/>
                    <a:pt x="179" y="387"/>
                  </a:cubicBezTo>
                  <a:cubicBezTo>
                    <a:pt x="179" y="387"/>
                    <a:pt x="198" y="414"/>
                    <a:pt x="188" y="442"/>
                  </a:cubicBezTo>
                  <a:cubicBezTo>
                    <a:pt x="179" y="471"/>
                    <a:pt x="177" y="492"/>
                    <a:pt x="178" y="518"/>
                  </a:cubicBezTo>
                  <a:cubicBezTo>
                    <a:pt x="179" y="544"/>
                    <a:pt x="179" y="567"/>
                    <a:pt x="179" y="567"/>
                  </a:cubicBezTo>
                  <a:cubicBezTo>
                    <a:pt x="168" y="569"/>
                    <a:pt x="168" y="569"/>
                    <a:pt x="168" y="569"/>
                  </a:cubicBezTo>
                  <a:cubicBezTo>
                    <a:pt x="168" y="569"/>
                    <a:pt x="168" y="594"/>
                    <a:pt x="179" y="609"/>
                  </a:cubicBezTo>
                  <a:cubicBezTo>
                    <a:pt x="190" y="624"/>
                    <a:pt x="208" y="649"/>
                    <a:pt x="211" y="690"/>
                  </a:cubicBezTo>
                  <a:cubicBezTo>
                    <a:pt x="214" y="730"/>
                    <a:pt x="223" y="765"/>
                    <a:pt x="235" y="775"/>
                  </a:cubicBezTo>
                  <a:cubicBezTo>
                    <a:pt x="247" y="785"/>
                    <a:pt x="259" y="784"/>
                    <a:pt x="259" y="800"/>
                  </a:cubicBezTo>
                  <a:cubicBezTo>
                    <a:pt x="259" y="817"/>
                    <a:pt x="256" y="836"/>
                    <a:pt x="256" y="844"/>
                  </a:cubicBezTo>
                  <a:cubicBezTo>
                    <a:pt x="256" y="852"/>
                    <a:pt x="256" y="864"/>
                    <a:pt x="256" y="864"/>
                  </a:cubicBezTo>
                  <a:cubicBezTo>
                    <a:pt x="251" y="865"/>
                    <a:pt x="251" y="865"/>
                    <a:pt x="251" y="865"/>
                  </a:cubicBezTo>
                  <a:cubicBezTo>
                    <a:pt x="251" y="865"/>
                    <a:pt x="252" y="856"/>
                    <a:pt x="251" y="845"/>
                  </a:cubicBezTo>
                  <a:cubicBezTo>
                    <a:pt x="250" y="834"/>
                    <a:pt x="246" y="819"/>
                    <a:pt x="239" y="824"/>
                  </a:cubicBezTo>
                  <a:cubicBezTo>
                    <a:pt x="232" y="828"/>
                    <a:pt x="222" y="849"/>
                    <a:pt x="217" y="858"/>
                  </a:cubicBezTo>
                  <a:cubicBezTo>
                    <a:pt x="211" y="868"/>
                    <a:pt x="201" y="877"/>
                    <a:pt x="181" y="871"/>
                  </a:cubicBezTo>
                  <a:cubicBezTo>
                    <a:pt x="161" y="865"/>
                    <a:pt x="154" y="852"/>
                    <a:pt x="164" y="849"/>
                  </a:cubicBezTo>
                  <a:cubicBezTo>
                    <a:pt x="175" y="845"/>
                    <a:pt x="189" y="850"/>
                    <a:pt x="191" y="839"/>
                  </a:cubicBezTo>
                  <a:cubicBezTo>
                    <a:pt x="194" y="828"/>
                    <a:pt x="198" y="798"/>
                    <a:pt x="194" y="783"/>
                  </a:cubicBezTo>
                  <a:cubicBezTo>
                    <a:pt x="189" y="768"/>
                    <a:pt x="173" y="720"/>
                    <a:pt x="167" y="702"/>
                  </a:cubicBezTo>
                  <a:cubicBezTo>
                    <a:pt x="161" y="684"/>
                    <a:pt x="152" y="663"/>
                    <a:pt x="152" y="663"/>
                  </a:cubicBezTo>
                  <a:cubicBezTo>
                    <a:pt x="152" y="663"/>
                    <a:pt x="152" y="691"/>
                    <a:pt x="147" y="705"/>
                  </a:cubicBezTo>
                  <a:cubicBezTo>
                    <a:pt x="141" y="718"/>
                    <a:pt x="121" y="770"/>
                    <a:pt x="117" y="780"/>
                  </a:cubicBezTo>
                  <a:cubicBezTo>
                    <a:pt x="113" y="791"/>
                    <a:pt x="120" y="798"/>
                    <a:pt x="126" y="804"/>
                  </a:cubicBezTo>
                  <a:cubicBezTo>
                    <a:pt x="132" y="810"/>
                    <a:pt x="129" y="824"/>
                    <a:pt x="124" y="835"/>
                  </a:cubicBezTo>
                  <a:cubicBezTo>
                    <a:pt x="120" y="845"/>
                    <a:pt x="118" y="859"/>
                    <a:pt x="118" y="864"/>
                  </a:cubicBezTo>
                  <a:cubicBezTo>
                    <a:pt x="118" y="870"/>
                    <a:pt x="118" y="882"/>
                    <a:pt x="118" y="882"/>
                  </a:cubicBezTo>
                  <a:cubicBezTo>
                    <a:pt x="110" y="882"/>
                    <a:pt x="110" y="882"/>
                    <a:pt x="110" y="882"/>
                  </a:cubicBezTo>
                  <a:cubicBezTo>
                    <a:pt x="110" y="882"/>
                    <a:pt x="112" y="869"/>
                    <a:pt x="112" y="858"/>
                  </a:cubicBezTo>
                  <a:cubicBezTo>
                    <a:pt x="112" y="847"/>
                    <a:pt x="114" y="840"/>
                    <a:pt x="110" y="838"/>
                  </a:cubicBezTo>
                  <a:cubicBezTo>
                    <a:pt x="106" y="836"/>
                    <a:pt x="89" y="851"/>
                    <a:pt x="82" y="862"/>
                  </a:cubicBezTo>
                  <a:cubicBezTo>
                    <a:pt x="75" y="873"/>
                    <a:pt x="74" y="888"/>
                    <a:pt x="51" y="882"/>
                  </a:cubicBezTo>
                  <a:cubicBezTo>
                    <a:pt x="28" y="877"/>
                    <a:pt x="13" y="864"/>
                    <a:pt x="19" y="857"/>
                  </a:cubicBezTo>
                  <a:cubicBezTo>
                    <a:pt x="24" y="850"/>
                    <a:pt x="36" y="856"/>
                    <a:pt x="43" y="852"/>
                  </a:cubicBezTo>
                  <a:cubicBezTo>
                    <a:pt x="50" y="849"/>
                    <a:pt x="63" y="815"/>
                    <a:pt x="71" y="794"/>
                  </a:cubicBezTo>
                  <a:cubicBezTo>
                    <a:pt x="80" y="774"/>
                    <a:pt x="89" y="732"/>
                    <a:pt x="92" y="707"/>
                  </a:cubicBezTo>
                  <a:cubicBezTo>
                    <a:pt x="94" y="682"/>
                    <a:pt x="98" y="663"/>
                    <a:pt x="99" y="655"/>
                  </a:cubicBezTo>
                  <a:cubicBezTo>
                    <a:pt x="99" y="647"/>
                    <a:pt x="99" y="631"/>
                    <a:pt x="99" y="631"/>
                  </a:cubicBezTo>
                  <a:cubicBezTo>
                    <a:pt x="99" y="631"/>
                    <a:pt x="92" y="603"/>
                    <a:pt x="89" y="591"/>
                  </a:cubicBezTo>
                  <a:cubicBezTo>
                    <a:pt x="87" y="579"/>
                    <a:pt x="87" y="570"/>
                    <a:pt x="87" y="570"/>
                  </a:cubicBezTo>
                  <a:cubicBezTo>
                    <a:pt x="87" y="570"/>
                    <a:pt x="73" y="572"/>
                    <a:pt x="73" y="564"/>
                  </a:cubicBezTo>
                  <a:cubicBezTo>
                    <a:pt x="73" y="556"/>
                    <a:pt x="78" y="521"/>
                    <a:pt x="76" y="504"/>
                  </a:cubicBezTo>
                  <a:cubicBezTo>
                    <a:pt x="75" y="488"/>
                    <a:pt x="69" y="489"/>
                    <a:pt x="69" y="489"/>
                  </a:cubicBezTo>
                  <a:cubicBezTo>
                    <a:pt x="69" y="489"/>
                    <a:pt x="68" y="498"/>
                    <a:pt x="68" y="505"/>
                  </a:cubicBezTo>
                  <a:cubicBezTo>
                    <a:pt x="68" y="512"/>
                    <a:pt x="63" y="510"/>
                    <a:pt x="61" y="505"/>
                  </a:cubicBezTo>
                  <a:cubicBezTo>
                    <a:pt x="59" y="500"/>
                    <a:pt x="52" y="505"/>
                    <a:pt x="52" y="500"/>
                  </a:cubicBezTo>
                  <a:cubicBezTo>
                    <a:pt x="52" y="495"/>
                    <a:pt x="49" y="484"/>
                    <a:pt x="50" y="475"/>
                  </a:cubicBezTo>
                  <a:cubicBezTo>
                    <a:pt x="52" y="467"/>
                    <a:pt x="57" y="452"/>
                    <a:pt x="57" y="452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8" y="334"/>
                    <a:pt x="8" y="334"/>
                    <a:pt x="8" y="334"/>
                  </a:cubicBezTo>
                  <a:cubicBezTo>
                    <a:pt x="61" y="334"/>
                    <a:pt x="61" y="334"/>
                    <a:pt x="61" y="334"/>
                  </a:cubicBezTo>
                  <a:cubicBezTo>
                    <a:pt x="61" y="334"/>
                    <a:pt x="64" y="298"/>
                    <a:pt x="64" y="280"/>
                  </a:cubicBezTo>
                  <a:cubicBezTo>
                    <a:pt x="64" y="263"/>
                    <a:pt x="62" y="239"/>
                    <a:pt x="74" y="220"/>
                  </a:cubicBezTo>
                  <a:cubicBezTo>
                    <a:pt x="86" y="200"/>
                    <a:pt x="101" y="184"/>
                    <a:pt x="111" y="171"/>
                  </a:cubicBezTo>
                  <a:cubicBezTo>
                    <a:pt x="121" y="159"/>
                    <a:pt x="122" y="158"/>
                    <a:pt x="120" y="147"/>
                  </a:cubicBezTo>
                  <a:cubicBezTo>
                    <a:pt x="117" y="135"/>
                    <a:pt x="117" y="121"/>
                    <a:pt x="110" y="122"/>
                  </a:cubicBezTo>
                  <a:cubicBezTo>
                    <a:pt x="103" y="123"/>
                    <a:pt x="96" y="122"/>
                    <a:pt x="93" y="113"/>
                  </a:cubicBezTo>
                  <a:cubicBezTo>
                    <a:pt x="89" y="104"/>
                    <a:pt x="81" y="87"/>
                    <a:pt x="80" y="75"/>
                  </a:cubicBezTo>
                  <a:cubicBezTo>
                    <a:pt x="79" y="63"/>
                    <a:pt x="82" y="61"/>
                    <a:pt x="80" y="57"/>
                  </a:cubicBezTo>
                  <a:cubicBezTo>
                    <a:pt x="79" y="54"/>
                    <a:pt x="81" y="42"/>
                    <a:pt x="81" y="32"/>
                  </a:cubicBezTo>
                  <a:cubicBezTo>
                    <a:pt x="82" y="23"/>
                    <a:pt x="94" y="0"/>
                    <a:pt x="11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2836863" y="2252663"/>
              <a:ext cx="128588" cy="10636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4" y="10"/>
                </a:cxn>
                <a:cxn ang="0">
                  <a:pos x="0" y="45"/>
                </a:cxn>
                <a:cxn ang="0">
                  <a:pos x="4" y="22"/>
                </a:cxn>
                <a:cxn ang="0">
                  <a:pos x="29" y="5"/>
                </a:cxn>
                <a:cxn ang="0">
                  <a:pos x="51" y="0"/>
                </a:cxn>
              </a:cxnLst>
              <a:rect l="0" t="0" r="r" b="b"/>
              <a:pathLst>
                <a:path w="54" h="45">
                  <a:moveTo>
                    <a:pt x="51" y="0"/>
                  </a:moveTo>
                  <a:cubicBezTo>
                    <a:pt x="52" y="4"/>
                    <a:pt x="53" y="7"/>
                    <a:pt x="54" y="10"/>
                  </a:cubicBezTo>
                  <a:cubicBezTo>
                    <a:pt x="27" y="8"/>
                    <a:pt x="12" y="29"/>
                    <a:pt x="0" y="45"/>
                  </a:cubicBezTo>
                  <a:cubicBezTo>
                    <a:pt x="5" y="38"/>
                    <a:pt x="4" y="27"/>
                    <a:pt x="4" y="22"/>
                  </a:cubicBezTo>
                  <a:cubicBezTo>
                    <a:pt x="10" y="15"/>
                    <a:pt x="20" y="9"/>
                    <a:pt x="29" y="5"/>
                  </a:cubicBezTo>
                  <a:cubicBezTo>
                    <a:pt x="37" y="2"/>
                    <a:pt x="46" y="1"/>
                    <a:pt x="5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31"/>
          <p:cNvGrpSpPr/>
          <p:nvPr/>
        </p:nvGrpSpPr>
        <p:grpSpPr>
          <a:xfrm>
            <a:off x="5235392" y="3901912"/>
            <a:ext cx="758424" cy="2372376"/>
            <a:chOff x="3276601" y="2190750"/>
            <a:chExt cx="719138" cy="2249487"/>
          </a:xfrm>
          <a:solidFill>
            <a:schemeClr val="accent1"/>
          </a:solidFill>
        </p:grpSpPr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276601" y="2190750"/>
              <a:ext cx="719138" cy="2249487"/>
            </a:xfrm>
            <a:custGeom>
              <a:avLst/>
              <a:gdLst/>
              <a:ahLst/>
              <a:cxnLst>
                <a:cxn ang="0">
                  <a:pos x="251" y="190"/>
                </a:cxn>
                <a:cxn ang="0">
                  <a:pos x="270" y="402"/>
                </a:cxn>
                <a:cxn ang="0">
                  <a:pos x="269" y="482"/>
                </a:cxn>
                <a:cxn ang="0">
                  <a:pos x="265" y="515"/>
                </a:cxn>
                <a:cxn ang="0">
                  <a:pos x="299" y="661"/>
                </a:cxn>
                <a:cxn ang="0">
                  <a:pos x="224" y="700"/>
                </a:cxn>
                <a:cxn ang="0">
                  <a:pos x="231" y="519"/>
                </a:cxn>
                <a:cxn ang="0">
                  <a:pos x="231" y="481"/>
                </a:cxn>
                <a:cxn ang="0">
                  <a:pos x="224" y="161"/>
                </a:cxn>
                <a:cxn ang="0">
                  <a:pos x="179" y="29"/>
                </a:cxn>
                <a:cxn ang="0">
                  <a:pos x="182" y="91"/>
                </a:cxn>
                <a:cxn ang="0">
                  <a:pos x="163" y="120"/>
                </a:cxn>
                <a:cxn ang="0">
                  <a:pos x="218" y="159"/>
                </a:cxn>
                <a:cxn ang="0">
                  <a:pos x="224" y="489"/>
                </a:cxn>
                <a:cxn ang="0">
                  <a:pos x="215" y="490"/>
                </a:cxn>
                <a:cxn ang="0">
                  <a:pos x="217" y="521"/>
                </a:cxn>
                <a:cxn ang="0">
                  <a:pos x="224" y="700"/>
                </a:cxn>
                <a:cxn ang="0">
                  <a:pos x="210" y="700"/>
                </a:cxn>
                <a:cxn ang="0">
                  <a:pos x="203" y="819"/>
                </a:cxn>
                <a:cxn ang="0">
                  <a:pos x="210" y="898"/>
                </a:cxn>
                <a:cxn ang="0">
                  <a:pos x="161" y="903"/>
                </a:cxn>
                <a:cxn ang="0">
                  <a:pos x="150" y="845"/>
                </a:cxn>
                <a:cxn ang="0">
                  <a:pos x="152" y="754"/>
                </a:cxn>
                <a:cxn ang="0">
                  <a:pos x="129" y="554"/>
                </a:cxn>
                <a:cxn ang="0">
                  <a:pos x="105" y="597"/>
                </a:cxn>
                <a:cxn ang="0">
                  <a:pos x="80" y="798"/>
                </a:cxn>
                <a:cxn ang="0">
                  <a:pos x="85" y="832"/>
                </a:cxn>
                <a:cxn ang="0">
                  <a:pos x="70" y="893"/>
                </a:cxn>
                <a:cxn ang="0">
                  <a:pos x="25" y="938"/>
                </a:cxn>
                <a:cxn ang="0">
                  <a:pos x="31" y="861"/>
                </a:cxn>
                <a:cxn ang="0">
                  <a:pos x="28" y="815"/>
                </a:cxn>
                <a:cxn ang="0">
                  <a:pos x="24" y="645"/>
                </a:cxn>
                <a:cxn ang="0">
                  <a:pos x="25" y="469"/>
                </a:cxn>
                <a:cxn ang="0">
                  <a:pos x="16" y="440"/>
                </a:cxn>
                <a:cxn ang="0">
                  <a:pos x="6" y="361"/>
                </a:cxn>
                <a:cxn ang="0">
                  <a:pos x="18" y="208"/>
                </a:cxn>
                <a:cxn ang="0">
                  <a:pos x="101" y="142"/>
                </a:cxn>
                <a:cxn ang="0">
                  <a:pos x="104" y="96"/>
                </a:cxn>
                <a:cxn ang="0">
                  <a:pos x="92" y="65"/>
                </a:cxn>
                <a:cxn ang="0">
                  <a:pos x="97" y="29"/>
                </a:cxn>
              </a:cxnLst>
              <a:rect l="0" t="0" r="r" b="b"/>
              <a:pathLst>
                <a:path w="302" h="943">
                  <a:moveTo>
                    <a:pt x="224" y="161"/>
                  </a:moveTo>
                  <a:cubicBezTo>
                    <a:pt x="239" y="166"/>
                    <a:pt x="251" y="170"/>
                    <a:pt x="251" y="190"/>
                  </a:cubicBezTo>
                  <a:cubicBezTo>
                    <a:pt x="252" y="213"/>
                    <a:pt x="254" y="258"/>
                    <a:pt x="257" y="288"/>
                  </a:cubicBezTo>
                  <a:cubicBezTo>
                    <a:pt x="260" y="318"/>
                    <a:pt x="269" y="382"/>
                    <a:pt x="270" y="402"/>
                  </a:cubicBezTo>
                  <a:cubicBezTo>
                    <a:pt x="270" y="422"/>
                    <a:pt x="273" y="465"/>
                    <a:pt x="272" y="470"/>
                  </a:cubicBezTo>
                  <a:cubicBezTo>
                    <a:pt x="272" y="475"/>
                    <a:pt x="268" y="474"/>
                    <a:pt x="269" y="482"/>
                  </a:cubicBezTo>
                  <a:cubicBezTo>
                    <a:pt x="271" y="490"/>
                    <a:pt x="271" y="498"/>
                    <a:pt x="267" y="503"/>
                  </a:cubicBezTo>
                  <a:cubicBezTo>
                    <a:pt x="262" y="509"/>
                    <a:pt x="265" y="515"/>
                    <a:pt x="265" y="515"/>
                  </a:cubicBezTo>
                  <a:cubicBezTo>
                    <a:pt x="302" y="514"/>
                    <a:pt x="302" y="514"/>
                    <a:pt x="302" y="514"/>
                  </a:cubicBezTo>
                  <a:cubicBezTo>
                    <a:pt x="299" y="661"/>
                    <a:pt x="299" y="661"/>
                    <a:pt x="299" y="661"/>
                  </a:cubicBezTo>
                  <a:cubicBezTo>
                    <a:pt x="241" y="707"/>
                    <a:pt x="241" y="707"/>
                    <a:pt x="241" y="707"/>
                  </a:cubicBezTo>
                  <a:cubicBezTo>
                    <a:pt x="241" y="707"/>
                    <a:pt x="232" y="701"/>
                    <a:pt x="224" y="700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19"/>
                    <a:pt x="229" y="509"/>
                    <a:pt x="231" y="502"/>
                  </a:cubicBezTo>
                  <a:cubicBezTo>
                    <a:pt x="234" y="495"/>
                    <a:pt x="233" y="488"/>
                    <a:pt x="231" y="481"/>
                  </a:cubicBezTo>
                  <a:cubicBezTo>
                    <a:pt x="231" y="481"/>
                    <a:pt x="229" y="488"/>
                    <a:pt x="224" y="489"/>
                  </a:cubicBezTo>
                  <a:lnTo>
                    <a:pt x="224" y="161"/>
                  </a:lnTo>
                  <a:close/>
                  <a:moveTo>
                    <a:pt x="142" y="0"/>
                  </a:moveTo>
                  <a:cubicBezTo>
                    <a:pt x="158" y="0"/>
                    <a:pt x="177" y="12"/>
                    <a:pt x="179" y="29"/>
                  </a:cubicBezTo>
                  <a:cubicBezTo>
                    <a:pt x="182" y="46"/>
                    <a:pt x="180" y="70"/>
                    <a:pt x="180" y="70"/>
                  </a:cubicBezTo>
                  <a:cubicBezTo>
                    <a:pt x="180" y="70"/>
                    <a:pt x="186" y="82"/>
                    <a:pt x="182" y="91"/>
                  </a:cubicBezTo>
                  <a:cubicBezTo>
                    <a:pt x="177" y="100"/>
                    <a:pt x="166" y="98"/>
                    <a:pt x="166" y="98"/>
                  </a:cubicBezTo>
                  <a:cubicBezTo>
                    <a:pt x="166" y="98"/>
                    <a:pt x="163" y="112"/>
                    <a:pt x="163" y="120"/>
                  </a:cubicBezTo>
                  <a:cubicBezTo>
                    <a:pt x="163" y="128"/>
                    <a:pt x="164" y="134"/>
                    <a:pt x="170" y="139"/>
                  </a:cubicBezTo>
                  <a:cubicBezTo>
                    <a:pt x="176" y="144"/>
                    <a:pt x="200" y="154"/>
                    <a:pt x="218" y="159"/>
                  </a:cubicBezTo>
                  <a:cubicBezTo>
                    <a:pt x="220" y="160"/>
                    <a:pt x="222" y="160"/>
                    <a:pt x="224" y="161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4" y="489"/>
                    <a:pt x="223" y="489"/>
                    <a:pt x="223" y="489"/>
                  </a:cubicBezTo>
                  <a:cubicBezTo>
                    <a:pt x="218" y="489"/>
                    <a:pt x="215" y="490"/>
                    <a:pt x="215" y="490"/>
                  </a:cubicBezTo>
                  <a:cubicBezTo>
                    <a:pt x="215" y="490"/>
                    <a:pt x="218" y="498"/>
                    <a:pt x="218" y="506"/>
                  </a:cubicBezTo>
                  <a:cubicBezTo>
                    <a:pt x="218" y="513"/>
                    <a:pt x="217" y="521"/>
                    <a:pt x="217" y="521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24" y="700"/>
                    <a:pt x="224" y="700"/>
                    <a:pt x="224" y="700"/>
                  </a:cubicBezTo>
                  <a:cubicBezTo>
                    <a:pt x="224" y="700"/>
                    <a:pt x="223" y="700"/>
                    <a:pt x="222" y="700"/>
                  </a:cubicBezTo>
                  <a:cubicBezTo>
                    <a:pt x="214" y="700"/>
                    <a:pt x="210" y="700"/>
                    <a:pt x="210" y="700"/>
                  </a:cubicBezTo>
                  <a:cubicBezTo>
                    <a:pt x="210" y="700"/>
                    <a:pt x="212" y="744"/>
                    <a:pt x="212" y="761"/>
                  </a:cubicBezTo>
                  <a:cubicBezTo>
                    <a:pt x="212" y="779"/>
                    <a:pt x="211" y="806"/>
                    <a:pt x="203" y="819"/>
                  </a:cubicBezTo>
                  <a:cubicBezTo>
                    <a:pt x="195" y="832"/>
                    <a:pt x="194" y="836"/>
                    <a:pt x="194" y="847"/>
                  </a:cubicBezTo>
                  <a:cubicBezTo>
                    <a:pt x="194" y="858"/>
                    <a:pt x="211" y="888"/>
                    <a:pt x="210" y="898"/>
                  </a:cubicBezTo>
                  <a:cubicBezTo>
                    <a:pt x="209" y="908"/>
                    <a:pt x="207" y="924"/>
                    <a:pt x="190" y="924"/>
                  </a:cubicBezTo>
                  <a:cubicBezTo>
                    <a:pt x="173" y="923"/>
                    <a:pt x="161" y="917"/>
                    <a:pt x="161" y="903"/>
                  </a:cubicBezTo>
                  <a:cubicBezTo>
                    <a:pt x="161" y="889"/>
                    <a:pt x="163" y="880"/>
                    <a:pt x="157" y="875"/>
                  </a:cubicBezTo>
                  <a:cubicBezTo>
                    <a:pt x="151" y="870"/>
                    <a:pt x="160" y="858"/>
                    <a:pt x="150" y="845"/>
                  </a:cubicBezTo>
                  <a:cubicBezTo>
                    <a:pt x="141" y="832"/>
                    <a:pt x="151" y="830"/>
                    <a:pt x="149" y="818"/>
                  </a:cubicBezTo>
                  <a:cubicBezTo>
                    <a:pt x="146" y="806"/>
                    <a:pt x="151" y="769"/>
                    <a:pt x="152" y="754"/>
                  </a:cubicBezTo>
                  <a:cubicBezTo>
                    <a:pt x="153" y="739"/>
                    <a:pt x="150" y="722"/>
                    <a:pt x="143" y="659"/>
                  </a:cubicBezTo>
                  <a:cubicBezTo>
                    <a:pt x="135" y="596"/>
                    <a:pt x="131" y="568"/>
                    <a:pt x="129" y="554"/>
                  </a:cubicBezTo>
                  <a:cubicBezTo>
                    <a:pt x="127" y="541"/>
                    <a:pt x="123" y="523"/>
                    <a:pt x="123" y="523"/>
                  </a:cubicBezTo>
                  <a:cubicBezTo>
                    <a:pt x="123" y="523"/>
                    <a:pt x="113" y="582"/>
                    <a:pt x="105" y="597"/>
                  </a:cubicBezTo>
                  <a:cubicBezTo>
                    <a:pt x="97" y="612"/>
                    <a:pt x="88" y="685"/>
                    <a:pt x="86" y="706"/>
                  </a:cubicBezTo>
                  <a:cubicBezTo>
                    <a:pt x="83" y="728"/>
                    <a:pt x="85" y="791"/>
                    <a:pt x="80" y="798"/>
                  </a:cubicBezTo>
                  <a:cubicBezTo>
                    <a:pt x="75" y="804"/>
                    <a:pt x="72" y="813"/>
                    <a:pt x="72" y="813"/>
                  </a:cubicBezTo>
                  <a:cubicBezTo>
                    <a:pt x="72" y="813"/>
                    <a:pt x="85" y="821"/>
                    <a:pt x="85" y="832"/>
                  </a:cubicBezTo>
                  <a:cubicBezTo>
                    <a:pt x="85" y="842"/>
                    <a:pt x="76" y="851"/>
                    <a:pt x="76" y="865"/>
                  </a:cubicBezTo>
                  <a:cubicBezTo>
                    <a:pt x="77" y="878"/>
                    <a:pt x="75" y="890"/>
                    <a:pt x="70" y="893"/>
                  </a:cubicBezTo>
                  <a:cubicBezTo>
                    <a:pt x="64" y="896"/>
                    <a:pt x="65" y="920"/>
                    <a:pt x="58" y="928"/>
                  </a:cubicBezTo>
                  <a:cubicBezTo>
                    <a:pt x="51" y="936"/>
                    <a:pt x="39" y="943"/>
                    <a:pt x="25" y="938"/>
                  </a:cubicBezTo>
                  <a:cubicBezTo>
                    <a:pt x="11" y="934"/>
                    <a:pt x="11" y="916"/>
                    <a:pt x="18" y="898"/>
                  </a:cubicBezTo>
                  <a:cubicBezTo>
                    <a:pt x="25" y="880"/>
                    <a:pt x="33" y="868"/>
                    <a:pt x="31" y="861"/>
                  </a:cubicBezTo>
                  <a:cubicBezTo>
                    <a:pt x="28" y="854"/>
                    <a:pt x="26" y="843"/>
                    <a:pt x="33" y="836"/>
                  </a:cubicBezTo>
                  <a:cubicBezTo>
                    <a:pt x="40" y="829"/>
                    <a:pt x="32" y="821"/>
                    <a:pt x="28" y="815"/>
                  </a:cubicBezTo>
                  <a:cubicBezTo>
                    <a:pt x="23" y="809"/>
                    <a:pt x="24" y="780"/>
                    <a:pt x="24" y="765"/>
                  </a:cubicBezTo>
                  <a:cubicBezTo>
                    <a:pt x="23" y="750"/>
                    <a:pt x="25" y="673"/>
                    <a:pt x="24" y="645"/>
                  </a:cubicBezTo>
                  <a:cubicBezTo>
                    <a:pt x="23" y="617"/>
                    <a:pt x="21" y="533"/>
                    <a:pt x="25" y="510"/>
                  </a:cubicBezTo>
                  <a:cubicBezTo>
                    <a:pt x="29" y="487"/>
                    <a:pt x="25" y="469"/>
                    <a:pt x="25" y="469"/>
                  </a:cubicBezTo>
                  <a:cubicBezTo>
                    <a:pt x="25" y="469"/>
                    <a:pt x="16" y="474"/>
                    <a:pt x="16" y="465"/>
                  </a:cubicBezTo>
                  <a:cubicBezTo>
                    <a:pt x="16" y="457"/>
                    <a:pt x="20" y="455"/>
                    <a:pt x="16" y="440"/>
                  </a:cubicBezTo>
                  <a:cubicBezTo>
                    <a:pt x="12" y="425"/>
                    <a:pt x="11" y="410"/>
                    <a:pt x="6" y="399"/>
                  </a:cubicBezTo>
                  <a:cubicBezTo>
                    <a:pt x="1" y="387"/>
                    <a:pt x="0" y="367"/>
                    <a:pt x="6" y="361"/>
                  </a:cubicBezTo>
                  <a:cubicBezTo>
                    <a:pt x="12" y="355"/>
                    <a:pt x="3" y="321"/>
                    <a:pt x="9" y="296"/>
                  </a:cubicBezTo>
                  <a:cubicBezTo>
                    <a:pt x="14" y="270"/>
                    <a:pt x="17" y="230"/>
                    <a:pt x="18" y="208"/>
                  </a:cubicBezTo>
                  <a:cubicBezTo>
                    <a:pt x="18" y="186"/>
                    <a:pt x="19" y="170"/>
                    <a:pt x="48" y="163"/>
                  </a:cubicBezTo>
                  <a:cubicBezTo>
                    <a:pt x="76" y="156"/>
                    <a:pt x="97" y="148"/>
                    <a:pt x="101" y="142"/>
                  </a:cubicBezTo>
                  <a:cubicBezTo>
                    <a:pt x="105" y="136"/>
                    <a:pt x="107" y="120"/>
                    <a:pt x="106" y="113"/>
                  </a:cubicBezTo>
                  <a:cubicBezTo>
                    <a:pt x="105" y="106"/>
                    <a:pt x="104" y="100"/>
                    <a:pt x="104" y="96"/>
                  </a:cubicBezTo>
                  <a:cubicBezTo>
                    <a:pt x="104" y="92"/>
                    <a:pt x="96" y="98"/>
                    <a:pt x="94" y="90"/>
                  </a:cubicBezTo>
                  <a:cubicBezTo>
                    <a:pt x="92" y="83"/>
                    <a:pt x="91" y="66"/>
                    <a:pt x="92" y="65"/>
                  </a:cubicBezTo>
                  <a:cubicBezTo>
                    <a:pt x="94" y="63"/>
                    <a:pt x="95" y="64"/>
                    <a:pt x="97" y="64"/>
                  </a:cubicBezTo>
                  <a:cubicBezTo>
                    <a:pt x="96" y="61"/>
                    <a:pt x="95" y="46"/>
                    <a:pt x="97" y="29"/>
                  </a:cubicBezTo>
                  <a:cubicBezTo>
                    <a:pt x="98" y="14"/>
                    <a:pt x="113" y="1"/>
                    <a:pt x="14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09938" y="3201988"/>
              <a:ext cx="76200" cy="76200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7" y="10"/>
                </a:cxn>
                <a:cxn ang="0">
                  <a:pos x="32" y="8"/>
                </a:cxn>
                <a:cxn ang="0">
                  <a:pos x="13" y="13"/>
                </a:cxn>
                <a:cxn ang="0">
                  <a:pos x="7" y="32"/>
                </a:cxn>
              </a:cxnLst>
              <a:rect l="0" t="0" r="r" b="b"/>
              <a:pathLst>
                <a:path w="32" h="32">
                  <a:moveTo>
                    <a:pt x="7" y="32"/>
                  </a:moveTo>
                  <a:cubicBezTo>
                    <a:pt x="7" y="32"/>
                    <a:pt x="0" y="20"/>
                    <a:pt x="7" y="10"/>
                  </a:cubicBezTo>
                  <a:cubicBezTo>
                    <a:pt x="15" y="0"/>
                    <a:pt x="32" y="8"/>
                    <a:pt x="32" y="8"/>
                  </a:cubicBezTo>
                  <a:cubicBezTo>
                    <a:pt x="32" y="8"/>
                    <a:pt x="20" y="8"/>
                    <a:pt x="13" y="13"/>
                  </a:cubicBezTo>
                  <a:cubicBezTo>
                    <a:pt x="7" y="18"/>
                    <a:pt x="9" y="22"/>
                    <a:pt x="7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827463" y="3302000"/>
              <a:ext cx="90488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8" y="13"/>
                </a:cxn>
                <a:cxn ang="0">
                  <a:pos x="17" y="6"/>
                </a:cxn>
                <a:cxn ang="0">
                  <a:pos x="0" y="12"/>
                </a:cxn>
              </a:cxnLst>
              <a:rect l="0" t="0" r="r" b="b"/>
              <a:pathLst>
                <a:path w="38" h="13">
                  <a:moveTo>
                    <a:pt x="0" y="12"/>
                  </a:moveTo>
                  <a:cubicBezTo>
                    <a:pt x="0" y="12"/>
                    <a:pt x="0" y="0"/>
                    <a:pt x="18" y="0"/>
                  </a:cubicBezTo>
                  <a:cubicBezTo>
                    <a:pt x="35" y="0"/>
                    <a:pt x="38" y="13"/>
                    <a:pt x="38" y="13"/>
                  </a:cubicBezTo>
                  <a:cubicBezTo>
                    <a:pt x="38" y="13"/>
                    <a:pt x="29" y="6"/>
                    <a:pt x="17" y="6"/>
                  </a:cubicBezTo>
                  <a:cubicBezTo>
                    <a:pt x="6" y="7"/>
                    <a:pt x="6" y="7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5351" y="2500313"/>
              <a:ext cx="241300" cy="627062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1" y="7"/>
                </a:cxn>
                <a:cxn ang="0">
                  <a:pos x="87" y="123"/>
                </a:cxn>
                <a:cxn ang="0">
                  <a:pos x="92" y="262"/>
                </a:cxn>
                <a:cxn ang="0">
                  <a:pos x="64" y="263"/>
                </a:cxn>
                <a:cxn ang="0">
                  <a:pos x="0" y="250"/>
                </a:cxn>
                <a:cxn ang="0">
                  <a:pos x="13" y="220"/>
                </a:cxn>
                <a:cxn ang="0">
                  <a:pos x="32" y="69"/>
                </a:cxn>
                <a:cxn ang="0">
                  <a:pos x="32" y="14"/>
                </a:cxn>
                <a:cxn ang="0">
                  <a:pos x="34" y="12"/>
                </a:cxn>
                <a:cxn ang="0">
                  <a:pos x="37" y="3"/>
                </a:cxn>
                <a:cxn ang="0">
                  <a:pos x="69" y="29"/>
                </a:cxn>
                <a:cxn ang="0">
                  <a:pos x="97" y="0"/>
                </a:cxn>
              </a:cxnLst>
              <a:rect l="0" t="0" r="r" b="b"/>
              <a:pathLst>
                <a:path w="101" h="263">
                  <a:moveTo>
                    <a:pt x="97" y="0"/>
                  </a:moveTo>
                  <a:cubicBezTo>
                    <a:pt x="98" y="2"/>
                    <a:pt x="99" y="4"/>
                    <a:pt x="101" y="7"/>
                  </a:cubicBezTo>
                  <a:cubicBezTo>
                    <a:pt x="98" y="26"/>
                    <a:pt x="90" y="82"/>
                    <a:pt x="87" y="123"/>
                  </a:cubicBezTo>
                  <a:cubicBezTo>
                    <a:pt x="83" y="171"/>
                    <a:pt x="92" y="262"/>
                    <a:pt x="92" y="262"/>
                  </a:cubicBezTo>
                  <a:cubicBezTo>
                    <a:pt x="92" y="262"/>
                    <a:pt x="85" y="263"/>
                    <a:pt x="64" y="263"/>
                  </a:cubicBezTo>
                  <a:cubicBezTo>
                    <a:pt x="43" y="263"/>
                    <a:pt x="0" y="250"/>
                    <a:pt x="0" y="250"/>
                  </a:cubicBezTo>
                  <a:cubicBezTo>
                    <a:pt x="0" y="250"/>
                    <a:pt x="7" y="237"/>
                    <a:pt x="13" y="220"/>
                  </a:cubicBezTo>
                  <a:cubicBezTo>
                    <a:pt x="19" y="204"/>
                    <a:pt x="29" y="131"/>
                    <a:pt x="32" y="69"/>
                  </a:cubicBezTo>
                  <a:cubicBezTo>
                    <a:pt x="34" y="38"/>
                    <a:pt x="34" y="23"/>
                    <a:pt x="32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5" y="10"/>
                    <a:pt x="37" y="7"/>
                    <a:pt x="37" y="3"/>
                  </a:cubicBezTo>
                  <a:cubicBezTo>
                    <a:pt x="44" y="16"/>
                    <a:pt x="60" y="29"/>
                    <a:pt x="69" y="29"/>
                  </a:cubicBezTo>
                  <a:cubicBezTo>
                    <a:pt x="79" y="29"/>
                    <a:pt x="91" y="10"/>
                    <a:pt x="9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548063" y="2576513"/>
              <a:ext cx="96838" cy="61753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0" y="0"/>
                </a:cxn>
                <a:cxn ang="0">
                  <a:pos x="41" y="11"/>
                </a:cxn>
                <a:cxn ang="0">
                  <a:pos x="27" y="18"/>
                </a:cxn>
                <a:cxn ang="0">
                  <a:pos x="33" y="107"/>
                </a:cxn>
                <a:cxn ang="0">
                  <a:pos x="32" y="238"/>
                </a:cxn>
                <a:cxn ang="0">
                  <a:pos x="15" y="239"/>
                </a:cxn>
                <a:cxn ang="0">
                  <a:pos x="14" y="89"/>
                </a:cxn>
                <a:cxn ang="0">
                  <a:pos x="15" y="18"/>
                </a:cxn>
                <a:cxn ang="0">
                  <a:pos x="0" y="11"/>
                </a:cxn>
              </a:cxnLst>
              <a:rect l="0" t="0" r="r" b="b"/>
              <a:pathLst>
                <a:path w="41" h="259">
                  <a:moveTo>
                    <a:pt x="0" y="11"/>
                  </a:moveTo>
                  <a:cubicBezTo>
                    <a:pt x="0" y="11"/>
                    <a:pt x="7" y="0"/>
                    <a:pt x="20" y="0"/>
                  </a:cubicBezTo>
                  <a:cubicBezTo>
                    <a:pt x="33" y="0"/>
                    <a:pt x="41" y="11"/>
                    <a:pt x="41" y="11"/>
                  </a:cubicBezTo>
                  <a:cubicBezTo>
                    <a:pt x="41" y="11"/>
                    <a:pt x="27" y="8"/>
                    <a:pt x="27" y="18"/>
                  </a:cubicBezTo>
                  <a:cubicBezTo>
                    <a:pt x="28" y="27"/>
                    <a:pt x="33" y="76"/>
                    <a:pt x="33" y="107"/>
                  </a:cubicBezTo>
                  <a:cubicBezTo>
                    <a:pt x="33" y="139"/>
                    <a:pt x="35" y="222"/>
                    <a:pt x="32" y="238"/>
                  </a:cubicBezTo>
                  <a:cubicBezTo>
                    <a:pt x="28" y="253"/>
                    <a:pt x="17" y="259"/>
                    <a:pt x="15" y="239"/>
                  </a:cubicBezTo>
                  <a:cubicBezTo>
                    <a:pt x="12" y="219"/>
                    <a:pt x="13" y="110"/>
                    <a:pt x="14" y="89"/>
                  </a:cubicBezTo>
                  <a:cubicBezTo>
                    <a:pt x="14" y="68"/>
                    <a:pt x="18" y="24"/>
                    <a:pt x="15" y="18"/>
                  </a:cubicBezTo>
                  <a:cubicBezTo>
                    <a:pt x="13" y="12"/>
                    <a:pt x="7" y="8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9"/>
          <p:cNvGrpSpPr/>
          <p:nvPr/>
        </p:nvGrpSpPr>
        <p:grpSpPr>
          <a:xfrm>
            <a:off x="3884971" y="4031529"/>
            <a:ext cx="520323" cy="505426"/>
            <a:chOff x="860271" y="1518068"/>
            <a:chExt cx="493370" cy="479245"/>
          </a:xfrm>
        </p:grpSpPr>
        <p:sp>
          <p:nvSpPr>
            <p:cNvPr id="28" name="Oval 40"/>
            <p:cNvSpPr/>
            <p:nvPr/>
          </p:nvSpPr>
          <p:spPr>
            <a:xfrm>
              <a:off x="860271" y="1518068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42"/>
          <p:cNvGrpSpPr/>
          <p:nvPr/>
        </p:nvGrpSpPr>
        <p:grpSpPr>
          <a:xfrm>
            <a:off x="4810036" y="3067929"/>
            <a:ext cx="520323" cy="505426"/>
            <a:chOff x="840159" y="2185414"/>
            <a:chExt cx="493370" cy="479245"/>
          </a:xfrm>
        </p:grpSpPr>
        <p:sp>
          <p:nvSpPr>
            <p:cNvPr id="31" name="Oval 43"/>
            <p:cNvSpPr/>
            <p:nvPr/>
          </p:nvSpPr>
          <p:spPr>
            <a:xfrm>
              <a:off x="840159" y="2185414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45"/>
          <p:cNvGrpSpPr/>
          <p:nvPr/>
        </p:nvGrpSpPr>
        <p:grpSpPr>
          <a:xfrm>
            <a:off x="6158934" y="2678269"/>
            <a:ext cx="520323" cy="505426"/>
            <a:chOff x="840159" y="2852760"/>
            <a:chExt cx="493370" cy="479245"/>
          </a:xfrm>
        </p:grpSpPr>
        <p:sp>
          <p:nvSpPr>
            <p:cNvPr id="34" name="Oval 46"/>
            <p:cNvSpPr/>
            <p:nvPr/>
          </p:nvSpPr>
          <p:spPr>
            <a:xfrm>
              <a:off x="840159" y="2852760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48"/>
          <p:cNvGrpSpPr/>
          <p:nvPr/>
        </p:nvGrpSpPr>
        <p:grpSpPr>
          <a:xfrm>
            <a:off x="7588194" y="3067929"/>
            <a:ext cx="520323" cy="505426"/>
            <a:chOff x="840159" y="3520106"/>
            <a:chExt cx="493370" cy="479245"/>
          </a:xfrm>
        </p:grpSpPr>
        <p:sp>
          <p:nvSpPr>
            <p:cNvPr id="37" name="Oval 49"/>
            <p:cNvSpPr/>
            <p:nvPr/>
          </p:nvSpPr>
          <p:spPr>
            <a:xfrm>
              <a:off x="840159" y="3520106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435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55"/>
          <p:cNvGrpSpPr/>
          <p:nvPr/>
        </p:nvGrpSpPr>
        <p:grpSpPr>
          <a:xfrm>
            <a:off x="8432896" y="4031529"/>
            <a:ext cx="520323" cy="505426"/>
            <a:chOff x="6602414" y="2074591"/>
            <a:chExt cx="493370" cy="479245"/>
          </a:xfrm>
        </p:grpSpPr>
        <p:sp>
          <p:nvSpPr>
            <p:cNvPr id="40" name="Oval 52"/>
            <p:cNvSpPr/>
            <p:nvPr/>
          </p:nvSpPr>
          <p:spPr>
            <a:xfrm>
              <a:off x="6602414" y="2074591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435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/>
          </p:nvSpPr>
          <p:spPr bwMode="auto">
            <a:xfrm>
              <a:off x="6696856" y="2196127"/>
              <a:ext cx="304487" cy="236173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30"/>
          <p:cNvGrpSpPr/>
          <p:nvPr/>
        </p:nvGrpSpPr>
        <p:grpSpPr>
          <a:xfrm>
            <a:off x="8178547" y="2688074"/>
            <a:ext cx="3189554" cy="914860"/>
            <a:chOff x="1315498" y="874854"/>
            <a:chExt cx="3741460" cy="818085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315499" y="874854"/>
              <a:ext cx="1906705" cy="29024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315498" y="1286761"/>
              <a:ext cx="3741460" cy="40617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在此录入上述图表的综合描述说明，此录入上述图表上述图表的。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30"/>
          <p:cNvGrpSpPr/>
          <p:nvPr/>
        </p:nvGrpSpPr>
        <p:grpSpPr>
          <a:xfrm>
            <a:off x="9013906" y="3791237"/>
            <a:ext cx="3035325" cy="884947"/>
            <a:chOff x="1315498" y="866093"/>
            <a:chExt cx="3741460" cy="839107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315499" y="866093"/>
              <a:ext cx="2003587" cy="30776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315498" y="1274502"/>
              <a:ext cx="3741460" cy="4306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在此录入上述图表的综合描述说明，此录入上述图表上述图表的。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30"/>
          <p:cNvGrpSpPr/>
          <p:nvPr/>
        </p:nvGrpSpPr>
        <p:grpSpPr>
          <a:xfrm>
            <a:off x="1571613" y="2705031"/>
            <a:ext cx="3113613" cy="884947"/>
            <a:chOff x="1315498" y="866093"/>
            <a:chExt cx="3741460" cy="839107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3103749" y="866093"/>
              <a:ext cx="1953209" cy="30776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1315498" y="1274502"/>
              <a:ext cx="3741460" cy="4306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30"/>
          <p:cNvGrpSpPr/>
          <p:nvPr/>
        </p:nvGrpSpPr>
        <p:grpSpPr>
          <a:xfrm>
            <a:off x="736253" y="3768216"/>
            <a:ext cx="3113613" cy="884947"/>
            <a:chOff x="1315498" y="866093"/>
            <a:chExt cx="3741460" cy="839107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3103749" y="866093"/>
              <a:ext cx="1953209" cy="30776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1315498" y="1274502"/>
              <a:ext cx="3741460" cy="4306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30"/>
          <p:cNvGrpSpPr/>
          <p:nvPr/>
        </p:nvGrpSpPr>
        <p:grpSpPr>
          <a:xfrm>
            <a:off x="5292760" y="1700405"/>
            <a:ext cx="3189554" cy="914860"/>
            <a:chOff x="1315498" y="874854"/>
            <a:chExt cx="3741460" cy="818085"/>
          </a:xfrm>
        </p:grpSpPr>
        <p:sp>
          <p:nvSpPr>
            <p:cNvPr id="55" name="Text Placeholder 3"/>
            <p:cNvSpPr txBox="1"/>
            <p:nvPr/>
          </p:nvSpPr>
          <p:spPr>
            <a:xfrm>
              <a:off x="1315499" y="874854"/>
              <a:ext cx="1906705" cy="29024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1315498" y="1286761"/>
              <a:ext cx="3741460" cy="40617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在此录入上述图表的综合描述说明，此录入上述图表上述图表的。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58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161841" y="2356351"/>
            <a:ext cx="2872743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1841" y="2025607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218857" y="2025608"/>
            <a:ext cx="726060" cy="726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79816" y="3685624"/>
            <a:ext cx="2872743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9816" y="3354880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38406" y="3354881"/>
            <a:ext cx="724485" cy="726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68645" y="4969225"/>
            <a:ext cx="2872743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8645" y="4636905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527234" y="4636905"/>
            <a:ext cx="724485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476" y="2235078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1" y="3558051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79" y="4849526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n 2"/>
          <p:cNvSpPr/>
          <p:nvPr/>
        </p:nvSpPr>
        <p:spPr>
          <a:xfrm rot="5400000">
            <a:off x="3330459" y="-1299152"/>
            <a:ext cx="1012704" cy="7665373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Can 28"/>
          <p:cNvSpPr/>
          <p:nvPr/>
        </p:nvSpPr>
        <p:spPr>
          <a:xfrm rot="5400000">
            <a:off x="2673697" y="680585"/>
            <a:ext cx="1011130" cy="6350274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an 30"/>
          <p:cNvSpPr/>
          <p:nvPr/>
        </p:nvSpPr>
        <p:spPr>
          <a:xfrm rot="5400000">
            <a:off x="1946062" y="2729619"/>
            <a:ext cx="1012705" cy="489657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7" name="TextBox 40"/>
          <p:cNvSpPr txBox="1">
            <a:spLocks noChangeArrowheads="1"/>
          </p:cNvSpPr>
          <p:nvPr/>
        </p:nvSpPr>
        <p:spPr bwMode="auto">
          <a:xfrm>
            <a:off x="583713" y="2316978"/>
            <a:ext cx="2872743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3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6098" name="TextBox 41"/>
          <p:cNvSpPr txBox="1">
            <a:spLocks noChangeArrowheads="1"/>
          </p:cNvSpPr>
          <p:nvPr/>
        </p:nvSpPr>
        <p:spPr bwMode="auto">
          <a:xfrm>
            <a:off x="583713" y="3624202"/>
            <a:ext cx="2872743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3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6099" name="TextBox 48"/>
          <p:cNvSpPr txBox="1">
            <a:spLocks noChangeArrowheads="1"/>
          </p:cNvSpPr>
          <p:nvPr/>
        </p:nvSpPr>
        <p:spPr bwMode="auto">
          <a:xfrm>
            <a:off x="583713" y="4969225"/>
            <a:ext cx="2872743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3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7" grpId="0" animBg="1"/>
      <p:bldP spid="3" grpId="0" animBg="1"/>
      <p:bldP spid="29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1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61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istrator\Desktop\12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98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123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84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istrator\Desktop\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20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173261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72198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77884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80195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46253" y="4409428"/>
            <a:ext cx="1509242" cy="422111"/>
            <a:chOff x="9741514" y="2056906"/>
            <a:chExt cx="1707269" cy="400244"/>
          </a:xfrm>
        </p:grpSpPr>
        <p:sp>
          <p:nvSpPr>
            <p:cNvPr id="19" name="圆角矩形 18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6"/>
            <p:cNvSpPr txBox="1"/>
            <p:nvPr/>
          </p:nvSpPr>
          <p:spPr bwMode="auto">
            <a:xfrm>
              <a:off x="9800602" y="2056906"/>
              <a:ext cx="1589089" cy="39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1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21" name="文本框 26"/>
          <p:cNvSpPr txBox="1"/>
          <p:nvPr/>
        </p:nvSpPr>
        <p:spPr bwMode="auto">
          <a:xfrm>
            <a:off x="2252578" y="4909171"/>
            <a:ext cx="1840520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566298" y="4450322"/>
            <a:ext cx="1509242" cy="418270"/>
            <a:chOff x="9741514" y="2068691"/>
            <a:chExt cx="1707269" cy="396603"/>
          </a:xfrm>
        </p:grpSpPr>
        <p:sp>
          <p:nvSpPr>
            <p:cNvPr id="23" name="圆角矩形 22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16"/>
            <p:cNvSpPr txBox="1"/>
            <p:nvPr/>
          </p:nvSpPr>
          <p:spPr bwMode="auto">
            <a:xfrm>
              <a:off x="9800602" y="2069982"/>
              <a:ext cx="1589089" cy="39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1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25" name="文本框 26"/>
          <p:cNvSpPr txBox="1"/>
          <p:nvPr/>
        </p:nvSpPr>
        <p:spPr bwMode="auto">
          <a:xfrm>
            <a:off x="4393306" y="4934443"/>
            <a:ext cx="1880811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750876" y="4450322"/>
            <a:ext cx="1509242" cy="418270"/>
            <a:chOff x="9741514" y="2068691"/>
            <a:chExt cx="1707269" cy="396603"/>
          </a:xfrm>
        </p:grpSpPr>
        <p:sp>
          <p:nvSpPr>
            <p:cNvPr id="27" name="圆角矩形 26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16"/>
            <p:cNvSpPr txBox="1"/>
            <p:nvPr/>
          </p:nvSpPr>
          <p:spPr bwMode="auto">
            <a:xfrm>
              <a:off x="9800602" y="2069982"/>
              <a:ext cx="1589089" cy="39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1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29" name="文本框 26"/>
          <p:cNvSpPr txBox="1"/>
          <p:nvPr/>
        </p:nvSpPr>
        <p:spPr bwMode="auto">
          <a:xfrm>
            <a:off x="6577884" y="4934443"/>
            <a:ext cx="1880811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970921" y="4450322"/>
            <a:ext cx="1509242" cy="418270"/>
            <a:chOff x="9741514" y="2068691"/>
            <a:chExt cx="1707269" cy="396603"/>
          </a:xfrm>
        </p:grpSpPr>
        <p:sp>
          <p:nvSpPr>
            <p:cNvPr id="31" name="圆角矩形 30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16"/>
            <p:cNvSpPr txBox="1"/>
            <p:nvPr/>
          </p:nvSpPr>
          <p:spPr bwMode="auto">
            <a:xfrm>
              <a:off x="9800602" y="2069982"/>
              <a:ext cx="1589089" cy="39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1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33" name="文本框 26"/>
          <p:cNvSpPr txBox="1"/>
          <p:nvPr/>
        </p:nvSpPr>
        <p:spPr bwMode="auto">
          <a:xfrm>
            <a:off x="8797929" y="4934443"/>
            <a:ext cx="1880811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35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9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9" grpId="0"/>
          <p:bldP spid="3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470793" y="5763265"/>
            <a:ext cx="7918838" cy="73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盈利模式为产品内收费为准，主要手段有广告位出租、付费下载、会员充值，增值服务，另有租借资质、佣金收取等盈利来源。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430213" y="2176163"/>
            <a:ext cx="5311624" cy="2888363"/>
            <a:chOff x="5609002" y="1752599"/>
            <a:chExt cx="5920312" cy="3219355"/>
          </a:xfrm>
        </p:grpSpPr>
        <p:grpSp>
          <p:nvGrpSpPr>
            <p:cNvPr id="45" name="组合 44"/>
            <p:cNvGrpSpPr/>
            <p:nvPr/>
          </p:nvGrpSpPr>
          <p:grpSpPr>
            <a:xfrm>
              <a:off x="6877050" y="1752599"/>
              <a:ext cx="3219354" cy="3219355"/>
              <a:chOff x="4248150" y="1885949"/>
              <a:chExt cx="3219354" cy="3219355"/>
            </a:xfrm>
          </p:grpSpPr>
          <p:sp>
            <p:nvSpPr>
              <p:cNvPr id="56" name="矩形 55"/>
              <p:cNvSpPr/>
              <p:nvPr/>
            </p:nvSpPr>
            <p:spPr>
              <a:xfrm rot="2700000">
                <a:off x="4248150" y="1885949"/>
                <a:ext cx="1333500" cy="1333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 rot="2700000">
                <a:off x="6134004" y="1885951"/>
                <a:ext cx="1333500" cy="1333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 rot="2700000">
                <a:off x="4248151" y="3771803"/>
                <a:ext cx="1333500" cy="1333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 rot="2700000">
                <a:off x="6134004" y="3771804"/>
                <a:ext cx="1333500" cy="1333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 rot="2700000">
              <a:off x="5609002" y="2951428"/>
              <a:ext cx="821693" cy="821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2700000">
              <a:off x="10542758" y="2951428"/>
              <a:ext cx="821693" cy="821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文本框 13"/>
            <p:cNvSpPr txBox="1"/>
            <p:nvPr/>
          </p:nvSpPr>
          <p:spPr>
            <a:xfrm>
              <a:off x="8100435" y="2969726"/>
              <a:ext cx="922033" cy="826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1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盈利</a:t>
              </a:r>
              <a:endParaRPr lang="en-US" altLang="zh-CN" sz="211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211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手段</a:t>
              </a:r>
            </a:p>
          </p:txBody>
        </p:sp>
        <p:sp>
          <p:nvSpPr>
            <p:cNvPr id="49" name="文本框 14"/>
            <p:cNvSpPr txBox="1"/>
            <p:nvPr/>
          </p:nvSpPr>
          <p:spPr>
            <a:xfrm>
              <a:off x="6961626" y="2073363"/>
              <a:ext cx="1135497" cy="72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广告位出租</a:t>
              </a:r>
            </a:p>
          </p:txBody>
        </p:sp>
        <p:sp>
          <p:nvSpPr>
            <p:cNvPr id="50" name="文本框 15"/>
            <p:cNvSpPr txBox="1"/>
            <p:nvPr/>
          </p:nvSpPr>
          <p:spPr>
            <a:xfrm>
              <a:off x="9060943" y="2051226"/>
              <a:ext cx="922033" cy="72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付费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下载</a:t>
              </a:r>
            </a:p>
          </p:txBody>
        </p:sp>
        <p:sp>
          <p:nvSpPr>
            <p:cNvPr id="51" name="文本框 16"/>
            <p:cNvSpPr txBox="1"/>
            <p:nvPr/>
          </p:nvSpPr>
          <p:spPr>
            <a:xfrm>
              <a:off x="7154710" y="3946064"/>
              <a:ext cx="922033" cy="72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会员充值</a:t>
              </a:r>
            </a:p>
          </p:txBody>
        </p:sp>
        <p:sp>
          <p:nvSpPr>
            <p:cNvPr id="52" name="文本框 22"/>
            <p:cNvSpPr txBox="1"/>
            <p:nvPr/>
          </p:nvSpPr>
          <p:spPr>
            <a:xfrm>
              <a:off x="9040565" y="3946064"/>
              <a:ext cx="922033" cy="72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增值服务</a:t>
              </a:r>
            </a:p>
          </p:txBody>
        </p:sp>
        <p:sp>
          <p:nvSpPr>
            <p:cNvPr id="53" name="文本框 23"/>
            <p:cNvSpPr txBox="1"/>
            <p:nvPr/>
          </p:nvSpPr>
          <p:spPr>
            <a:xfrm>
              <a:off x="5665438" y="3037521"/>
              <a:ext cx="922033" cy="68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租借</a:t>
              </a:r>
              <a:endParaRPr lang="en-US" altLang="zh-CN" sz="16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资质</a:t>
              </a:r>
            </a:p>
          </p:txBody>
        </p:sp>
        <p:sp>
          <p:nvSpPr>
            <p:cNvPr id="54" name="文本框 24"/>
            <p:cNvSpPr txBox="1"/>
            <p:nvPr/>
          </p:nvSpPr>
          <p:spPr>
            <a:xfrm>
              <a:off x="10607281" y="3033686"/>
              <a:ext cx="922033" cy="68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佣金</a:t>
              </a:r>
              <a:endParaRPr lang="en-US" altLang="zh-CN" sz="16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收取</a:t>
              </a:r>
            </a:p>
          </p:txBody>
        </p:sp>
        <p:sp>
          <p:nvSpPr>
            <p:cNvPr id="55" name="矩形 54"/>
            <p:cNvSpPr/>
            <p:nvPr/>
          </p:nvSpPr>
          <p:spPr>
            <a:xfrm rot="2700000">
              <a:off x="8003695" y="2862584"/>
              <a:ext cx="998642" cy="9986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47621" y="1972216"/>
            <a:ext cx="774405" cy="774405"/>
            <a:chOff x="4405746" y="1562519"/>
            <a:chExt cx="734291" cy="734291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4405746" y="1562519"/>
              <a:ext cx="7342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5400000">
              <a:off x="4767622" y="1929665"/>
              <a:ext cx="7342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 rot="10800000">
            <a:off x="924320" y="4688493"/>
            <a:ext cx="774405" cy="774405"/>
            <a:chOff x="4558146" y="1947144"/>
            <a:chExt cx="734291" cy="734291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558146" y="1947144"/>
              <a:ext cx="7342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5400000">
              <a:off x="4920022" y="2314290"/>
              <a:ext cx="7342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134888" y="2156556"/>
            <a:ext cx="4106808" cy="30808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70" r="-18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/>
          <p:nvPr/>
        </p:nvSpPr>
        <p:spPr bwMode="auto">
          <a:xfrm rot="18900000">
            <a:off x="4576659" y="1490435"/>
            <a:ext cx="2154961" cy="2753982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endParaRPr lang="bg-BG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5"/>
          <p:cNvSpPr/>
          <p:nvPr/>
        </p:nvSpPr>
        <p:spPr bwMode="auto">
          <a:xfrm rot="2700000">
            <a:off x="6585373" y="1490434"/>
            <a:ext cx="2154961" cy="2753982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endParaRPr lang="bg-BG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 rot="2700000" flipH="1">
            <a:off x="4576656" y="3495553"/>
            <a:ext cx="2154961" cy="2753982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endParaRPr lang="bg-BG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5"/>
          <p:cNvSpPr/>
          <p:nvPr/>
        </p:nvSpPr>
        <p:spPr bwMode="auto">
          <a:xfrm rot="18900000" flipH="1">
            <a:off x="6585371" y="3495554"/>
            <a:ext cx="2154961" cy="2753982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endParaRPr lang="bg-BG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61"/>
          <p:cNvSpPr/>
          <p:nvPr/>
        </p:nvSpPr>
        <p:spPr>
          <a:xfrm>
            <a:off x="4819301" y="2112682"/>
            <a:ext cx="1050288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添加标题</a:t>
            </a:r>
            <a:endParaRPr lang="en-US" altLang="zh-CN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Freeform 106"/>
          <p:cNvSpPr>
            <a:spLocks noEditPoints="1"/>
          </p:cNvSpPr>
          <p:nvPr/>
        </p:nvSpPr>
        <p:spPr bwMode="auto">
          <a:xfrm rot="16200000">
            <a:off x="7221211" y="4495834"/>
            <a:ext cx="493187" cy="631547"/>
          </a:xfrm>
          <a:custGeom>
            <a:avLst/>
            <a:gdLst>
              <a:gd name="T0" fmla="*/ 384 w 402"/>
              <a:gd name="T1" fmla="*/ 0 h 512"/>
              <a:gd name="T2" fmla="*/ 384 w 402"/>
              <a:gd name="T3" fmla="*/ 512 h 512"/>
              <a:gd name="T4" fmla="*/ 76 w 402"/>
              <a:gd name="T5" fmla="*/ 400 h 512"/>
              <a:gd name="T6" fmla="*/ 110 w 402"/>
              <a:gd name="T7" fmla="*/ 375 h 512"/>
              <a:gd name="T8" fmla="*/ 73 w 402"/>
              <a:gd name="T9" fmla="*/ 375 h 512"/>
              <a:gd name="T10" fmla="*/ 101 w 402"/>
              <a:gd name="T11" fmla="*/ 329 h 512"/>
              <a:gd name="T12" fmla="*/ 101 w 402"/>
              <a:gd name="T13" fmla="*/ 293 h 512"/>
              <a:gd name="T14" fmla="*/ 73 w 402"/>
              <a:gd name="T15" fmla="*/ 247 h 512"/>
              <a:gd name="T16" fmla="*/ 110 w 402"/>
              <a:gd name="T17" fmla="*/ 247 h 512"/>
              <a:gd name="T18" fmla="*/ 76 w 402"/>
              <a:gd name="T19" fmla="*/ 222 h 512"/>
              <a:gd name="T20" fmla="*/ 82 w 402"/>
              <a:gd name="T21" fmla="*/ 183 h 512"/>
              <a:gd name="T22" fmla="*/ 107 w 402"/>
              <a:gd name="T23" fmla="*/ 149 h 512"/>
              <a:gd name="T24" fmla="*/ 73 w 402"/>
              <a:gd name="T25" fmla="*/ 174 h 512"/>
              <a:gd name="T26" fmla="*/ 107 w 402"/>
              <a:gd name="T27" fmla="*/ 107 h 512"/>
              <a:gd name="T28" fmla="*/ 82 w 402"/>
              <a:gd name="T29" fmla="*/ 73 h 512"/>
              <a:gd name="T30" fmla="*/ 146 w 402"/>
              <a:gd name="T31" fmla="*/ 466 h 512"/>
              <a:gd name="T32" fmla="*/ 256 w 402"/>
              <a:gd name="T33" fmla="*/ 466 h 512"/>
              <a:gd name="T34" fmla="*/ 149 w 402"/>
              <a:gd name="T35" fmla="*/ 405 h 512"/>
              <a:gd name="T36" fmla="*/ 174 w 402"/>
              <a:gd name="T37" fmla="*/ 329 h 512"/>
              <a:gd name="T38" fmla="*/ 174 w 402"/>
              <a:gd name="T39" fmla="*/ 293 h 512"/>
              <a:gd name="T40" fmla="*/ 146 w 402"/>
              <a:gd name="T41" fmla="*/ 247 h 512"/>
              <a:gd name="T42" fmla="*/ 183 w 402"/>
              <a:gd name="T43" fmla="*/ 247 h 512"/>
              <a:gd name="T44" fmla="*/ 149 w 402"/>
              <a:gd name="T45" fmla="*/ 222 h 512"/>
              <a:gd name="T46" fmla="*/ 155 w 402"/>
              <a:gd name="T47" fmla="*/ 183 h 512"/>
              <a:gd name="T48" fmla="*/ 180 w 402"/>
              <a:gd name="T49" fmla="*/ 149 h 512"/>
              <a:gd name="T50" fmla="*/ 146 w 402"/>
              <a:gd name="T51" fmla="*/ 174 h 512"/>
              <a:gd name="T52" fmla="*/ 180 w 402"/>
              <a:gd name="T53" fmla="*/ 107 h 512"/>
              <a:gd name="T54" fmla="*/ 155 w 402"/>
              <a:gd name="T55" fmla="*/ 73 h 512"/>
              <a:gd name="T56" fmla="*/ 222 w 402"/>
              <a:gd name="T57" fmla="*/ 327 h 512"/>
              <a:gd name="T58" fmla="*/ 256 w 402"/>
              <a:gd name="T59" fmla="*/ 302 h 512"/>
              <a:gd name="T60" fmla="*/ 219 w 402"/>
              <a:gd name="T61" fmla="*/ 302 h 512"/>
              <a:gd name="T62" fmla="*/ 247 w 402"/>
              <a:gd name="T63" fmla="*/ 256 h 512"/>
              <a:gd name="T64" fmla="*/ 247 w 402"/>
              <a:gd name="T65" fmla="*/ 219 h 512"/>
              <a:gd name="T66" fmla="*/ 219 w 402"/>
              <a:gd name="T67" fmla="*/ 174 h 512"/>
              <a:gd name="T68" fmla="*/ 256 w 402"/>
              <a:gd name="T69" fmla="*/ 174 h 512"/>
              <a:gd name="T70" fmla="*/ 222 w 402"/>
              <a:gd name="T71" fmla="*/ 149 h 512"/>
              <a:gd name="T72" fmla="*/ 229 w 402"/>
              <a:gd name="T73" fmla="*/ 110 h 512"/>
              <a:gd name="T74" fmla="*/ 253 w 402"/>
              <a:gd name="T75" fmla="*/ 76 h 512"/>
              <a:gd name="T76" fmla="*/ 219 w 402"/>
              <a:gd name="T77" fmla="*/ 101 h 512"/>
              <a:gd name="T78" fmla="*/ 327 w 402"/>
              <a:gd name="T79" fmla="*/ 400 h 512"/>
              <a:gd name="T80" fmla="*/ 302 w 402"/>
              <a:gd name="T81" fmla="*/ 366 h 512"/>
              <a:gd name="T82" fmla="*/ 295 w 402"/>
              <a:gd name="T83" fmla="*/ 327 h 512"/>
              <a:gd name="T84" fmla="*/ 329 w 402"/>
              <a:gd name="T85" fmla="*/ 302 h 512"/>
              <a:gd name="T86" fmla="*/ 293 w 402"/>
              <a:gd name="T87" fmla="*/ 302 h 512"/>
              <a:gd name="T88" fmla="*/ 320 w 402"/>
              <a:gd name="T89" fmla="*/ 256 h 512"/>
              <a:gd name="T90" fmla="*/ 320 w 402"/>
              <a:gd name="T91" fmla="*/ 219 h 512"/>
              <a:gd name="T92" fmla="*/ 293 w 402"/>
              <a:gd name="T93" fmla="*/ 174 h 512"/>
              <a:gd name="T94" fmla="*/ 329 w 402"/>
              <a:gd name="T95" fmla="*/ 174 h 512"/>
              <a:gd name="T96" fmla="*/ 295 w 402"/>
              <a:gd name="T97" fmla="*/ 149 h 512"/>
              <a:gd name="T98" fmla="*/ 302 w 402"/>
              <a:gd name="T99" fmla="*/ 110 h 512"/>
              <a:gd name="T100" fmla="*/ 327 w 402"/>
              <a:gd name="T101" fmla="*/ 76 h 512"/>
              <a:gd name="T102" fmla="*/ 293 w 402"/>
              <a:gd name="T103" fmla="*/ 10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2" h="512">
                <a:moveTo>
                  <a:pt x="0" y="494"/>
                </a:move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2" y="9"/>
                  <a:pt x="5" y="5"/>
                </a:cubicBezTo>
                <a:cubicBezTo>
                  <a:pt x="9" y="2"/>
                  <a:pt x="13" y="0"/>
                  <a:pt x="18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389" y="0"/>
                  <a:pt x="393" y="2"/>
                  <a:pt x="397" y="5"/>
                </a:cubicBezTo>
                <a:cubicBezTo>
                  <a:pt x="400" y="9"/>
                  <a:pt x="402" y="13"/>
                  <a:pt x="402" y="18"/>
                </a:cubicBezTo>
                <a:cubicBezTo>
                  <a:pt x="402" y="494"/>
                  <a:pt x="402" y="494"/>
                  <a:pt x="402" y="494"/>
                </a:cubicBezTo>
                <a:cubicBezTo>
                  <a:pt x="402" y="499"/>
                  <a:pt x="400" y="503"/>
                  <a:pt x="397" y="507"/>
                </a:cubicBezTo>
                <a:cubicBezTo>
                  <a:pt x="393" y="510"/>
                  <a:pt x="389" y="512"/>
                  <a:pt x="384" y="512"/>
                </a:cubicBezTo>
                <a:cubicBezTo>
                  <a:pt x="18" y="512"/>
                  <a:pt x="18" y="512"/>
                  <a:pt x="18" y="512"/>
                </a:cubicBezTo>
                <a:cubicBezTo>
                  <a:pt x="13" y="512"/>
                  <a:pt x="9" y="510"/>
                  <a:pt x="5" y="507"/>
                </a:cubicBezTo>
                <a:cubicBezTo>
                  <a:pt x="2" y="503"/>
                  <a:pt x="0" y="499"/>
                  <a:pt x="0" y="494"/>
                </a:cubicBezTo>
                <a:close/>
                <a:moveTo>
                  <a:pt x="73" y="393"/>
                </a:moveTo>
                <a:cubicBezTo>
                  <a:pt x="73" y="396"/>
                  <a:pt x="74" y="398"/>
                  <a:pt x="76" y="400"/>
                </a:cubicBezTo>
                <a:cubicBezTo>
                  <a:pt x="77" y="401"/>
                  <a:pt x="80" y="402"/>
                  <a:pt x="82" y="402"/>
                </a:cubicBezTo>
                <a:cubicBezTo>
                  <a:pt x="101" y="402"/>
                  <a:pt x="101" y="402"/>
                  <a:pt x="101" y="402"/>
                </a:cubicBezTo>
                <a:cubicBezTo>
                  <a:pt x="103" y="402"/>
                  <a:pt x="105" y="401"/>
                  <a:pt x="107" y="400"/>
                </a:cubicBezTo>
                <a:cubicBezTo>
                  <a:pt x="109" y="398"/>
                  <a:pt x="110" y="396"/>
                  <a:pt x="110" y="393"/>
                </a:cubicBezTo>
                <a:cubicBezTo>
                  <a:pt x="110" y="375"/>
                  <a:pt x="110" y="375"/>
                  <a:pt x="110" y="375"/>
                </a:cubicBezTo>
                <a:cubicBezTo>
                  <a:pt x="110" y="372"/>
                  <a:pt x="109" y="370"/>
                  <a:pt x="107" y="368"/>
                </a:cubicBezTo>
                <a:cubicBezTo>
                  <a:pt x="105" y="367"/>
                  <a:pt x="103" y="366"/>
                  <a:pt x="101" y="366"/>
                </a:cubicBezTo>
                <a:cubicBezTo>
                  <a:pt x="82" y="366"/>
                  <a:pt x="82" y="366"/>
                  <a:pt x="82" y="366"/>
                </a:cubicBezTo>
                <a:cubicBezTo>
                  <a:pt x="80" y="366"/>
                  <a:pt x="77" y="367"/>
                  <a:pt x="76" y="368"/>
                </a:cubicBezTo>
                <a:cubicBezTo>
                  <a:pt x="74" y="370"/>
                  <a:pt x="73" y="372"/>
                  <a:pt x="73" y="375"/>
                </a:cubicBezTo>
                <a:lnTo>
                  <a:pt x="73" y="393"/>
                </a:lnTo>
                <a:close/>
                <a:moveTo>
                  <a:pt x="73" y="320"/>
                </a:moveTo>
                <a:cubicBezTo>
                  <a:pt x="73" y="323"/>
                  <a:pt x="74" y="325"/>
                  <a:pt x="76" y="327"/>
                </a:cubicBezTo>
                <a:cubicBezTo>
                  <a:pt x="77" y="328"/>
                  <a:pt x="80" y="329"/>
                  <a:pt x="82" y="329"/>
                </a:cubicBezTo>
                <a:cubicBezTo>
                  <a:pt x="101" y="329"/>
                  <a:pt x="101" y="329"/>
                  <a:pt x="101" y="329"/>
                </a:cubicBezTo>
                <a:cubicBezTo>
                  <a:pt x="103" y="329"/>
                  <a:pt x="105" y="328"/>
                  <a:pt x="107" y="327"/>
                </a:cubicBezTo>
                <a:cubicBezTo>
                  <a:pt x="109" y="325"/>
                  <a:pt x="110" y="323"/>
                  <a:pt x="110" y="320"/>
                </a:cubicBezTo>
                <a:cubicBezTo>
                  <a:pt x="110" y="302"/>
                  <a:pt x="110" y="302"/>
                  <a:pt x="110" y="302"/>
                </a:cubicBezTo>
                <a:cubicBezTo>
                  <a:pt x="110" y="299"/>
                  <a:pt x="109" y="297"/>
                  <a:pt x="107" y="295"/>
                </a:cubicBezTo>
                <a:cubicBezTo>
                  <a:pt x="105" y="293"/>
                  <a:pt x="103" y="293"/>
                  <a:pt x="101" y="293"/>
                </a:cubicBezTo>
                <a:cubicBezTo>
                  <a:pt x="82" y="293"/>
                  <a:pt x="82" y="293"/>
                  <a:pt x="82" y="293"/>
                </a:cubicBezTo>
                <a:cubicBezTo>
                  <a:pt x="80" y="293"/>
                  <a:pt x="77" y="293"/>
                  <a:pt x="76" y="295"/>
                </a:cubicBezTo>
                <a:cubicBezTo>
                  <a:pt x="74" y="297"/>
                  <a:pt x="73" y="299"/>
                  <a:pt x="73" y="302"/>
                </a:cubicBezTo>
                <a:lnTo>
                  <a:pt x="73" y="320"/>
                </a:lnTo>
                <a:close/>
                <a:moveTo>
                  <a:pt x="73" y="247"/>
                </a:moveTo>
                <a:cubicBezTo>
                  <a:pt x="73" y="250"/>
                  <a:pt x="74" y="252"/>
                  <a:pt x="76" y="253"/>
                </a:cubicBezTo>
                <a:cubicBezTo>
                  <a:pt x="77" y="255"/>
                  <a:pt x="80" y="256"/>
                  <a:pt x="82" y="256"/>
                </a:cubicBezTo>
                <a:cubicBezTo>
                  <a:pt x="101" y="256"/>
                  <a:pt x="101" y="256"/>
                  <a:pt x="101" y="256"/>
                </a:cubicBezTo>
                <a:cubicBezTo>
                  <a:pt x="103" y="256"/>
                  <a:pt x="105" y="255"/>
                  <a:pt x="107" y="253"/>
                </a:cubicBezTo>
                <a:cubicBezTo>
                  <a:pt x="109" y="252"/>
                  <a:pt x="110" y="250"/>
                  <a:pt x="110" y="247"/>
                </a:cubicBezTo>
                <a:cubicBezTo>
                  <a:pt x="110" y="229"/>
                  <a:pt x="110" y="229"/>
                  <a:pt x="110" y="229"/>
                </a:cubicBezTo>
                <a:cubicBezTo>
                  <a:pt x="110" y="226"/>
                  <a:pt x="109" y="224"/>
                  <a:pt x="107" y="222"/>
                </a:cubicBezTo>
                <a:cubicBezTo>
                  <a:pt x="105" y="220"/>
                  <a:pt x="103" y="219"/>
                  <a:pt x="101" y="219"/>
                </a:cubicBezTo>
                <a:cubicBezTo>
                  <a:pt x="82" y="219"/>
                  <a:pt x="82" y="219"/>
                  <a:pt x="82" y="219"/>
                </a:cubicBezTo>
                <a:cubicBezTo>
                  <a:pt x="80" y="219"/>
                  <a:pt x="77" y="220"/>
                  <a:pt x="76" y="222"/>
                </a:cubicBezTo>
                <a:cubicBezTo>
                  <a:pt x="74" y="224"/>
                  <a:pt x="73" y="226"/>
                  <a:pt x="73" y="229"/>
                </a:cubicBezTo>
                <a:lnTo>
                  <a:pt x="73" y="247"/>
                </a:lnTo>
                <a:close/>
                <a:moveTo>
                  <a:pt x="73" y="174"/>
                </a:moveTo>
                <a:cubicBezTo>
                  <a:pt x="73" y="176"/>
                  <a:pt x="74" y="179"/>
                  <a:pt x="76" y="180"/>
                </a:cubicBezTo>
                <a:cubicBezTo>
                  <a:pt x="77" y="182"/>
                  <a:pt x="80" y="183"/>
                  <a:pt x="82" y="183"/>
                </a:cubicBezTo>
                <a:cubicBezTo>
                  <a:pt x="101" y="183"/>
                  <a:pt x="101" y="183"/>
                  <a:pt x="101" y="183"/>
                </a:cubicBezTo>
                <a:cubicBezTo>
                  <a:pt x="103" y="183"/>
                  <a:pt x="105" y="182"/>
                  <a:pt x="107" y="180"/>
                </a:cubicBezTo>
                <a:cubicBezTo>
                  <a:pt x="109" y="179"/>
                  <a:pt x="110" y="176"/>
                  <a:pt x="110" y="17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53"/>
                  <a:pt x="109" y="151"/>
                  <a:pt x="107" y="149"/>
                </a:cubicBezTo>
                <a:cubicBezTo>
                  <a:pt x="105" y="147"/>
                  <a:pt x="103" y="146"/>
                  <a:pt x="101" y="146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0" y="146"/>
                  <a:pt x="77" y="147"/>
                  <a:pt x="76" y="149"/>
                </a:cubicBezTo>
                <a:cubicBezTo>
                  <a:pt x="74" y="151"/>
                  <a:pt x="73" y="153"/>
                  <a:pt x="73" y="155"/>
                </a:cubicBezTo>
                <a:lnTo>
                  <a:pt x="73" y="174"/>
                </a:lnTo>
                <a:close/>
                <a:moveTo>
                  <a:pt x="73" y="101"/>
                </a:moveTo>
                <a:cubicBezTo>
                  <a:pt x="73" y="103"/>
                  <a:pt x="74" y="105"/>
                  <a:pt x="76" y="107"/>
                </a:cubicBezTo>
                <a:cubicBezTo>
                  <a:pt x="77" y="109"/>
                  <a:pt x="80" y="110"/>
                  <a:pt x="82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5" y="109"/>
                  <a:pt x="107" y="107"/>
                </a:cubicBezTo>
                <a:cubicBezTo>
                  <a:pt x="109" y="105"/>
                  <a:pt x="110" y="103"/>
                  <a:pt x="110" y="101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80"/>
                  <a:pt x="109" y="77"/>
                  <a:pt x="107" y="76"/>
                </a:cubicBezTo>
                <a:cubicBezTo>
                  <a:pt x="105" y="74"/>
                  <a:pt x="103" y="73"/>
                  <a:pt x="101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0" y="73"/>
                  <a:pt x="77" y="74"/>
                  <a:pt x="76" y="76"/>
                </a:cubicBezTo>
                <a:cubicBezTo>
                  <a:pt x="74" y="77"/>
                  <a:pt x="73" y="80"/>
                  <a:pt x="73" y="82"/>
                </a:cubicBezTo>
                <a:lnTo>
                  <a:pt x="73" y="101"/>
                </a:lnTo>
                <a:close/>
                <a:moveTo>
                  <a:pt x="146" y="411"/>
                </a:moveTo>
                <a:cubicBezTo>
                  <a:pt x="146" y="466"/>
                  <a:pt x="146" y="466"/>
                  <a:pt x="146" y="466"/>
                </a:cubicBezTo>
                <a:cubicBezTo>
                  <a:pt x="146" y="469"/>
                  <a:pt x="147" y="471"/>
                  <a:pt x="149" y="473"/>
                </a:cubicBezTo>
                <a:cubicBezTo>
                  <a:pt x="151" y="475"/>
                  <a:pt x="153" y="475"/>
                  <a:pt x="155" y="475"/>
                </a:cubicBezTo>
                <a:cubicBezTo>
                  <a:pt x="247" y="475"/>
                  <a:pt x="247" y="475"/>
                  <a:pt x="247" y="475"/>
                </a:cubicBezTo>
                <a:cubicBezTo>
                  <a:pt x="250" y="475"/>
                  <a:pt x="252" y="475"/>
                  <a:pt x="253" y="473"/>
                </a:cubicBezTo>
                <a:cubicBezTo>
                  <a:pt x="255" y="471"/>
                  <a:pt x="256" y="469"/>
                  <a:pt x="256" y="466"/>
                </a:cubicBezTo>
                <a:cubicBezTo>
                  <a:pt x="256" y="411"/>
                  <a:pt x="256" y="411"/>
                  <a:pt x="256" y="411"/>
                </a:cubicBezTo>
                <a:cubicBezTo>
                  <a:pt x="256" y="409"/>
                  <a:pt x="255" y="407"/>
                  <a:pt x="253" y="405"/>
                </a:cubicBezTo>
                <a:cubicBezTo>
                  <a:pt x="252" y="403"/>
                  <a:pt x="250" y="402"/>
                  <a:pt x="247" y="402"/>
                </a:cubicBezTo>
                <a:cubicBezTo>
                  <a:pt x="155" y="402"/>
                  <a:pt x="155" y="402"/>
                  <a:pt x="155" y="402"/>
                </a:cubicBezTo>
                <a:cubicBezTo>
                  <a:pt x="153" y="402"/>
                  <a:pt x="151" y="403"/>
                  <a:pt x="149" y="405"/>
                </a:cubicBezTo>
                <a:cubicBezTo>
                  <a:pt x="147" y="407"/>
                  <a:pt x="146" y="409"/>
                  <a:pt x="146" y="411"/>
                </a:cubicBezTo>
                <a:close/>
                <a:moveTo>
                  <a:pt x="146" y="320"/>
                </a:moveTo>
                <a:cubicBezTo>
                  <a:pt x="146" y="323"/>
                  <a:pt x="147" y="325"/>
                  <a:pt x="149" y="327"/>
                </a:cubicBezTo>
                <a:cubicBezTo>
                  <a:pt x="151" y="328"/>
                  <a:pt x="153" y="329"/>
                  <a:pt x="155" y="329"/>
                </a:cubicBezTo>
                <a:cubicBezTo>
                  <a:pt x="174" y="329"/>
                  <a:pt x="174" y="329"/>
                  <a:pt x="174" y="329"/>
                </a:cubicBezTo>
                <a:cubicBezTo>
                  <a:pt x="176" y="329"/>
                  <a:pt x="179" y="328"/>
                  <a:pt x="180" y="327"/>
                </a:cubicBezTo>
                <a:cubicBezTo>
                  <a:pt x="182" y="325"/>
                  <a:pt x="183" y="323"/>
                  <a:pt x="183" y="320"/>
                </a:cubicBezTo>
                <a:cubicBezTo>
                  <a:pt x="183" y="302"/>
                  <a:pt x="183" y="302"/>
                  <a:pt x="183" y="302"/>
                </a:cubicBezTo>
                <a:cubicBezTo>
                  <a:pt x="183" y="299"/>
                  <a:pt x="182" y="297"/>
                  <a:pt x="180" y="295"/>
                </a:cubicBezTo>
                <a:cubicBezTo>
                  <a:pt x="179" y="293"/>
                  <a:pt x="176" y="293"/>
                  <a:pt x="174" y="293"/>
                </a:cubicBezTo>
                <a:cubicBezTo>
                  <a:pt x="155" y="293"/>
                  <a:pt x="155" y="293"/>
                  <a:pt x="155" y="293"/>
                </a:cubicBezTo>
                <a:cubicBezTo>
                  <a:pt x="153" y="293"/>
                  <a:pt x="151" y="293"/>
                  <a:pt x="149" y="295"/>
                </a:cubicBezTo>
                <a:cubicBezTo>
                  <a:pt x="147" y="297"/>
                  <a:pt x="146" y="299"/>
                  <a:pt x="146" y="302"/>
                </a:cubicBezTo>
                <a:lnTo>
                  <a:pt x="146" y="320"/>
                </a:lnTo>
                <a:close/>
                <a:moveTo>
                  <a:pt x="146" y="247"/>
                </a:moveTo>
                <a:cubicBezTo>
                  <a:pt x="146" y="250"/>
                  <a:pt x="147" y="252"/>
                  <a:pt x="149" y="253"/>
                </a:cubicBezTo>
                <a:cubicBezTo>
                  <a:pt x="151" y="255"/>
                  <a:pt x="153" y="256"/>
                  <a:pt x="155" y="256"/>
                </a:cubicBezTo>
                <a:cubicBezTo>
                  <a:pt x="174" y="256"/>
                  <a:pt x="174" y="256"/>
                  <a:pt x="174" y="256"/>
                </a:cubicBezTo>
                <a:cubicBezTo>
                  <a:pt x="176" y="256"/>
                  <a:pt x="179" y="255"/>
                  <a:pt x="180" y="253"/>
                </a:cubicBezTo>
                <a:cubicBezTo>
                  <a:pt x="182" y="252"/>
                  <a:pt x="183" y="250"/>
                  <a:pt x="183" y="247"/>
                </a:cubicBezTo>
                <a:cubicBezTo>
                  <a:pt x="183" y="229"/>
                  <a:pt x="183" y="229"/>
                  <a:pt x="183" y="229"/>
                </a:cubicBezTo>
                <a:cubicBezTo>
                  <a:pt x="183" y="226"/>
                  <a:pt x="182" y="224"/>
                  <a:pt x="180" y="222"/>
                </a:cubicBezTo>
                <a:cubicBezTo>
                  <a:pt x="179" y="220"/>
                  <a:pt x="176" y="219"/>
                  <a:pt x="174" y="219"/>
                </a:cubicBezTo>
                <a:cubicBezTo>
                  <a:pt x="155" y="219"/>
                  <a:pt x="155" y="219"/>
                  <a:pt x="155" y="219"/>
                </a:cubicBezTo>
                <a:cubicBezTo>
                  <a:pt x="153" y="219"/>
                  <a:pt x="151" y="220"/>
                  <a:pt x="149" y="222"/>
                </a:cubicBezTo>
                <a:cubicBezTo>
                  <a:pt x="147" y="224"/>
                  <a:pt x="146" y="226"/>
                  <a:pt x="146" y="229"/>
                </a:cubicBezTo>
                <a:lnTo>
                  <a:pt x="146" y="247"/>
                </a:lnTo>
                <a:close/>
                <a:moveTo>
                  <a:pt x="146" y="174"/>
                </a:moveTo>
                <a:cubicBezTo>
                  <a:pt x="146" y="176"/>
                  <a:pt x="147" y="179"/>
                  <a:pt x="149" y="180"/>
                </a:cubicBezTo>
                <a:cubicBezTo>
                  <a:pt x="151" y="182"/>
                  <a:pt x="153" y="183"/>
                  <a:pt x="155" y="183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6" y="183"/>
                  <a:pt x="179" y="182"/>
                  <a:pt x="180" y="180"/>
                </a:cubicBezTo>
                <a:cubicBezTo>
                  <a:pt x="182" y="179"/>
                  <a:pt x="183" y="176"/>
                  <a:pt x="183" y="174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83" y="153"/>
                  <a:pt x="182" y="151"/>
                  <a:pt x="180" y="149"/>
                </a:cubicBezTo>
                <a:cubicBezTo>
                  <a:pt x="179" y="147"/>
                  <a:pt x="176" y="146"/>
                  <a:pt x="174" y="146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3" y="146"/>
                  <a:pt x="151" y="147"/>
                  <a:pt x="149" y="149"/>
                </a:cubicBezTo>
                <a:cubicBezTo>
                  <a:pt x="147" y="151"/>
                  <a:pt x="146" y="153"/>
                  <a:pt x="146" y="155"/>
                </a:cubicBezTo>
                <a:lnTo>
                  <a:pt x="146" y="174"/>
                </a:lnTo>
                <a:close/>
                <a:moveTo>
                  <a:pt x="146" y="101"/>
                </a:moveTo>
                <a:cubicBezTo>
                  <a:pt x="146" y="103"/>
                  <a:pt x="147" y="105"/>
                  <a:pt x="149" y="107"/>
                </a:cubicBezTo>
                <a:cubicBezTo>
                  <a:pt x="151" y="109"/>
                  <a:pt x="153" y="110"/>
                  <a:pt x="155" y="110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176" y="110"/>
                  <a:pt x="179" y="109"/>
                  <a:pt x="180" y="107"/>
                </a:cubicBezTo>
                <a:cubicBezTo>
                  <a:pt x="182" y="105"/>
                  <a:pt x="183" y="103"/>
                  <a:pt x="183" y="101"/>
                </a:cubicBezTo>
                <a:cubicBezTo>
                  <a:pt x="183" y="82"/>
                  <a:pt x="183" y="82"/>
                  <a:pt x="183" y="82"/>
                </a:cubicBezTo>
                <a:cubicBezTo>
                  <a:pt x="183" y="80"/>
                  <a:pt x="182" y="77"/>
                  <a:pt x="180" y="76"/>
                </a:cubicBezTo>
                <a:cubicBezTo>
                  <a:pt x="179" y="74"/>
                  <a:pt x="176" y="73"/>
                  <a:pt x="174" y="73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3" y="73"/>
                  <a:pt x="151" y="74"/>
                  <a:pt x="149" y="76"/>
                </a:cubicBezTo>
                <a:cubicBezTo>
                  <a:pt x="147" y="77"/>
                  <a:pt x="146" y="80"/>
                  <a:pt x="146" y="82"/>
                </a:cubicBezTo>
                <a:lnTo>
                  <a:pt x="146" y="101"/>
                </a:lnTo>
                <a:close/>
                <a:moveTo>
                  <a:pt x="219" y="320"/>
                </a:moveTo>
                <a:cubicBezTo>
                  <a:pt x="219" y="323"/>
                  <a:pt x="220" y="325"/>
                  <a:pt x="222" y="327"/>
                </a:cubicBezTo>
                <a:cubicBezTo>
                  <a:pt x="224" y="328"/>
                  <a:pt x="226" y="329"/>
                  <a:pt x="229" y="329"/>
                </a:cubicBezTo>
                <a:cubicBezTo>
                  <a:pt x="247" y="329"/>
                  <a:pt x="247" y="329"/>
                  <a:pt x="247" y="329"/>
                </a:cubicBezTo>
                <a:cubicBezTo>
                  <a:pt x="250" y="329"/>
                  <a:pt x="252" y="328"/>
                  <a:pt x="253" y="327"/>
                </a:cubicBezTo>
                <a:cubicBezTo>
                  <a:pt x="255" y="325"/>
                  <a:pt x="256" y="323"/>
                  <a:pt x="256" y="320"/>
                </a:cubicBezTo>
                <a:cubicBezTo>
                  <a:pt x="256" y="302"/>
                  <a:pt x="256" y="302"/>
                  <a:pt x="256" y="302"/>
                </a:cubicBezTo>
                <a:cubicBezTo>
                  <a:pt x="256" y="299"/>
                  <a:pt x="255" y="297"/>
                  <a:pt x="253" y="295"/>
                </a:cubicBezTo>
                <a:cubicBezTo>
                  <a:pt x="252" y="293"/>
                  <a:pt x="250" y="293"/>
                  <a:pt x="247" y="293"/>
                </a:cubicBezTo>
                <a:cubicBezTo>
                  <a:pt x="229" y="293"/>
                  <a:pt x="229" y="293"/>
                  <a:pt x="229" y="293"/>
                </a:cubicBezTo>
                <a:cubicBezTo>
                  <a:pt x="226" y="293"/>
                  <a:pt x="224" y="293"/>
                  <a:pt x="222" y="295"/>
                </a:cubicBezTo>
                <a:cubicBezTo>
                  <a:pt x="220" y="297"/>
                  <a:pt x="219" y="299"/>
                  <a:pt x="219" y="302"/>
                </a:cubicBezTo>
                <a:lnTo>
                  <a:pt x="219" y="320"/>
                </a:lnTo>
                <a:close/>
                <a:moveTo>
                  <a:pt x="219" y="247"/>
                </a:moveTo>
                <a:cubicBezTo>
                  <a:pt x="219" y="250"/>
                  <a:pt x="220" y="252"/>
                  <a:pt x="222" y="253"/>
                </a:cubicBezTo>
                <a:cubicBezTo>
                  <a:pt x="224" y="255"/>
                  <a:pt x="226" y="256"/>
                  <a:pt x="229" y="256"/>
                </a:cubicBezTo>
                <a:cubicBezTo>
                  <a:pt x="247" y="256"/>
                  <a:pt x="247" y="256"/>
                  <a:pt x="247" y="256"/>
                </a:cubicBezTo>
                <a:cubicBezTo>
                  <a:pt x="250" y="256"/>
                  <a:pt x="252" y="255"/>
                  <a:pt x="253" y="253"/>
                </a:cubicBezTo>
                <a:cubicBezTo>
                  <a:pt x="255" y="252"/>
                  <a:pt x="256" y="250"/>
                  <a:pt x="256" y="247"/>
                </a:cubicBezTo>
                <a:cubicBezTo>
                  <a:pt x="256" y="229"/>
                  <a:pt x="256" y="229"/>
                  <a:pt x="256" y="229"/>
                </a:cubicBezTo>
                <a:cubicBezTo>
                  <a:pt x="256" y="226"/>
                  <a:pt x="255" y="224"/>
                  <a:pt x="253" y="222"/>
                </a:cubicBezTo>
                <a:cubicBezTo>
                  <a:pt x="252" y="220"/>
                  <a:pt x="250" y="219"/>
                  <a:pt x="247" y="219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6" y="219"/>
                  <a:pt x="224" y="220"/>
                  <a:pt x="222" y="222"/>
                </a:cubicBezTo>
                <a:cubicBezTo>
                  <a:pt x="220" y="224"/>
                  <a:pt x="219" y="226"/>
                  <a:pt x="219" y="229"/>
                </a:cubicBezTo>
                <a:lnTo>
                  <a:pt x="219" y="247"/>
                </a:lnTo>
                <a:close/>
                <a:moveTo>
                  <a:pt x="219" y="174"/>
                </a:moveTo>
                <a:cubicBezTo>
                  <a:pt x="219" y="176"/>
                  <a:pt x="220" y="179"/>
                  <a:pt x="222" y="180"/>
                </a:cubicBezTo>
                <a:cubicBezTo>
                  <a:pt x="224" y="182"/>
                  <a:pt x="226" y="183"/>
                  <a:pt x="229" y="183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250" y="183"/>
                  <a:pt x="252" y="182"/>
                  <a:pt x="253" y="180"/>
                </a:cubicBezTo>
                <a:cubicBezTo>
                  <a:pt x="255" y="179"/>
                  <a:pt x="256" y="176"/>
                  <a:pt x="256" y="174"/>
                </a:cubicBezTo>
                <a:cubicBezTo>
                  <a:pt x="256" y="155"/>
                  <a:pt x="256" y="155"/>
                  <a:pt x="256" y="155"/>
                </a:cubicBezTo>
                <a:cubicBezTo>
                  <a:pt x="256" y="153"/>
                  <a:pt x="255" y="151"/>
                  <a:pt x="253" y="149"/>
                </a:cubicBezTo>
                <a:cubicBezTo>
                  <a:pt x="252" y="147"/>
                  <a:pt x="250" y="146"/>
                  <a:pt x="247" y="146"/>
                </a:cubicBezTo>
                <a:cubicBezTo>
                  <a:pt x="229" y="146"/>
                  <a:pt x="229" y="146"/>
                  <a:pt x="229" y="146"/>
                </a:cubicBezTo>
                <a:cubicBezTo>
                  <a:pt x="226" y="146"/>
                  <a:pt x="224" y="147"/>
                  <a:pt x="222" y="149"/>
                </a:cubicBezTo>
                <a:cubicBezTo>
                  <a:pt x="220" y="151"/>
                  <a:pt x="219" y="153"/>
                  <a:pt x="219" y="155"/>
                </a:cubicBezTo>
                <a:lnTo>
                  <a:pt x="219" y="174"/>
                </a:lnTo>
                <a:close/>
                <a:moveTo>
                  <a:pt x="219" y="101"/>
                </a:moveTo>
                <a:cubicBezTo>
                  <a:pt x="219" y="103"/>
                  <a:pt x="220" y="105"/>
                  <a:pt x="222" y="107"/>
                </a:cubicBezTo>
                <a:cubicBezTo>
                  <a:pt x="224" y="109"/>
                  <a:pt x="226" y="110"/>
                  <a:pt x="229" y="110"/>
                </a:cubicBezTo>
                <a:cubicBezTo>
                  <a:pt x="247" y="110"/>
                  <a:pt x="247" y="110"/>
                  <a:pt x="247" y="110"/>
                </a:cubicBezTo>
                <a:cubicBezTo>
                  <a:pt x="250" y="110"/>
                  <a:pt x="252" y="109"/>
                  <a:pt x="253" y="107"/>
                </a:cubicBezTo>
                <a:cubicBezTo>
                  <a:pt x="255" y="105"/>
                  <a:pt x="256" y="103"/>
                  <a:pt x="256" y="101"/>
                </a:cubicBezTo>
                <a:cubicBezTo>
                  <a:pt x="256" y="82"/>
                  <a:pt x="256" y="82"/>
                  <a:pt x="256" y="82"/>
                </a:cubicBezTo>
                <a:cubicBezTo>
                  <a:pt x="256" y="80"/>
                  <a:pt x="255" y="77"/>
                  <a:pt x="253" y="76"/>
                </a:cubicBezTo>
                <a:cubicBezTo>
                  <a:pt x="252" y="74"/>
                  <a:pt x="250" y="73"/>
                  <a:pt x="247" y="73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26" y="73"/>
                  <a:pt x="224" y="74"/>
                  <a:pt x="222" y="76"/>
                </a:cubicBezTo>
                <a:cubicBezTo>
                  <a:pt x="220" y="77"/>
                  <a:pt x="219" y="80"/>
                  <a:pt x="219" y="82"/>
                </a:cubicBezTo>
                <a:lnTo>
                  <a:pt x="219" y="101"/>
                </a:lnTo>
                <a:close/>
                <a:moveTo>
                  <a:pt x="293" y="393"/>
                </a:moveTo>
                <a:cubicBezTo>
                  <a:pt x="293" y="396"/>
                  <a:pt x="293" y="398"/>
                  <a:pt x="295" y="400"/>
                </a:cubicBezTo>
                <a:cubicBezTo>
                  <a:pt x="297" y="401"/>
                  <a:pt x="299" y="402"/>
                  <a:pt x="302" y="402"/>
                </a:cubicBezTo>
                <a:cubicBezTo>
                  <a:pt x="320" y="402"/>
                  <a:pt x="320" y="402"/>
                  <a:pt x="320" y="402"/>
                </a:cubicBezTo>
                <a:cubicBezTo>
                  <a:pt x="323" y="402"/>
                  <a:pt x="325" y="401"/>
                  <a:pt x="327" y="400"/>
                </a:cubicBezTo>
                <a:cubicBezTo>
                  <a:pt x="328" y="398"/>
                  <a:pt x="329" y="396"/>
                  <a:pt x="329" y="393"/>
                </a:cubicBezTo>
                <a:cubicBezTo>
                  <a:pt x="329" y="375"/>
                  <a:pt x="329" y="375"/>
                  <a:pt x="329" y="375"/>
                </a:cubicBezTo>
                <a:cubicBezTo>
                  <a:pt x="329" y="372"/>
                  <a:pt x="328" y="370"/>
                  <a:pt x="327" y="368"/>
                </a:cubicBezTo>
                <a:cubicBezTo>
                  <a:pt x="325" y="367"/>
                  <a:pt x="323" y="366"/>
                  <a:pt x="320" y="366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299" y="366"/>
                  <a:pt x="297" y="367"/>
                  <a:pt x="295" y="368"/>
                </a:cubicBezTo>
                <a:cubicBezTo>
                  <a:pt x="293" y="370"/>
                  <a:pt x="293" y="372"/>
                  <a:pt x="293" y="375"/>
                </a:cubicBezTo>
                <a:lnTo>
                  <a:pt x="293" y="393"/>
                </a:lnTo>
                <a:close/>
                <a:moveTo>
                  <a:pt x="293" y="320"/>
                </a:moveTo>
                <a:cubicBezTo>
                  <a:pt x="293" y="323"/>
                  <a:pt x="293" y="325"/>
                  <a:pt x="295" y="327"/>
                </a:cubicBezTo>
                <a:cubicBezTo>
                  <a:pt x="297" y="328"/>
                  <a:pt x="299" y="329"/>
                  <a:pt x="302" y="329"/>
                </a:cubicBezTo>
                <a:cubicBezTo>
                  <a:pt x="320" y="329"/>
                  <a:pt x="320" y="329"/>
                  <a:pt x="320" y="329"/>
                </a:cubicBezTo>
                <a:cubicBezTo>
                  <a:pt x="323" y="329"/>
                  <a:pt x="325" y="328"/>
                  <a:pt x="327" y="327"/>
                </a:cubicBezTo>
                <a:cubicBezTo>
                  <a:pt x="328" y="325"/>
                  <a:pt x="329" y="323"/>
                  <a:pt x="329" y="320"/>
                </a:cubicBezTo>
                <a:cubicBezTo>
                  <a:pt x="329" y="302"/>
                  <a:pt x="329" y="302"/>
                  <a:pt x="329" y="302"/>
                </a:cubicBezTo>
                <a:cubicBezTo>
                  <a:pt x="329" y="299"/>
                  <a:pt x="328" y="297"/>
                  <a:pt x="327" y="295"/>
                </a:cubicBezTo>
                <a:cubicBezTo>
                  <a:pt x="325" y="293"/>
                  <a:pt x="323" y="293"/>
                  <a:pt x="320" y="293"/>
                </a:cubicBezTo>
                <a:cubicBezTo>
                  <a:pt x="302" y="293"/>
                  <a:pt x="302" y="293"/>
                  <a:pt x="302" y="293"/>
                </a:cubicBezTo>
                <a:cubicBezTo>
                  <a:pt x="299" y="293"/>
                  <a:pt x="297" y="293"/>
                  <a:pt x="295" y="295"/>
                </a:cubicBezTo>
                <a:cubicBezTo>
                  <a:pt x="293" y="297"/>
                  <a:pt x="293" y="299"/>
                  <a:pt x="293" y="302"/>
                </a:cubicBezTo>
                <a:lnTo>
                  <a:pt x="293" y="320"/>
                </a:lnTo>
                <a:close/>
                <a:moveTo>
                  <a:pt x="293" y="247"/>
                </a:moveTo>
                <a:cubicBezTo>
                  <a:pt x="293" y="250"/>
                  <a:pt x="293" y="252"/>
                  <a:pt x="295" y="253"/>
                </a:cubicBezTo>
                <a:cubicBezTo>
                  <a:pt x="297" y="255"/>
                  <a:pt x="299" y="256"/>
                  <a:pt x="302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23" y="256"/>
                  <a:pt x="325" y="255"/>
                  <a:pt x="327" y="253"/>
                </a:cubicBezTo>
                <a:cubicBezTo>
                  <a:pt x="328" y="252"/>
                  <a:pt x="329" y="250"/>
                  <a:pt x="329" y="247"/>
                </a:cubicBezTo>
                <a:cubicBezTo>
                  <a:pt x="329" y="229"/>
                  <a:pt x="329" y="229"/>
                  <a:pt x="329" y="229"/>
                </a:cubicBezTo>
                <a:cubicBezTo>
                  <a:pt x="329" y="226"/>
                  <a:pt x="328" y="224"/>
                  <a:pt x="327" y="222"/>
                </a:cubicBezTo>
                <a:cubicBezTo>
                  <a:pt x="325" y="220"/>
                  <a:pt x="323" y="219"/>
                  <a:pt x="320" y="219"/>
                </a:cubicBezTo>
                <a:cubicBezTo>
                  <a:pt x="302" y="219"/>
                  <a:pt x="302" y="219"/>
                  <a:pt x="302" y="219"/>
                </a:cubicBezTo>
                <a:cubicBezTo>
                  <a:pt x="299" y="219"/>
                  <a:pt x="297" y="220"/>
                  <a:pt x="295" y="222"/>
                </a:cubicBezTo>
                <a:cubicBezTo>
                  <a:pt x="293" y="224"/>
                  <a:pt x="293" y="226"/>
                  <a:pt x="293" y="229"/>
                </a:cubicBezTo>
                <a:lnTo>
                  <a:pt x="293" y="247"/>
                </a:lnTo>
                <a:close/>
                <a:moveTo>
                  <a:pt x="293" y="174"/>
                </a:moveTo>
                <a:cubicBezTo>
                  <a:pt x="293" y="176"/>
                  <a:pt x="293" y="179"/>
                  <a:pt x="295" y="180"/>
                </a:cubicBezTo>
                <a:cubicBezTo>
                  <a:pt x="297" y="182"/>
                  <a:pt x="299" y="183"/>
                  <a:pt x="302" y="183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23" y="183"/>
                  <a:pt x="325" y="182"/>
                  <a:pt x="327" y="180"/>
                </a:cubicBezTo>
                <a:cubicBezTo>
                  <a:pt x="328" y="179"/>
                  <a:pt x="329" y="176"/>
                  <a:pt x="329" y="174"/>
                </a:cubicBezTo>
                <a:cubicBezTo>
                  <a:pt x="329" y="155"/>
                  <a:pt x="329" y="155"/>
                  <a:pt x="329" y="155"/>
                </a:cubicBezTo>
                <a:cubicBezTo>
                  <a:pt x="329" y="153"/>
                  <a:pt x="328" y="151"/>
                  <a:pt x="327" y="149"/>
                </a:cubicBezTo>
                <a:cubicBezTo>
                  <a:pt x="325" y="147"/>
                  <a:pt x="323" y="146"/>
                  <a:pt x="320" y="146"/>
                </a:cubicBezTo>
                <a:cubicBezTo>
                  <a:pt x="302" y="146"/>
                  <a:pt x="302" y="146"/>
                  <a:pt x="302" y="146"/>
                </a:cubicBezTo>
                <a:cubicBezTo>
                  <a:pt x="299" y="146"/>
                  <a:pt x="297" y="147"/>
                  <a:pt x="295" y="149"/>
                </a:cubicBezTo>
                <a:cubicBezTo>
                  <a:pt x="293" y="151"/>
                  <a:pt x="293" y="153"/>
                  <a:pt x="293" y="155"/>
                </a:cubicBezTo>
                <a:lnTo>
                  <a:pt x="293" y="174"/>
                </a:lnTo>
                <a:close/>
                <a:moveTo>
                  <a:pt x="293" y="101"/>
                </a:moveTo>
                <a:cubicBezTo>
                  <a:pt x="293" y="103"/>
                  <a:pt x="293" y="105"/>
                  <a:pt x="295" y="107"/>
                </a:cubicBezTo>
                <a:cubicBezTo>
                  <a:pt x="297" y="109"/>
                  <a:pt x="299" y="110"/>
                  <a:pt x="302" y="110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23" y="110"/>
                  <a:pt x="325" y="109"/>
                  <a:pt x="327" y="107"/>
                </a:cubicBezTo>
                <a:cubicBezTo>
                  <a:pt x="328" y="105"/>
                  <a:pt x="329" y="103"/>
                  <a:pt x="329" y="101"/>
                </a:cubicBezTo>
                <a:cubicBezTo>
                  <a:pt x="329" y="82"/>
                  <a:pt x="329" y="82"/>
                  <a:pt x="329" y="82"/>
                </a:cubicBezTo>
                <a:cubicBezTo>
                  <a:pt x="329" y="80"/>
                  <a:pt x="328" y="77"/>
                  <a:pt x="327" y="76"/>
                </a:cubicBezTo>
                <a:cubicBezTo>
                  <a:pt x="325" y="74"/>
                  <a:pt x="323" y="73"/>
                  <a:pt x="320" y="73"/>
                </a:cubicBezTo>
                <a:cubicBezTo>
                  <a:pt x="302" y="73"/>
                  <a:pt x="302" y="73"/>
                  <a:pt x="302" y="73"/>
                </a:cubicBezTo>
                <a:cubicBezTo>
                  <a:pt x="299" y="73"/>
                  <a:pt x="297" y="74"/>
                  <a:pt x="295" y="76"/>
                </a:cubicBezTo>
                <a:cubicBezTo>
                  <a:pt x="293" y="77"/>
                  <a:pt x="293" y="80"/>
                  <a:pt x="293" y="82"/>
                </a:cubicBezTo>
                <a:lnTo>
                  <a:pt x="293" y="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90"/>
          <p:cNvSpPr>
            <a:spLocks noEditPoints="1"/>
          </p:cNvSpPr>
          <p:nvPr/>
        </p:nvSpPr>
        <p:spPr bwMode="auto">
          <a:xfrm>
            <a:off x="3872098" y="4475607"/>
            <a:ext cx="559900" cy="522943"/>
          </a:xfrm>
          <a:custGeom>
            <a:avLst/>
            <a:gdLst>
              <a:gd name="T0" fmla="*/ 0 w 549"/>
              <a:gd name="T1" fmla="*/ 475 h 512"/>
              <a:gd name="T2" fmla="*/ 6 w 549"/>
              <a:gd name="T3" fmla="*/ 463 h 512"/>
              <a:gd name="T4" fmla="*/ 20 w 549"/>
              <a:gd name="T5" fmla="*/ 457 h 512"/>
              <a:gd name="T6" fmla="*/ 529 w 549"/>
              <a:gd name="T7" fmla="*/ 457 h 512"/>
              <a:gd name="T8" fmla="*/ 543 w 549"/>
              <a:gd name="T9" fmla="*/ 463 h 512"/>
              <a:gd name="T10" fmla="*/ 549 w 549"/>
              <a:gd name="T11" fmla="*/ 475 h 512"/>
              <a:gd name="T12" fmla="*/ 549 w 549"/>
              <a:gd name="T13" fmla="*/ 512 h 512"/>
              <a:gd name="T14" fmla="*/ 0 w 549"/>
              <a:gd name="T15" fmla="*/ 512 h 512"/>
              <a:gd name="T16" fmla="*/ 0 w 549"/>
              <a:gd name="T17" fmla="*/ 475 h 512"/>
              <a:gd name="T18" fmla="*/ 0 w 549"/>
              <a:gd name="T19" fmla="*/ 146 h 512"/>
              <a:gd name="T20" fmla="*/ 0 w 549"/>
              <a:gd name="T21" fmla="*/ 110 h 512"/>
              <a:gd name="T22" fmla="*/ 274 w 549"/>
              <a:gd name="T23" fmla="*/ 0 h 512"/>
              <a:gd name="T24" fmla="*/ 549 w 549"/>
              <a:gd name="T25" fmla="*/ 110 h 512"/>
              <a:gd name="T26" fmla="*/ 549 w 549"/>
              <a:gd name="T27" fmla="*/ 146 h 512"/>
              <a:gd name="T28" fmla="*/ 512 w 549"/>
              <a:gd name="T29" fmla="*/ 146 h 512"/>
              <a:gd name="T30" fmla="*/ 506 w 549"/>
              <a:gd name="T31" fmla="*/ 159 h 512"/>
              <a:gd name="T32" fmla="*/ 492 w 549"/>
              <a:gd name="T33" fmla="*/ 165 h 512"/>
              <a:gd name="T34" fmla="*/ 56 w 549"/>
              <a:gd name="T35" fmla="*/ 165 h 512"/>
              <a:gd name="T36" fmla="*/ 42 w 549"/>
              <a:gd name="T37" fmla="*/ 159 h 512"/>
              <a:gd name="T38" fmla="*/ 37 w 549"/>
              <a:gd name="T39" fmla="*/ 146 h 512"/>
              <a:gd name="T40" fmla="*/ 0 w 549"/>
              <a:gd name="T41" fmla="*/ 146 h 512"/>
              <a:gd name="T42" fmla="*/ 37 w 549"/>
              <a:gd name="T43" fmla="*/ 439 h 512"/>
              <a:gd name="T44" fmla="*/ 37 w 549"/>
              <a:gd name="T45" fmla="*/ 421 h 512"/>
              <a:gd name="T46" fmla="*/ 42 w 549"/>
              <a:gd name="T47" fmla="*/ 408 h 512"/>
              <a:gd name="T48" fmla="*/ 56 w 549"/>
              <a:gd name="T49" fmla="*/ 402 h 512"/>
              <a:gd name="T50" fmla="*/ 73 w 549"/>
              <a:gd name="T51" fmla="*/ 402 h 512"/>
              <a:gd name="T52" fmla="*/ 73 w 549"/>
              <a:gd name="T53" fmla="*/ 183 h 512"/>
              <a:gd name="T54" fmla="*/ 146 w 549"/>
              <a:gd name="T55" fmla="*/ 183 h 512"/>
              <a:gd name="T56" fmla="*/ 146 w 549"/>
              <a:gd name="T57" fmla="*/ 402 h 512"/>
              <a:gd name="T58" fmla="*/ 183 w 549"/>
              <a:gd name="T59" fmla="*/ 402 h 512"/>
              <a:gd name="T60" fmla="*/ 183 w 549"/>
              <a:gd name="T61" fmla="*/ 183 h 512"/>
              <a:gd name="T62" fmla="*/ 256 w 549"/>
              <a:gd name="T63" fmla="*/ 183 h 512"/>
              <a:gd name="T64" fmla="*/ 256 w 549"/>
              <a:gd name="T65" fmla="*/ 402 h 512"/>
              <a:gd name="T66" fmla="*/ 293 w 549"/>
              <a:gd name="T67" fmla="*/ 402 h 512"/>
              <a:gd name="T68" fmla="*/ 293 w 549"/>
              <a:gd name="T69" fmla="*/ 183 h 512"/>
              <a:gd name="T70" fmla="*/ 366 w 549"/>
              <a:gd name="T71" fmla="*/ 183 h 512"/>
              <a:gd name="T72" fmla="*/ 366 w 549"/>
              <a:gd name="T73" fmla="*/ 402 h 512"/>
              <a:gd name="T74" fmla="*/ 402 w 549"/>
              <a:gd name="T75" fmla="*/ 402 h 512"/>
              <a:gd name="T76" fmla="*/ 402 w 549"/>
              <a:gd name="T77" fmla="*/ 183 h 512"/>
              <a:gd name="T78" fmla="*/ 475 w 549"/>
              <a:gd name="T79" fmla="*/ 183 h 512"/>
              <a:gd name="T80" fmla="*/ 475 w 549"/>
              <a:gd name="T81" fmla="*/ 402 h 512"/>
              <a:gd name="T82" fmla="*/ 492 w 549"/>
              <a:gd name="T83" fmla="*/ 402 h 512"/>
              <a:gd name="T84" fmla="*/ 506 w 549"/>
              <a:gd name="T85" fmla="*/ 408 h 512"/>
              <a:gd name="T86" fmla="*/ 512 w 549"/>
              <a:gd name="T87" fmla="*/ 421 h 512"/>
              <a:gd name="T88" fmla="*/ 512 w 549"/>
              <a:gd name="T89" fmla="*/ 439 h 512"/>
              <a:gd name="T90" fmla="*/ 37 w 549"/>
              <a:gd name="T91" fmla="*/ 43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49" h="512">
                <a:moveTo>
                  <a:pt x="0" y="475"/>
                </a:moveTo>
                <a:cubicBezTo>
                  <a:pt x="0" y="470"/>
                  <a:pt x="2" y="466"/>
                  <a:pt x="6" y="463"/>
                </a:cubicBezTo>
                <a:cubicBezTo>
                  <a:pt x="10" y="459"/>
                  <a:pt x="14" y="457"/>
                  <a:pt x="20" y="457"/>
                </a:cubicBezTo>
                <a:cubicBezTo>
                  <a:pt x="529" y="457"/>
                  <a:pt x="529" y="457"/>
                  <a:pt x="529" y="457"/>
                </a:cubicBezTo>
                <a:cubicBezTo>
                  <a:pt x="534" y="457"/>
                  <a:pt x="539" y="459"/>
                  <a:pt x="543" y="463"/>
                </a:cubicBezTo>
                <a:cubicBezTo>
                  <a:pt x="547" y="466"/>
                  <a:pt x="549" y="470"/>
                  <a:pt x="549" y="475"/>
                </a:cubicBezTo>
                <a:cubicBezTo>
                  <a:pt x="549" y="512"/>
                  <a:pt x="549" y="512"/>
                  <a:pt x="549" y="512"/>
                </a:cubicBezTo>
                <a:cubicBezTo>
                  <a:pt x="0" y="512"/>
                  <a:pt x="0" y="512"/>
                  <a:pt x="0" y="512"/>
                </a:cubicBezTo>
                <a:cubicBezTo>
                  <a:pt x="0" y="475"/>
                  <a:pt x="0" y="475"/>
                  <a:pt x="0" y="475"/>
                </a:cubicBezTo>
                <a:close/>
                <a:moveTo>
                  <a:pt x="0" y="146"/>
                </a:moveTo>
                <a:cubicBezTo>
                  <a:pt x="0" y="110"/>
                  <a:pt x="0" y="110"/>
                  <a:pt x="0" y="110"/>
                </a:cubicBezTo>
                <a:cubicBezTo>
                  <a:pt x="274" y="0"/>
                  <a:pt x="274" y="0"/>
                  <a:pt x="274" y="0"/>
                </a:cubicBezTo>
                <a:cubicBezTo>
                  <a:pt x="549" y="110"/>
                  <a:pt x="549" y="110"/>
                  <a:pt x="549" y="110"/>
                </a:cubicBezTo>
                <a:cubicBezTo>
                  <a:pt x="549" y="146"/>
                  <a:pt x="549" y="146"/>
                  <a:pt x="549" y="146"/>
                </a:cubicBezTo>
                <a:cubicBezTo>
                  <a:pt x="512" y="146"/>
                  <a:pt x="512" y="146"/>
                  <a:pt x="512" y="146"/>
                </a:cubicBezTo>
                <a:cubicBezTo>
                  <a:pt x="512" y="151"/>
                  <a:pt x="510" y="156"/>
                  <a:pt x="506" y="159"/>
                </a:cubicBezTo>
                <a:cubicBezTo>
                  <a:pt x="502" y="163"/>
                  <a:pt x="498" y="165"/>
                  <a:pt x="492" y="165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1" y="165"/>
                  <a:pt x="46" y="163"/>
                  <a:pt x="42" y="159"/>
                </a:cubicBezTo>
                <a:cubicBezTo>
                  <a:pt x="39" y="156"/>
                  <a:pt x="37" y="151"/>
                  <a:pt x="37" y="146"/>
                </a:cubicBezTo>
                <a:lnTo>
                  <a:pt x="0" y="146"/>
                </a:lnTo>
                <a:close/>
                <a:moveTo>
                  <a:pt x="37" y="439"/>
                </a:moveTo>
                <a:cubicBezTo>
                  <a:pt x="37" y="421"/>
                  <a:pt x="37" y="421"/>
                  <a:pt x="37" y="421"/>
                </a:cubicBezTo>
                <a:cubicBezTo>
                  <a:pt x="37" y="416"/>
                  <a:pt x="39" y="411"/>
                  <a:pt x="42" y="408"/>
                </a:cubicBezTo>
                <a:cubicBezTo>
                  <a:pt x="46" y="404"/>
                  <a:pt x="51" y="402"/>
                  <a:pt x="56" y="402"/>
                </a:cubicBezTo>
                <a:cubicBezTo>
                  <a:pt x="73" y="402"/>
                  <a:pt x="73" y="402"/>
                  <a:pt x="73" y="402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6" y="402"/>
                  <a:pt x="146" y="402"/>
                  <a:pt x="146" y="402"/>
                </a:cubicBezTo>
                <a:cubicBezTo>
                  <a:pt x="183" y="402"/>
                  <a:pt x="183" y="402"/>
                  <a:pt x="183" y="402"/>
                </a:cubicBezTo>
                <a:cubicBezTo>
                  <a:pt x="183" y="183"/>
                  <a:pt x="183" y="183"/>
                  <a:pt x="183" y="183"/>
                </a:cubicBezTo>
                <a:cubicBezTo>
                  <a:pt x="256" y="183"/>
                  <a:pt x="256" y="183"/>
                  <a:pt x="256" y="183"/>
                </a:cubicBezTo>
                <a:cubicBezTo>
                  <a:pt x="256" y="402"/>
                  <a:pt x="256" y="402"/>
                  <a:pt x="256" y="402"/>
                </a:cubicBezTo>
                <a:cubicBezTo>
                  <a:pt x="293" y="402"/>
                  <a:pt x="293" y="402"/>
                  <a:pt x="293" y="402"/>
                </a:cubicBezTo>
                <a:cubicBezTo>
                  <a:pt x="293" y="183"/>
                  <a:pt x="293" y="183"/>
                  <a:pt x="293" y="183"/>
                </a:cubicBezTo>
                <a:cubicBezTo>
                  <a:pt x="366" y="183"/>
                  <a:pt x="366" y="183"/>
                  <a:pt x="366" y="183"/>
                </a:cubicBezTo>
                <a:cubicBezTo>
                  <a:pt x="366" y="402"/>
                  <a:pt x="366" y="402"/>
                  <a:pt x="366" y="402"/>
                </a:cubicBezTo>
                <a:cubicBezTo>
                  <a:pt x="402" y="402"/>
                  <a:pt x="402" y="402"/>
                  <a:pt x="402" y="402"/>
                </a:cubicBezTo>
                <a:cubicBezTo>
                  <a:pt x="402" y="183"/>
                  <a:pt x="402" y="183"/>
                  <a:pt x="402" y="183"/>
                </a:cubicBezTo>
                <a:cubicBezTo>
                  <a:pt x="475" y="183"/>
                  <a:pt x="475" y="183"/>
                  <a:pt x="475" y="183"/>
                </a:cubicBezTo>
                <a:cubicBezTo>
                  <a:pt x="475" y="402"/>
                  <a:pt x="475" y="402"/>
                  <a:pt x="475" y="402"/>
                </a:cubicBezTo>
                <a:cubicBezTo>
                  <a:pt x="492" y="402"/>
                  <a:pt x="492" y="402"/>
                  <a:pt x="492" y="402"/>
                </a:cubicBezTo>
                <a:cubicBezTo>
                  <a:pt x="498" y="402"/>
                  <a:pt x="502" y="404"/>
                  <a:pt x="506" y="408"/>
                </a:cubicBezTo>
                <a:cubicBezTo>
                  <a:pt x="510" y="411"/>
                  <a:pt x="512" y="416"/>
                  <a:pt x="512" y="421"/>
                </a:cubicBezTo>
                <a:cubicBezTo>
                  <a:pt x="512" y="439"/>
                  <a:pt x="512" y="439"/>
                  <a:pt x="512" y="439"/>
                </a:cubicBezTo>
                <a:lnTo>
                  <a:pt x="37" y="4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280"/>
          <p:cNvSpPr>
            <a:spLocks noEditPoints="1"/>
          </p:cNvSpPr>
          <p:nvPr/>
        </p:nvSpPr>
        <p:spPr bwMode="auto">
          <a:xfrm>
            <a:off x="7164505" y="2575755"/>
            <a:ext cx="596794" cy="485811"/>
          </a:xfrm>
          <a:custGeom>
            <a:avLst/>
            <a:gdLst>
              <a:gd name="T0" fmla="*/ 0 w 283"/>
              <a:gd name="T1" fmla="*/ 282 h 282"/>
              <a:gd name="T2" fmla="*/ 142 w 283"/>
              <a:gd name="T3" fmla="*/ 282 h 282"/>
              <a:gd name="T4" fmla="*/ 142 w 283"/>
              <a:gd name="T5" fmla="*/ 0 h 282"/>
              <a:gd name="T6" fmla="*/ 0 w 283"/>
              <a:gd name="T7" fmla="*/ 0 h 282"/>
              <a:gd name="T8" fmla="*/ 0 w 283"/>
              <a:gd name="T9" fmla="*/ 282 h 282"/>
              <a:gd name="T10" fmla="*/ 89 w 283"/>
              <a:gd name="T11" fmla="*/ 35 h 282"/>
              <a:gd name="T12" fmla="*/ 124 w 283"/>
              <a:gd name="T13" fmla="*/ 35 h 282"/>
              <a:gd name="T14" fmla="*/ 124 w 283"/>
              <a:gd name="T15" fmla="*/ 70 h 282"/>
              <a:gd name="T16" fmla="*/ 89 w 283"/>
              <a:gd name="T17" fmla="*/ 70 h 282"/>
              <a:gd name="T18" fmla="*/ 89 w 283"/>
              <a:gd name="T19" fmla="*/ 35 h 282"/>
              <a:gd name="T20" fmla="*/ 89 w 283"/>
              <a:gd name="T21" fmla="*/ 106 h 282"/>
              <a:gd name="T22" fmla="*/ 124 w 283"/>
              <a:gd name="T23" fmla="*/ 106 h 282"/>
              <a:gd name="T24" fmla="*/ 124 w 283"/>
              <a:gd name="T25" fmla="*/ 141 h 282"/>
              <a:gd name="T26" fmla="*/ 89 w 283"/>
              <a:gd name="T27" fmla="*/ 141 h 282"/>
              <a:gd name="T28" fmla="*/ 89 w 283"/>
              <a:gd name="T29" fmla="*/ 106 h 282"/>
              <a:gd name="T30" fmla="*/ 89 w 283"/>
              <a:gd name="T31" fmla="*/ 176 h 282"/>
              <a:gd name="T32" fmla="*/ 124 w 283"/>
              <a:gd name="T33" fmla="*/ 176 h 282"/>
              <a:gd name="T34" fmla="*/ 124 w 283"/>
              <a:gd name="T35" fmla="*/ 212 h 282"/>
              <a:gd name="T36" fmla="*/ 89 w 283"/>
              <a:gd name="T37" fmla="*/ 212 h 282"/>
              <a:gd name="T38" fmla="*/ 89 w 283"/>
              <a:gd name="T39" fmla="*/ 176 h 282"/>
              <a:gd name="T40" fmla="*/ 18 w 283"/>
              <a:gd name="T41" fmla="*/ 35 h 282"/>
              <a:gd name="T42" fmla="*/ 53 w 283"/>
              <a:gd name="T43" fmla="*/ 35 h 282"/>
              <a:gd name="T44" fmla="*/ 53 w 283"/>
              <a:gd name="T45" fmla="*/ 70 h 282"/>
              <a:gd name="T46" fmla="*/ 18 w 283"/>
              <a:gd name="T47" fmla="*/ 70 h 282"/>
              <a:gd name="T48" fmla="*/ 18 w 283"/>
              <a:gd name="T49" fmla="*/ 35 h 282"/>
              <a:gd name="T50" fmla="*/ 18 w 283"/>
              <a:gd name="T51" fmla="*/ 106 h 282"/>
              <a:gd name="T52" fmla="*/ 53 w 283"/>
              <a:gd name="T53" fmla="*/ 106 h 282"/>
              <a:gd name="T54" fmla="*/ 53 w 283"/>
              <a:gd name="T55" fmla="*/ 141 h 282"/>
              <a:gd name="T56" fmla="*/ 18 w 283"/>
              <a:gd name="T57" fmla="*/ 141 h 282"/>
              <a:gd name="T58" fmla="*/ 18 w 283"/>
              <a:gd name="T59" fmla="*/ 106 h 282"/>
              <a:gd name="T60" fmla="*/ 18 w 283"/>
              <a:gd name="T61" fmla="*/ 176 h 282"/>
              <a:gd name="T62" fmla="*/ 53 w 283"/>
              <a:gd name="T63" fmla="*/ 176 h 282"/>
              <a:gd name="T64" fmla="*/ 53 w 283"/>
              <a:gd name="T65" fmla="*/ 212 h 282"/>
              <a:gd name="T66" fmla="*/ 18 w 283"/>
              <a:gd name="T67" fmla="*/ 212 h 282"/>
              <a:gd name="T68" fmla="*/ 18 w 283"/>
              <a:gd name="T69" fmla="*/ 176 h 282"/>
              <a:gd name="T70" fmla="*/ 159 w 283"/>
              <a:gd name="T71" fmla="*/ 88 h 282"/>
              <a:gd name="T72" fmla="*/ 283 w 283"/>
              <a:gd name="T73" fmla="*/ 88 h 282"/>
              <a:gd name="T74" fmla="*/ 283 w 283"/>
              <a:gd name="T75" fmla="*/ 106 h 282"/>
              <a:gd name="T76" fmla="*/ 159 w 283"/>
              <a:gd name="T77" fmla="*/ 106 h 282"/>
              <a:gd name="T78" fmla="*/ 159 w 283"/>
              <a:gd name="T79" fmla="*/ 88 h 282"/>
              <a:gd name="T80" fmla="*/ 159 w 283"/>
              <a:gd name="T81" fmla="*/ 282 h 282"/>
              <a:gd name="T82" fmla="*/ 195 w 283"/>
              <a:gd name="T83" fmla="*/ 282 h 282"/>
              <a:gd name="T84" fmla="*/ 195 w 283"/>
              <a:gd name="T85" fmla="*/ 212 h 282"/>
              <a:gd name="T86" fmla="*/ 248 w 283"/>
              <a:gd name="T87" fmla="*/ 212 h 282"/>
              <a:gd name="T88" fmla="*/ 248 w 283"/>
              <a:gd name="T89" fmla="*/ 282 h 282"/>
              <a:gd name="T90" fmla="*/ 283 w 283"/>
              <a:gd name="T91" fmla="*/ 282 h 282"/>
              <a:gd name="T92" fmla="*/ 283 w 283"/>
              <a:gd name="T93" fmla="*/ 123 h 282"/>
              <a:gd name="T94" fmla="*/ 159 w 283"/>
              <a:gd name="T95" fmla="*/ 123 h 282"/>
              <a:gd name="T96" fmla="*/ 159 w 283"/>
              <a:gd name="T97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3" h="282">
                <a:moveTo>
                  <a:pt x="0" y="282"/>
                </a:moveTo>
                <a:lnTo>
                  <a:pt x="142" y="282"/>
                </a:lnTo>
                <a:lnTo>
                  <a:pt x="142" y="0"/>
                </a:lnTo>
                <a:lnTo>
                  <a:pt x="0" y="0"/>
                </a:lnTo>
                <a:lnTo>
                  <a:pt x="0" y="282"/>
                </a:lnTo>
                <a:close/>
                <a:moveTo>
                  <a:pt x="89" y="35"/>
                </a:moveTo>
                <a:lnTo>
                  <a:pt x="124" y="35"/>
                </a:lnTo>
                <a:lnTo>
                  <a:pt x="124" y="70"/>
                </a:lnTo>
                <a:lnTo>
                  <a:pt x="89" y="70"/>
                </a:lnTo>
                <a:lnTo>
                  <a:pt x="89" y="35"/>
                </a:lnTo>
                <a:close/>
                <a:moveTo>
                  <a:pt x="89" y="106"/>
                </a:moveTo>
                <a:lnTo>
                  <a:pt x="124" y="106"/>
                </a:lnTo>
                <a:lnTo>
                  <a:pt x="124" y="141"/>
                </a:lnTo>
                <a:lnTo>
                  <a:pt x="89" y="141"/>
                </a:lnTo>
                <a:lnTo>
                  <a:pt x="89" y="106"/>
                </a:lnTo>
                <a:close/>
                <a:moveTo>
                  <a:pt x="89" y="176"/>
                </a:moveTo>
                <a:lnTo>
                  <a:pt x="124" y="176"/>
                </a:lnTo>
                <a:lnTo>
                  <a:pt x="124" y="212"/>
                </a:lnTo>
                <a:lnTo>
                  <a:pt x="89" y="212"/>
                </a:lnTo>
                <a:lnTo>
                  <a:pt x="89" y="176"/>
                </a:lnTo>
                <a:close/>
                <a:moveTo>
                  <a:pt x="18" y="35"/>
                </a:moveTo>
                <a:lnTo>
                  <a:pt x="53" y="35"/>
                </a:lnTo>
                <a:lnTo>
                  <a:pt x="53" y="70"/>
                </a:lnTo>
                <a:lnTo>
                  <a:pt x="18" y="70"/>
                </a:lnTo>
                <a:lnTo>
                  <a:pt x="18" y="35"/>
                </a:lnTo>
                <a:close/>
                <a:moveTo>
                  <a:pt x="18" y="106"/>
                </a:moveTo>
                <a:lnTo>
                  <a:pt x="53" y="106"/>
                </a:lnTo>
                <a:lnTo>
                  <a:pt x="53" y="141"/>
                </a:lnTo>
                <a:lnTo>
                  <a:pt x="18" y="141"/>
                </a:lnTo>
                <a:lnTo>
                  <a:pt x="18" y="106"/>
                </a:lnTo>
                <a:close/>
                <a:moveTo>
                  <a:pt x="18" y="176"/>
                </a:moveTo>
                <a:lnTo>
                  <a:pt x="53" y="176"/>
                </a:lnTo>
                <a:lnTo>
                  <a:pt x="53" y="212"/>
                </a:lnTo>
                <a:lnTo>
                  <a:pt x="18" y="212"/>
                </a:lnTo>
                <a:lnTo>
                  <a:pt x="18" y="176"/>
                </a:lnTo>
                <a:close/>
                <a:moveTo>
                  <a:pt x="159" y="88"/>
                </a:moveTo>
                <a:lnTo>
                  <a:pt x="283" y="88"/>
                </a:lnTo>
                <a:lnTo>
                  <a:pt x="283" y="106"/>
                </a:lnTo>
                <a:lnTo>
                  <a:pt x="159" y="106"/>
                </a:lnTo>
                <a:lnTo>
                  <a:pt x="159" y="88"/>
                </a:lnTo>
                <a:close/>
                <a:moveTo>
                  <a:pt x="159" y="282"/>
                </a:moveTo>
                <a:lnTo>
                  <a:pt x="195" y="282"/>
                </a:lnTo>
                <a:lnTo>
                  <a:pt x="195" y="212"/>
                </a:lnTo>
                <a:lnTo>
                  <a:pt x="248" y="212"/>
                </a:lnTo>
                <a:lnTo>
                  <a:pt x="248" y="282"/>
                </a:lnTo>
                <a:lnTo>
                  <a:pt x="283" y="282"/>
                </a:lnTo>
                <a:lnTo>
                  <a:pt x="283" y="123"/>
                </a:lnTo>
                <a:lnTo>
                  <a:pt x="159" y="123"/>
                </a:lnTo>
                <a:lnTo>
                  <a:pt x="159" y="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17"/>
          <p:cNvSpPr>
            <a:spLocks noEditPoints="1"/>
          </p:cNvSpPr>
          <p:nvPr/>
        </p:nvSpPr>
        <p:spPr bwMode="auto">
          <a:xfrm>
            <a:off x="3865167" y="2958729"/>
            <a:ext cx="557890" cy="450947"/>
          </a:xfrm>
          <a:custGeom>
            <a:avLst/>
            <a:gdLst>
              <a:gd name="T0" fmla="*/ 0 w 567"/>
              <a:gd name="T1" fmla="*/ 356 h 457"/>
              <a:gd name="T2" fmla="*/ 0 w 567"/>
              <a:gd name="T3" fmla="*/ 246 h 457"/>
              <a:gd name="T4" fmla="*/ 19 w 567"/>
              <a:gd name="T5" fmla="*/ 201 h 457"/>
              <a:gd name="T6" fmla="*/ 64 w 567"/>
              <a:gd name="T7" fmla="*/ 182 h 457"/>
              <a:gd name="T8" fmla="*/ 72 w 567"/>
              <a:gd name="T9" fmla="*/ 182 h 457"/>
              <a:gd name="T10" fmla="*/ 102 w 567"/>
              <a:gd name="T11" fmla="*/ 63 h 457"/>
              <a:gd name="T12" fmla="*/ 132 w 567"/>
              <a:gd name="T13" fmla="*/ 18 h 457"/>
              <a:gd name="T14" fmla="*/ 183 w 567"/>
              <a:gd name="T15" fmla="*/ 0 h 457"/>
              <a:gd name="T16" fmla="*/ 384 w 567"/>
              <a:gd name="T17" fmla="*/ 0 h 457"/>
              <a:gd name="T18" fmla="*/ 435 w 567"/>
              <a:gd name="T19" fmla="*/ 18 h 457"/>
              <a:gd name="T20" fmla="*/ 465 w 567"/>
              <a:gd name="T21" fmla="*/ 63 h 457"/>
              <a:gd name="T22" fmla="*/ 495 w 567"/>
              <a:gd name="T23" fmla="*/ 182 h 457"/>
              <a:gd name="T24" fmla="*/ 503 w 567"/>
              <a:gd name="T25" fmla="*/ 182 h 457"/>
              <a:gd name="T26" fmla="*/ 548 w 567"/>
              <a:gd name="T27" fmla="*/ 201 h 457"/>
              <a:gd name="T28" fmla="*/ 567 w 567"/>
              <a:gd name="T29" fmla="*/ 246 h 457"/>
              <a:gd name="T30" fmla="*/ 567 w 567"/>
              <a:gd name="T31" fmla="*/ 356 h 457"/>
              <a:gd name="T32" fmla="*/ 564 w 567"/>
              <a:gd name="T33" fmla="*/ 363 h 457"/>
              <a:gd name="T34" fmla="*/ 558 w 567"/>
              <a:gd name="T35" fmla="*/ 365 h 457"/>
              <a:gd name="T36" fmla="*/ 521 w 567"/>
              <a:gd name="T37" fmla="*/ 365 h 457"/>
              <a:gd name="T38" fmla="*/ 521 w 567"/>
              <a:gd name="T39" fmla="*/ 402 h 457"/>
              <a:gd name="T40" fmla="*/ 505 w 567"/>
              <a:gd name="T41" fmla="*/ 441 h 457"/>
              <a:gd name="T42" fmla="*/ 466 w 567"/>
              <a:gd name="T43" fmla="*/ 457 h 457"/>
              <a:gd name="T44" fmla="*/ 427 w 567"/>
              <a:gd name="T45" fmla="*/ 441 h 457"/>
              <a:gd name="T46" fmla="*/ 411 w 567"/>
              <a:gd name="T47" fmla="*/ 402 h 457"/>
              <a:gd name="T48" fmla="*/ 411 w 567"/>
              <a:gd name="T49" fmla="*/ 365 h 457"/>
              <a:gd name="T50" fmla="*/ 146 w 567"/>
              <a:gd name="T51" fmla="*/ 365 h 457"/>
              <a:gd name="T52" fmla="*/ 146 w 567"/>
              <a:gd name="T53" fmla="*/ 402 h 457"/>
              <a:gd name="T54" fmla="*/ 130 w 567"/>
              <a:gd name="T55" fmla="*/ 441 h 457"/>
              <a:gd name="T56" fmla="*/ 91 w 567"/>
              <a:gd name="T57" fmla="*/ 457 h 457"/>
              <a:gd name="T58" fmla="*/ 53 w 567"/>
              <a:gd name="T59" fmla="*/ 441 h 457"/>
              <a:gd name="T60" fmla="*/ 37 w 567"/>
              <a:gd name="T61" fmla="*/ 402 h 457"/>
              <a:gd name="T62" fmla="*/ 37 w 567"/>
              <a:gd name="T63" fmla="*/ 365 h 457"/>
              <a:gd name="T64" fmla="*/ 9 w 567"/>
              <a:gd name="T65" fmla="*/ 365 h 457"/>
              <a:gd name="T66" fmla="*/ 3 w 567"/>
              <a:gd name="T67" fmla="*/ 363 h 457"/>
              <a:gd name="T68" fmla="*/ 0 w 567"/>
              <a:gd name="T69" fmla="*/ 356 h 457"/>
              <a:gd name="T70" fmla="*/ 46 w 567"/>
              <a:gd name="T71" fmla="*/ 274 h 457"/>
              <a:gd name="T72" fmla="*/ 59 w 567"/>
              <a:gd name="T73" fmla="*/ 306 h 457"/>
              <a:gd name="T74" fmla="*/ 91 w 567"/>
              <a:gd name="T75" fmla="*/ 320 h 457"/>
              <a:gd name="T76" fmla="*/ 124 w 567"/>
              <a:gd name="T77" fmla="*/ 306 h 457"/>
              <a:gd name="T78" fmla="*/ 137 w 567"/>
              <a:gd name="T79" fmla="*/ 274 h 457"/>
              <a:gd name="T80" fmla="*/ 124 w 567"/>
              <a:gd name="T81" fmla="*/ 242 h 457"/>
              <a:gd name="T82" fmla="*/ 91 w 567"/>
              <a:gd name="T83" fmla="*/ 228 h 457"/>
              <a:gd name="T84" fmla="*/ 59 w 567"/>
              <a:gd name="T85" fmla="*/ 242 h 457"/>
              <a:gd name="T86" fmla="*/ 46 w 567"/>
              <a:gd name="T87" fmla="*/ 274 h 457"/>
              <a:gd name="T88" fmla="*/ 147 w 567"/>
              <a:gd name="T89" fmla="*/ 182 h 457"/>
              <a:gd name="T90" fmla="*/ 419 w 567"/>
              <a:gd name="T91" fmla="*/ 182 h 457"/>
              <a:gd name="T92" fmla="*/ 394 w 567"/>
              <a:gd name="T93" fmla="*/ 80 h 457"/>
              <a:gd name="T94" fmla="*/ 390 w 567"/>
              <a:gd name="T95" fmla="*/ 75 h 457"/>
              <a:gd name="T96" fmla="*/ 384 w 567"/>
              <a:gd name="T97" fmla="*/ 73 h 457"/>
              <a:gd name="T98" fmla="*/ 183 w 567"/>
              <a:gd name="T99" fmla="*/ 73 h 457"/>
              <a:gd name="T100" fmla="*/ 177 w 567"/>
              <a:gd name="T101" fmla="*/ 75 h 457"/>
              <a:gd name="T102" fmla="*/ 173 w 567"/>
              <a:gd name="T103" fmla="*/ 80 h 457"/>
              <a:gd name="T104" fmla="*/ 147 w 567"/>
              <a:gd name="T105" fmla="*/ 182 h 457"/>
              <a:gd name="T106" fmla="*/ 421 w 567"/>
              <a:gd name="T107" fmla="*/ 274 h 457"/>
              <a:gd name="T108" fmla="*/ 434 w 567"/>
              <a:gd name="T109" fmla="*/ 306 h 457"/>
              <a:gd name="T110" fmla="*/ 466 w 567"/>
              <a:gd name="T111" fmla="*/ 320 h 457"/>
              <a:gd name="T112" fmla="*/ 499 w 567"/>
              <a:gd name="T113" fmla="*/ 306 h 457"/>
              <a:gd name="T114" fmla="*/ 512 w 567"/>
              <a:gd name="T115" fmla="*/ 274 h 457"/>
              <a:gd name="T116" fmla="*/ 499 w 567"/>
              <a:gd name="T117" fmla="*/ 242 h 457"/>
              <a:gd name="T118" fmla="*/ 466 w 567"/>
              <a:gd name="T119" fmla="*/ 228 h 457"/>
              <a:gd name="T120" fmla="*/ 434 w 567"/>
              <a:gd name="T121" fmla="*/ 242 h 457"/>
              <a:gd name="T122" fmla="*/ 421 w 567"/>
              <a:gd name="T123" fmla="*/ 27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67" h="457">
                <a:moveTo>
                  <a:pt x="0" y="356"/>
                </a:moveTo>
                <a:cubicBezTo>
                  <a:pt x="0" y="246"/>
                  <a:pt x="0" y="246"/>
                  <a:pt x="0" y="246"/>
                </a:cubicBezTo>
                <a:cubicBezTo>
                  <a:pt x="0" y="229"/>
                  <a:pt x="6" y="214"/>
                  <a:pt x="19" y="201"/>
                </a:cubicBezTo>
                <a:cubicBezTo>
                  <a:pt x="31" y="189"/>
                  <a:pt x="46" y="182"/>
                  <a:pt x="64" y="182"/>
                </a:cubicBezTo>
                <a:cubicBezTo>
                  <a:pt x="72" y="182"/>
                  <a:pt x="72" y="182"/>
                  <a:pt x="72" y="18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6" y="45"/>
                  <a:pt x="116" y="30"/>
                  <a:pt x="132" y="18"/>
                </a:cubicBezTo>
                <a:cubicBezTo>
                  <a:pt x="147" y="6"/>
                  <a:pt x="164" y="0"/>
                  <a:pt x="183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403" y="0"/>
                  <a:pt x="420" y="6"/>
                  <a:pt x="435" y="18"/>
                </a:cubicBezTo>
                <a:cubicBezTo>
                  <a:pt x="451" y="30"/>
                  <a:pt x="460" y="45"/>
                  <a:pt x="465" y="63"/>
                </a:cubicBezTo>
                <a:cubicBezTo>
                  <a:pt x="495" y="182"/>
                  <a:pt x="495" y="182"/>
                  <a:pt x="495" y="182"/>
                </a:cubicBezTo>
                <a:cubicBezTo>
                  <a:pt x="503" y="182"/>
                  <a:pt x="503" y="182"/>
                  <a:pt x="503" y="182"/>
                </a:cubicBezTo>
                <a:cubicBezTo>
                  <a:pt x="521" y="182"/>
                  <a:pt x="536" y="189"/>
                  <a:pt x="548" y="201"/>
                </a:cubicBezTo>
                <a:cubicBezTo>
                  <a:pt x="561" y="214"/>
                  <a:pt x="567" y="229"/>
                  <a:pt x="567" y="246"/>
                </a:cubicBezTo>
                <a:cubicBezTo>
                  <a:pt x="567" y="356"/>
                  <a:pt x="567" y="356"/>
                  <a:pt x="567" y="356"/>
                </a:cubicBezTo>
                <a:cubicBezTo>
                  <a:pt x="567" y="359"/>
                  <a:pt x="566" y="361"/>
                  <a:pt x="564" y="363"/>
                </a:cubicBezTo>
                <a:cubicBezTo>
                  <a:pt x="563" y="364"/>
                  <a:pt x="560" y="365"/>
                  <a:pt x="558" y="365"/>
                </a:cubicBezTo>
                <a:cubicBezTo>
                  <a:pt x="521" y="365"/>
                  <a:pt x="521" y="365"/>
                  <a:pt x="521" y="365"/>
                </a:cubicBezTo>
                <a:cubicBezTo>
                  <a:pt x="521" y="402"/>
                  <a:pt x="521" y="402"/>
                  <a:pt x="521" y="402"/>
                </a:cubicBezTo>
                <a:cubicBezTo>
                  <a:pt x="521" y="417"/>
                  <a:pt x="516" y="430"/>
                  <a:pt x="505" y="441"/>
                </a:cubicBezTo>
                <a:cubicBezTo>
                  <a:pt x="494" y="451"/>
                  <a:pt x="482" y="457"/>
                  <a:pt x="466" y="457"/>
                </a:cubicBezTo>
                <a:cubicBezTo>
                  <a:pt x="451" y="457"/>
                  <a:pt x="438" y="451"/>
                  <a:pt x="427" y="441"/>
                </a:cubicBezTo>
                <a:cubicBezTo>
                  <a:pt x="417" y="430"/>
                  <a:pt x="411" y="417"/>
                  <a:pt x="411" y="402"/>
                </a:cubicBezTo>
                <a:cubicBezTo>
                  <a:pt x="411" y="365"/>
                  <a:pt x="411" y="365"/>
                  <a:pt x="411" y="365"/>
                </a:cubicBezTo>
                <a:cubicBezTo>
                  <a:pt x="146" y="365"/>
                  <a:pt x="146" y="365"/>
                  <a:pt x="146" y="365"/>
                </a:cubicBezTo>
                <a:cubicBezTo>
                  <a:pt x="146" y="402"/>
                  <a:pt x="146" y="402"/>
                  <a:pt x="146" y="402"/>
                </a:cubicBezTo>
                <a:cubicBezTo>
                  <a:pt x="146" y="417"/>
                  <a:pt x="141" y="430"/>
                  <a:pt x="130" y="441"/>
                </a:cubicBezTo>
                <a:cubicBezTo>
                  <a:pt x="120" y="451"/>
                  <a:pt x="107" y="457"/>
                  <a:pt x="91" y="457"/>
                </a:cubicBezTo>
                <a:cubicBezTo>
                  <a:pt x="76" y="457"/>
                  <a:pt x="63" y="451"/>
                  <a:pt x="53" y="441"/>
                </a:cubicBezTo>
                <a:cubicBezTo>
                  <a:pt x="42" y="430"/>
                  <a:pt x="37" y="417"/>
                  <a:pt x="37" y="402"/>
                </a:cubicBezTo>
                <a:cubicBezTo>
                  <a:pt x="37" y="365"/>
                  <a:pt x="37" y="365"/>
                  <a:pt x="37" y="365"/>
                </a:cubicBezTo>
                <a:cubicBezTo>
                  <a:pt x="9" y="365"/>
                  <a:pt x="9" y="365"/>
                  <a:pt x="9" y="365"/>
                </a:cubicBezTo>
                <a:cubicBezTo>
                  <a:pt x="6" y="365"/>
                  <a:pt x="4" y="364"/>
                  <a:pt x="3" y="363"/>
                </a:cubicBezTo>
                <a:cubicBezTo>
                  <a:pt x="1" y="361"/>
                  <a:pt x="0" y="359"/>
                  <a:pt x="0" y="356"/>
                </a:cubicBezTo>
                <a:close/>
                <a:moveTo>
                  <a:pt x="46" y="274"/>
                </a:moveTo>
                <a:cubicBezTo>
                  <a:pt x="46" y="286"/>
                  <a:pt x="50" y="297"/>
                  <a:pt x="59" y="306"/>
                </a:cubicBezTo>
                <a:cubicBezTo>
                  <a:pt x="68" y="315"/>
                  <a:pt x="79" y="320"/>
                  <a:pt x="91" y="320"/>
                </a:cubicBezTo>
                <a:cubicBezTo>
                  <a:pt x="104" y="320"/>
                  <a:pt x="115" y="315"/>
                  <a:pt x="124" y="306"/>
                </a:cubicBezTo>
                <a:cubicBezTo>
                  <a:pt x="133" y="297"/>
                  <a:pt x="137" y="286"/>
                  <a:pt x="137" y="274"/>
                </a:cubicBezTo>
                <a:cubicBezTo>
                  <a:pt x="137" y="261"/>
                  <a:pt x="133" y="251"/>
                  <a:pt x="124" y="242"/>
                </a:cubicBezTo>
                <a:cubicBezTo>
                  <a:pt x="115" y="233"/>
                  <a:pt x="104" y="228"/>
                  <a:pt x="91" y="228"/>
                </a:cubicBezTo>
                <a:cubicBezTo>
                  <a:pt x="79" y="228"/>
                  <a:pt x="68" y="233"/>
                  <a:pt x="59" y="242"/>
                </a:cubicBezTo>
                <a:cubicBezTo>
                  <a:pt x="50" y="251"/>
                  <a:pt x="46" y="261"/>
                  <a:pt x="46" y="274"/>
                </a:cubicBezTo>
                <a:close/>
                <a:moveTo>
                  <a:pt x="147" y="182"/>
                </a:moveTo>
                <a:cubicBezTo>
                  <a:pt x="419" y="182"/>
                  <a:pt x="419" y="182"/>
                  <a:pt x="419" y="182"/>
                </a:cubicBezTo>
                <a:cubicBezTo>
                  <a:pt x="394" y="80"/>
                  <a:pt x="394" y="80"/>
                  <a:pt x="394" y="80"/>
                </a:cubicBezTo>
                <a:cubicBezTo>
                  <a:pt x="394" y="79"/>
                  <a:pt x="392" y="77"/>
                  <a:pt x="390" y="75"/>
                </a:cubicBezTo>
                <a:cubicBezTo>
                  <a:pt x="388" y="74"/>
                  <a:pt x="386" y="73"/>
                  <a:pt x="384" y="73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1" y="73"/>
                  <a:pt x="179" y="74"/>
                  <a:pt x="177" y="75"/>
                </a:cubicBezTo>
                <a:cubicBezTo>
                  <a:pt x="175" y="77"/>
                  <a:pt x="173" y="79"/>
                  <a:pt x="173" y="80"/>
                </a:cubicBezTo>
                <a:lnTo>
                  <a:pt x="147" y="182"/>
                </a:lnTo>
                <a:close/>
                <a:moveTo>
                  <a:pt x="421" y="274"/>
                </a:moveTo>
                <a:cubicBezTo>
                  <a:pt x="421" y="286"/>
                  <a:pt x="425" y="297"/>
                  <a:pt x="434" y="306"/>
                </a:cubicBezTo>
                <a:cubicBezTo>
                  <a:pt x="443" y="315"/>
                  <a:pt x="454" y="320"/>
                  <a:pt x="466" y="320"/>
                </a:cubicBezTo>
                <a:cubicBezTo>
                  <a:pt x="479" y="320"/>
                  <a:pt x="490" y="315"/>
                  <a:pt x="499" y="306"/>
                </a:cubicBezTo>
                <a:cubicBezTo>
                  <a:pt x="508" y="297"/>
                  <a:pt x="512" y="286"/>
                  <a:pt x="512" y="274"/>
                </a:cubicBezTo>
                <a:cubicBezTo>
                  <a:pt x="512" y="261"/>
                  <a:pt x="508" y="251"/>
                  <a:pt x="499" y="242"/>
                </a:cubicBezTo>
                <a:cubicBezTo>
                  <a:pt x="490" y="233"/>
                  <a:pt x="479" y="228"/>
                  <a:pt x="466" y="228"/>
                </a:cubicBezTo>
                <a:cubicBezTo>
                  <a:pt x="454" y="228"/>
                  <a:pt x="443" y="233"/>
                  <a:pt x="434" y="242"/>
                </a:cubicBezTo>
                <a:cubicBezTo>
                  <a:pt x="425" y="251"/>
                  <a:pt x="421" y="261"/>
                  <a:pt x="421" y="2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endParaRPr lang="en-US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U-Turn Arrow 1"/>
          <p:cNvSpPr/>
          <p:nvPr/>
        </p:nvSpPr>
        <p:spPr>
          <a:xfrm rot="16200000">
            <a:off x="1635756" y="2311919"/>
            <a:ext cx="2561543" cy="3046390"/>
          </a:xfrm>
          <a:prstGeom prst="uturnArrow">
            <a:avLst>
              <a:gd name="adj1" fmla="val 1538"/>
              <a:gd name="adj2" fmla="val 7115"/>
              <a:gd name="adj3" fmla="val 11732"/>
              <a:gd name="adj4" fmla="val 55894"/>
              <a:gd name="adj5" fmla="val 100000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val 68"/>
          <p:cNvSpPr/>
          <p:nvPr/>
        </p:nvSpPr>
        <p:spPr>
          <a:xfrm>
            <a:off x="963255" y="3353234"/>
            <a:ext cx="1064478" cy="1064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70"/>
          <p:cNvSpPr/>
          <p:nvPr/>
        </p:nvSpPr>
        <p:spPr>
          <a:xfrm>
            <a:off x="2053262" y="3361170"/>
            <a:ext cx="119135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97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添加标题</a:t>
            </a:r>
            <a:endParaRPr lang="en-US" sz="197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TextBox 57"/>
          <p:cNvSpPr txBox="1"/>
          <p:nvPr/>
        </p:nvSpPr>
        <p:spPr>
          <a:xfrm>
            <a:off x="8681290" y="1790568"/>
            <a:ext cx="3442208" cy="155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685"/>
              </a:spcAft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右键点击图片选择设置图片格式可直接替换图片。您的内容打在这里，或者通过复制您的文本后，在此框中选择粘贴，并选择只保留文字。在此录入上述图表的描述说明，在此录入上述图表的综合描述说明。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74"/>
          <p:cNvSpPr/>
          <p:nvPr/>
        </p:nvSpPr>
        <p:spPr>
          <a:xfrm>
            <a:off x="2014380" y="3702739"/>
            <a:ext cx="2129732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在此粘贴或者输入你的文字内容，请在此粘贴或者输入你的文字内容。</a:t>
            </a:r>
            <a:endParaRPr lang="en-US" sz="1125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Rectangle 75"/>
          <p:cNvSpPr/>
          <p:nvPr/>
        </p:nvSpPr>
        <p:spPr>
          <a:xfrm>
            <a:off x="4745778" y="2521502"/>
            <a:ext cx="1654905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在此粘贴或者输入你的文字内容，请在此粘贴或者输入你的文字内容。</a:t>
            </a:r>
            <a:endParaRPr lang="en-US" altLang="zh-CN" sz="11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Rectangle 77"/>
          <p:cNvSpPr/>
          <p:nvPr/>
        </p:nvSpPr>
        <p:spPr>
          <a:xfrm>
            <a:off x="4748860" y="4324896"/>
            <a:ext cx="1654905" cy="113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添加标题</a:t>
            </a:r>
            <a:endParaRPr lang="en-US" altLang="zh-CN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  <a:p>
            <a:endParaRPr lang="en-US" altLang="zh-CN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  <a:p>
            <a:r>
              <a:rPr lang="zh-CN" altLang="en-US" sz="11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在此粘贴或者输入你的文字内容，请在此粘贴或者输入你的文字内容。</a:t>
            </a:r>
            <a:endParaRPr lang="en-US" altLang="zh-CN" sz="11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TextBox 63"/>
          <p:cNvSpPr txBox="1"/>
          <p:nvPr/>
        </p:nvSpPr>
        <p:spPr>
          <a:xfrm>
            <a:off x="8687558" y="4122447"/>
            <a:ext cx="3442208" cy="155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685"/>
              </a:spcAft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右键点击图片选择设置图片格式可直接替换图片。您的内容打在这里，或者通过复制您的文本后，在此框中选择粘贴，并选择只保留文字。在此录入上述图表的描述说明，在此录入上述图表的综合描述说明。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50" cy="368833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899" b="-645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556000"/>
            <a:ext cx="12858750" cy="3688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812751" y="2578287"/>
            <a:ext cx="333378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cap="all"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zh-CN" altLang="en-US" sz="11500" cap="all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4496998" y="4348002"/>
            <a:ext cx="64286" cy="1667625"/>
          </a:xfrm>
          <a:prstGeom prst="rect">
            <a:avLst/>
          </a:prstGeom>
          <a:solidFill>
            <a:srgbClr val="FFD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799105" y="5453376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时间管理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工作计划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工作报告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新年计划</a:t>
            </a:r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561284" y="4254006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</a:t>
            </a:r>
            <a:endParaRPr lang="en-US" altLang="zh-CN" sz="7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9237687" y="6148799"/>
            <a:ext cx="2808263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400">
                <a:cs typeface="Arial" panose="020B0604020202020204" pitchFamily="34" charset="0"/>
              </a:rPr>
              <a:t>汇报人：</a:t>
            </a:r>
            <a:r>
              <a:rPr lang="en-US" altLang="zh-CN" sz="2400">
                <a:cs typeface="Arial" panose="020B0604020202020204" pitchFamily="34" charset="0"/>
              </a:rPr>
              <a:t>xiazaii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9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99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99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99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9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4" grpId="1"/>
      <p:bldP spid="15" grpId="0" animBg="1"/>
      <p:bldP spid="16" grpId="0"/>
      <p:bldP spid="16" grpId="1"/>
      <p:bldP spid="17" grpId="0"/>
      <p:bldP spid="17" grpId="1"/>
      <p:bldP spid="18" grpId="0" bldLvl="0" animBg="1"/>
      <p:bldP spid="18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09095" y="1070080"/>
            <a:ext cx="8949655" cy="5024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Group 45"/>
          <p:cNvGrpSpPr/>
          <p:nvPr/>
        </p:nvGrpSpPr>
        <p:grpSpPr>
          <a:xfrm>
            <a:off x="5421263" y="2006184"/>
            <a:ext cx="4880792" cy="1734267"/>
            <a:chOff x="5505845" y="1199046"/>
            <a:chExt cx="4627968" cy="1644433"/>
          </a:xfrm>
        </p:grpSpPr>
        <p:sp>
          <p:nvSpPr>
            <p:cNvPr id="34" name="TextBox 46"/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35" name="TextBox 47"/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5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2561140" y="1841988"/>
            <a:ext cx="2430137" cy="24301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484998" y="3462079"/>
            <a:ext cx="1417580" cy="1417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503559" y="3480042"/>
            <a:ext cx="1399019" cy="126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95" spc="422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7595" spc="422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62711" y="998863"/>
            <a:ext cx="11554797" cy="5935152"/>
            <a:chOff x="262711" y="998863"/>
            <a:chExt cx="11554797" cy="5935152"/>
          </a:xfrm>
        </p:grpSpPr>
        <p:sp>
          <p:nvSpPr>
            <p:cNvPr id="2" name="矩形: 圆角 11"/>
            <p:cNvSpPr/>
            <p:nvPr/>
          </p:nvSpPr>
          <p:spPr>
            <a:xfrm>
              <a:off x="2128054" y="2847139"/>
              <a:ext cx="4301322" cy="99879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矩形: 圆角 11"/>
            <p:cNvSpPr/>
            <p:nvPr/>
          </p:nvSpPr>
          <p:spPr>
            <a:xfrm>
              <a:off x="2495427" y="4276449"/>
              <a:ext cx="3933948" cy="99879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476"/>
            <p:cNvSpPr>
              <a:spLocks noEditPoints="1"/>
            </p:cNvSpPr>
            <p:nvPr/>
          </p:nvSpPr>
          <p:spPr bwMode="auto">
            <a:xfrm>
              <a:off x="5651652" y="3134173"/>
              <a:ext cx="517501" cy="374977"/>
            </a:xfrm>
            <a:custGeom>
              <a:avLst/>
              <a:gdLst>
                <a:gd name="T0" fmla="*/ 125 w 125"/>
                <a:gd name="T1" fmla="*/ 71 h 73"/>
                <a:gd name="T2" fmla="*/ 124 w 125"/>
                <a:gd name="T3" fmla="*/ 73 h 73"/>
                <a:gd name="T4" fmla="*/ 2 w 125"/>
                <a:gd name="T5" fmla="*/ 73 h 73"/>
                <a:gd name="T6" fmla="*/ 0 w 125"/>
                <a:gd name="T7" fmla="*/ 71 h 73"/>
                <a:gd name="T8" fmla="*/ 0 w 125"/>
                <a:gd name="T9" fmla="*/ 68 h 73"/>
                <a:gd name="T10" fmla="*/ 2 w 125"/>
                <a:gd name="T11" fmla="*/ 66 h 73"/>
                <a:gd name="T12" fmla="*/ 124 w 125"/>
                <a:gd name="T13" fmla="*/ 66 h 73"/>
                <a:gd name="T14" fmla="*/ 125 w 125"/>
                <a:gd name="T15" fmla="*/ 68 h 73"/>
                <a:gd name="T16" fmla="*/ 125 w 125"/>
                <a:gd name="T17" fmla="*/ 71 h 73"/>
                <a:gd name="T18" fmla="*/ 118 w 125"/>
                <a:gd name="T19" fmla="*/ 5 h 73"/>
                <a:gd name="T20" fmla="*/ 118 w 125"/>
                <a:gd name="T21" fmla="*/ 58 h 73"/>
                <a:gd name="T22" fmla="*/ 113 w 125"/>
                <a:gd name="T23" fmla="*/ 63 h 73"/>
                <a:gd name="T24" fmla="*/ 12 w 125"/>
                <a:gd name="T25" fmla="*/ 63 h 73"/>
                <a:gd name="T26" fmla="*/ 7 w 125"/>
                <a:gd name="T27" fmla="*/ 58 h 73"/>
                <a:gd name="T28" fmla="*/ 7 w 125"/>
                <a:gd name="T29" fmla="*/ 5 h 73"/>
                <a:gd name="T30" fmla="*/ 12 w 125"/>
                <a:gd name="T31" fmla="*/ 0 h 73"/>
                <a:gd name="T32" fmla="*/ 113 w 125"/>
                <a:gd name="T33" fmla="*/ 0 h 73"/>
                <a:gd name="T34" fmla="*/ 118 w 125"/>
                <a:gd name="T35" fmla="*/ 5 h 73"/>
                <a:gd name="T36" fmla="*/ 113 w 125"/>
                <a:gd name="T37" fmla="*/ 6 h 73"/>
                <a:gd name="T38" fmla="*/ 12 w 125"/>
                <a:gd name="T39" fmla="*/ 6 h 73"/>
                <a:gd name="T40" fmla="*/ 12 w 125"/>
                <a:gd name="T41" fmla="*/ 59 h 73"/>
                <a:gd name="T42" fmla="*/ 113 w 125"/>
                <a:gd name="T43" fmla="*/ 59 h 73"/>
                <a:gd name="T44" fmla="*/ 113 w 125"/>
                <a:gd name="T4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73">
                  <a:moveTo>
                    <a:pt x="125" y="71"/>
                  </a:moveTo>
                  <a:cubicBezTo>
                    <a:pt x="125" y="72"/>
                    <a:pt x="124" y="73"/>
                    <a:pt x="124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0" y="72"/>
                    <a:pt x="0" y="7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7"/>
                    <a:pt x="1" y="66"/>
                    <a:pt x="2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66"/>
                    <a:pt x="125" y="67"/>
                    <a:pt x="125" y="68"/>
                  </a:cubicBezTo>
                  <a:lnTo>
                    <a:pt x="125" y="71"/>
                  </a:lnTo>
                  <a:close/>
                  <a:moveTo>
                    <a:pt x="118" y="5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8" y="61"/>
                    <a:pt x="116" y="63"/>
                    <a:pt x="1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3"/>
                    <a:pt x="7" y="61"/>
                    <a:pt x="7" y="5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2"/>
                    <a:pt x="9" y="0"/>
                    <a:pt x="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6" y="0"/>
                    <a:pt x="118" y="2"/>
                    <a:pt x="118" y="5"/>
                  </a:cubicBezTo>
                  <a:close/>
                  <a:moveTo>
                    <a:pt x="1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3" y="59"/>
                    <a:pt x="113" y="59"/>
                    <a:pt x="113" y="59"/>
                  </a:cubicBezTo>
                  <a:lnTo>
                    <a:pt x="113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497"/>
            <p:cNvSpPr>
              <a:spLocks noEditPoints="1"/>
            </p:cNvSpPr>
            <p:nvPr/>
          </p:nvSpPr>
          <p:spPr bwMode="auto">
            <a:xfrm>
              <a:off x="5790778" y="4582570"/>
              <a:ext cx="280202" cy="386550"/>
            </a:xfrm>
            <a:custGeom>
              <a:avLst/>
              <a:gdLst>
                <a:gd name="T0" fmla="*/ 125 w 128"/>
                <a:gd name="T1" fmla="*/ 83 h 177"/>
                <a:gd name="T2" fmla="*/ 64 w 128"/>
                <a:gd name="T3" fmla="*/ 177 h 177"/>
                <a:gd name="T4" fmla="*/ 0 w 128"/>
                <a:gd name="T5" fmla="*/ 71 h 177"/>
                <a:gd name="T6" fmla="*/ 0 w 128"/>
                <a:gd name="T7" fmla="*/ 70 h 177"/>
                <a:gd name="T8" fmla="*/ 0 w 128"/>
                <a:gd name="T9" fmla="*/ 64 h 177"/>
                <a:gd name="T10" fmla="*/ 64 w 128"/>
                <a:gd name="T11" fmla="*/ 0 h 177"/>
                <a:gd name="T12" fmla="*/ 128 w 128"/>
                <a:gd name="T13" fmla="*/ 64 h 177"/>
                <a:gd name="T14" fmla="*/ 127 w 128"/>
                <a:gd name="T15" fmla="*/ 68 h 177"/>
                <a:gd name="T16" fmla="*/ 125 w 128"/>
                <a:gd name="T17" fmla="*/ 83 h 177"/>
                <a:gd name="T18" fmla="*/ 64 w 128"/>
                <a:gd name="T19" fmla="*/ 20 h 177"/>
                <a:gd name="T20" fmla="*/ 22 w 128"/>
                <a:gd name="T21" fmla="*/ 62 h 177"/>
                <a:gd name="T22" fmla="*/ 64 w 128"/>
                <a:gd name="T23" fmla="*/ 104 h 177"/>
                <a:gd name="T24" fmla="*/ 106 w 128"/>
                <a:gd name="T25" fmla="*/ 62 h 177"/>
                <a:gd name="T26" fmla="*/ 64 w 128"/>
                <a:gd name="T27" fmla="*/ 20 h 177"/>
                <a:gd name="T28" fmla="*/ 64 w 128"/>
                <a:gd name="T29" fmla="*/ 40 h 177"/>
                <a:gd name="T30" fmla="*/ 44 w 128"/>
                <a:gd name="T31" fmla="*/ 60 h 177"/>
                <a:gd name="T32" fmla="*/ 64 w 128"/>
                <a:gd name="T33" fmla="*/ 80 h 177"/>
                <a:gd name="T34" fmla="*/ 84 w 128"/>
                <a:gd name="T35" fmla="*/ 60 h 177"/>
                <a:gd name="T36" fmla="*/ 64 w 128"/>
                <a:gd name="T37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77">
                  <a:moveTo>
                    <a:pt x="125" y="83"/>
                  </a:moveTo>
                  <a:cubicBezTo>
                    <a:pt x="120" y="104"/>
                    <a:pt x="105" y="138"/>
                    <a:pt x="64" y="177"/>
                  </a:cubicBezTo>
                  <a:cubicBezTo>
                    <a:pt x="64" y="177"/>
                    <a:pt x="5" y="122"/>
                    <a:pt x="0" y="71"/>
                  </a:cubicBezTo>
                  <a:cubicBezTo>
                    <a:pt x="0" y="71"/>
                    <a:pt x="0" y="70"/>
                    <a:pt x="0" y="70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64"/>
                    <a:pt x="128" y="65"/>
                    <a:pt x="127" y="68"/>
                  </a:cubicBezTo>
                  <a:cubicBezTo>
                    <a:pt x="127" y="73"/>
                    <a:pt x="126" y="78"/>
                    <a:pt x="125" y="83"/>
                  </a:cubicBezTo>
                  <a:close/>
                  <a:moveTo>
                    <a:pt x="64" y="20"/>
                  </a:moveTo>
                  <a:cubicBezTo>
                    <a:pt x="40" y="20"/>
                    <a:pt x="22" y="39"/>
                    <a:pt x="22" y="62"/>
                  </a:cubicBezTo>
                  <a:cubicBezTo>
                    <a:pt x="22" y="85"/>
                    <a:pt x="40" y="104"/>
                    <a:pt x="64" y="104"/>
                  </a:cubicBezTo>
                  <a:cubicBezTo>
                    <a:pt x="87" y="104"/>
                    <a:pt x="106" y="85"/>
                    <a:pt x="106" y="62"/>
                  </a:cubicBezTo>
                  <a:cubicBezTo>
                    <a:pt x="106" y="39"/>
                    <a:pt x="87" y="20"/>
                    <a:pt x="64" y="20"/>
                  </a:cubicBezTo>
                  <a:close/>
                  <a:moveTo>
                    <a:pt x="64" y="40"/>
                  </a:moveTo>
                  <a:cubicBezTo>
                    <a:pt x="53" y="40"/>
                    <a:pt x="44" y="49"/>
                    <a:pt x="44" y="60"/>
                  </a:cubicBezTo>
                  <a:cubicBezTo>
                    <a:pt x="44" y="71"/>
                    <a:pt x="53" y="80"/>
                    <a:pt x="64" y="80"/>
                  </a:cubicBezTo>
                  <a:cubicBezTo>
                    <a:pt x="75" y="80"/>
                    <a:pt x="84" y="71"/>
                    <a:pt x="84" y="60"/>
                  </a:cubicBezTo>
                  <a:cubicBezTo>
                    <a:pt x="84" y="49"/>
                    <a:pt x="75" y="40"/>
                    <a:pt x="64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787766" y="2777124"/>
              <a:ext cx="5029742" cy="2559683"/>
              <a:chOff x="6435827" y="2633269"/>
              <a:chExt cx="4769202" cy="242709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435827" y="4115216"/>
                <a:ext cx="4667602" cy="945145"/>
                <a:chOff x="6442036" y="2081727"/>
                <a:chExt cx="4667602" cy="945145"/>
              </a:xfrm>
            </p:grpSpPr>
            <p:sp>
              <p:nvSpPr>
                <p:cNvPr id="11" name="TextBox 54"/>
                <p:cNvSpPr txBox="1"/>
                <p:nvPr/>
              </p:nvSpPr>
              <p:spPr>
                <a:xfrm>
                  <a:off x="6442036" y="2418094"/>
                  <a:ext cx="4667602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65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您的内容打在这里，或者通过复制您的文本后，在此框中选择粘贴，并选择只保留文字。</a:t>
                  </a: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6442036" y="2081727"/>
                  <a:ext cx="1816665" cy="333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85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这里输入相关标题</a:t>
                  </a: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442036" y="2633269"/>
                <a:ext cx="4762993" cy="945145"/>
                <a:chOff x="6442036" y="2081727"/>
                <a:chExt cx="4762993" cy="945145"/>
              </a:xfrm>
            </p:grpSpPr>
            <p:sp>
              <p:nvSpPr>
                <p:cNvPr id="9" name="TextBox 54"/>
                <p:cNvSpPr txBox="1"/>
                <p:nvPr/>
              </p:nvSpPr>
              <p:spPr>
                <a:xfrm>
                  <a:off x="6442036" y="2418094"/>
                  <a:ext cx="476299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65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您的内容打在这里，或者通过复制您的文本后，在此框中选择粘贴，并选择只保留文字。</a:t>
                  </a: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6442036" y="2081727"/>
                  <a:ext cx="1816665" cy="333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85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这里输入相关标题</a:t>
                  </a:r>
                </a:p>
              </p:txBody>
            </p:sp>
          </p:grp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43"/>
            <a:stretch>
              <a:fillRect/>
            </a:stretch>
          </p:blipFill>
          <p:spPr>
            <a:xfrm flipH="1">
              <a:off x="262711" y="998863"/>
              <a:ext cx="4647305" cy="5935152"/>
            </a:xfrm>
            <a:prstGeom prst="rect">
              <a:avLst/>
            </a:prstGeom>
          </p:spPr>
        </p:pic>
      </p:grpSp>
      <p:sp>
        <p:nvSpPr>
          <p:cNvPr id="15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5218" y="2176567"/>
            <a:ext cx="10650980" cy="3942713"/>
            <a:chOff x="1285218" y="2176567"/>
            <a:chExt cx="10650980" cy="3942713"/>
          </a:xfrm>
        </p:grpSpPr>
        <p:grpSp>
          <p:nvGrpSpPr>
            <p:cNvPr id="28" name="组合 27"/>
            <p:cNvGrpSpPr/>
            <p:nvPr/>
          </p:nvGrpSpPr>
          <p:grpSpPr>
            <a:xfrm>
              <a:off x="1285218" y="2446686"/>
              <a:ext cx="3431584" cy="3391283"/>
              <a:chOff x="1597134" y="1928165"/>
              <a:chExt cx="3649671" cy="3606808"/>
            </a:xfrm>
          </p:grpSpPr>
          <p:sp>
            <p:nvSpPr>
              <p:cNvPr id="29" name="椭圆 28"/>
              <p:cNvSpPr/>
              <p:nvPr/>
            </p:nvSpPr>
            <p:spPr bwMode="auto">
              <a:xfrm>
                <a:off x="1597134" y="1928165"/>
                <a:ext cx="1657351" cy="16589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 bwMode="auto">
              <a:xfrm>
                <a:off x="2166643" y="2129629"/>
                <a:ext cx="518333" cy="851972"/>
                <a:chOff x="4492626" y="1103313"/>
                <a:chExt cx="150813" cy="247650"/>
              </a:xfrm>
              <a:solidFill>
                <a:schemeClr val="bg1"/>
              </a:solidFill>
            </p:grpSpPr>
            <p:sp>
              <p:nvSpPr>
                <p:cNvPr id="51" name="Freeform 74"/>
                <p:cNvSpPr/>
                <p:nvPr/>
              </p:nvSpPr>
              <p:spPr bwMode="auto">
                <a:xfrm>
                  <a:off x="4492626" y="1103313"/>
                  <a:ext cx="150813" cy="207963"/>
                </a:xfrm>
                <a:custGeom>
                  <a:avLst/>
                  <a:gdLst>
                    <a:gd name="T0" fmla="*/ 252 w 338"/>
                    <a:gd name="T1" fmla="*/ 409 h 468"/>
                    <a:gd name="T2" fmla="*/ 258 w 338"/>
                    <a:gd name="T3" fmla="*/ 377 h 468"/>
                    <a:gd name="T4" fmla="*/ 333 w 338"/>
                    <a:gd name="T5" fmla="*/ 154 h 468"/>
                    <a:gd name="T6" fmla="*/ 169 w 338"/>
                    <a:gd name="T7" fmla="*/ 0 h 468"/>
                    <a:gd name="T8" fmla="*/ 169 w 338"/>
                    <a:gd name="T9" fmla="*/ 0 h 468"/>
                    <a:gd name="T10" fmla="*/ 168 w 338"/>
                    <a:gd name="T11" fmla="*/ 0 h 468"/>
                    <a:gd name="T12" fmla="*/ 4 w 338"/>
                    <a:gd name="T13" fmla="*/ 154 h 468"/>
                    <a:gd name="T14" fmla="*/ 79 w 338"/>
                    <a:gd name="T15" fmla="*/ 377 h 468"/>
                    <a:gd name="T16" fmla="*/ 85 w 338"/>
                    <a:gd name="T17" fmla="*/ 409 h 468"/>
                    <a:gd name="T18" fmla="*/ 71 w 338"/>
                    <a:gd name="T19" fmla="*/ 430 h 468"/>
                    <a:gd name="T20" fmla="*/ 71 w 338"/>
                    <a:gd name="T21" fmla="*/ 446 h 468"/>
                    <a:gd name="T22" fmla="*/ 93 w 338"/>
                    <a:gd name="T23" fmla="*/ 468 h 468"/>
                    <a:gd name="T24" fmla="*/ 244 w 338"/>
                    <a:gd name="T25" fmla="*/ 468 h 468"/>
                    <a:gd name="T26" fmla="*/ 266 w 338"/>
                    <a:gd name="T27" fmla="*/ 446 h 468"/>
                    <a:gd name="T28" fmla="*/ 266 w 338"/>
                    <a:gd name="T29" fmla="*/ 430 h 468"/>
                    <a:gd name="T30" fmla="*/ 252 w 338"/>
                    <a:gd name="T31" fmla="*/ 409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8" h="468">
                      <a:moveTo>
                        <a:pt x="252" y="409"/>
                      </a:moveTo>
                      <a:cubicBezTo>
                        <a:pt x="255" y="402"/>
                        <a:pt x="258" y="392"/>
                        <a:pt x="258" y="377"/>
                      </a:cubicBezTo>
                      <a:cubicBezTo>
                        <a:pt x="258" y="338"/>
                        <a:pt x="338" y="251"/>
                        <a:pt x="333" y="154"/>
                      </a:cubicBezTo>
                      <a:cubicBezTo>
                        <a:pt x="329" y="57"/>
                        <a:pt x="247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91" y="0"/>
                        <a:pt x="9" y="57"/>
                        <a:pt x="4" y="154"/>
                      </a:cubicBezTo>
                      <a:cubicBezTo>
                        <a:pt x="0" y="251"/>
                        <a:pt x="79" y="338"/>
                        <a:pt x="79" y="377"/>
                      </a:cubicBezTo>
                      <a:cubicBezTo>
                        <a:pt x="79" y="392"/>
                        <a:pt x="82" y="402"/>
                        <a:pt x="85" y="409"/>
                      </a:cubicBezTo>
                      <a:cubicBezTo>
                        <a:pt x="77" y="413"/>
                        <a:pt x="71" y="420"/>
                        <a:pt x="71" y="430"/>
                      </a:cubicBezTo>
                      <a:cubicBezTo>
                        <a:pt x="71" y="446"/>
                        <a:pt x="71" y="446"/>
                        <a:pt x="71" y="446"/>
                      </a:cubicBezTo>
                      <a:cubicBezTo>
                        <a:pt x="71" y="458"/>
                        <a:pt x="81" y="468"/>
                        <a:pt x="93" y="468"/>
                      </a:cubicBezTo>
                      <a:cubicBezTo>
                        <a:pt x="244" y="468"/>
                        <a:pt x="244" y="468"/>
                        <a:pt x="244" y="468"/>
                      </a:cubicBezTo>
                      <a:cubicBezTo>
                        <a:pt x="256" y="468"/>
                        <a:pt x="266" y="458"/>
                        <a:pt x="266" y="446"/>
                      </a:cubicBezTo>
                      <a:cubicBezTo>
                        <a:pt x="266" y="430"/>
                        <a:pt x="266" y="430"/>
                        <a:pt x="266" y="430"/>
                      </a:cubicBezTo>
                      <a:cubicBezTo>
                        <a:pt x="266" y="420"/>
                        <a:pt x="260" y="413"/>
                        <a:pt x="252" y="4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Freeform 75"/>
                <p:cNvSpPr/>
                <p:nvPr/>
              </p:nvSpPr>
              <p:spPr bwMode="auto">
                <a:xfrm>
                  <a:off x="4530726" y="1314450"/>
                  <a:ext cx="73025" cy="19050"/>
                </a:xfrm>
                <a:custGeom>
                  <a:avLst/>
                  <a:gdLst>
                    <a:gd name="T0" fmla="*/ 139 w 161"/>
                    <a:gd name="T1" fmla="*/ 0 h 45"/>
                    <a:gd name="T2" fmla="*/ 22 w 161"/>
                    <a:gd name="T3" fmla="*/ 0 h 45"/>
                    <a:gd name="T4" fmla="*/ 0 w 161"/>
                    <a:gd name="T5" fmla="*/ 22 h 45"/>
                    <a:gd name="T6" fmla="*/ 0 w 161"/>
                    <a:gd name="T7" fmla="*/ 23 h 45"/>
                    <a:gd name="T8" fmla="*/ 22 w 161"/>
                    <a:gd name="T9" fmla="*/ 45 h 45"/>
                    <a:gd name="T10" fmla="*/ 139 w 161"/>
                    <a:gd name="T11" fmla="*/ 45 h 45"/>
                    <a:gd name="T12" fmla="*/ 161 w 161"/>
                    <a:gd name="T13" fmla="*/ 23 h 45"/>
                    <a:gd name="T14" fmla="*/ 161 w 161"/>
                    <a:gd name="T15" fmla="*/ 22 h 45"/>
                    <a:gd name="T16" fmla="*/ 139 w 16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1" h="45">
                      <a:moveTo>
                        <a:pt x="1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139" y="45"/>
                        <a:pt x="139" y="45"/>
                        <a:pt x="139" y="45"/>
                      </a:cubicBezTo>
                      <a:cubicBezTo>
                        <a:pt x="151" y="45"/>
                        <a:pt x="161" y="35"/>
                        <a:pt x="161" y="23"/>
                      </a:cubicBezTo>
                      <a:cubicBezTo>
                        <a:pt x="161" y="22"/>
                        <a:pt x="161" y="22"/>
                        <a:pt x="161" y="22"/>
                      </a:cubicBezTo>
                      <a:cubicBezTo>
                        <a:pt x="161" y="10"/>
                        <a:pt x="151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Freeform 76"/>
                <p:cNvSpPr/>
                <p:nvPr/>
              </p:nvSpPr>
              <p:spPr bwMode="auto">
                <a:xfrm>
                  <a:off x="4538663" y="1336675"/>
                  <a:ext cx="57150" cy="14288"/>
                </a:xfrm>
                <a:custGeom>
                  <a:avLst/>
                  <a:gdLst>
                    <a:gd name="T0" fmla="*/ 107 w 129"/>
                    <a:gd name="T1" fmla="*/ 0 h 34"/>
                    <a:gd name="T2" fmla="*/ 22 w 129"/>
                    <a:gd name="T3" fmla="*/ 0 h 34"/>
                    <a:gd name="T4" fmla="*/ 0 w 129"/>
                    <a:gd name="T5" fmla="*/ 17 h 34"/>
                    <a:gd name="T6" fmla="*/ 0 w 129"/>
                    <a:gd name="T7" fmla="*/ 18 h 34"/>
                    <a:gd name="T8" fmla="*/ 22 w 129"/>
                    <a:gd name="T9" fmla="*/ 34 h 34"/>
                    <a:gd name="T10" fmla="*/ 107 w 129"/>
                    <a:gd name="T11" fmla="*/ 34 h 34"/>
                    <a:gd name="T12" fmla="*/ 129 w 129"/>
                    <a:gd name="T13" fmla="*/ 18 h 34"/>
                    <a:gd name="T14" fmla="*/ 129 w 129"/>
                    <a:gd name="T15" fmla="*/ 17 h 34"/>
                    <a:gd name="T16" fmla="*/ 107 w 129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">
                      <a:moveTo>
                        <a:pt x="107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5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30"/>
                        <a:pt x="10" y="34"/>
                        <a:pt x="22" y="34"/>
                      </a:cubicBezTo>
                      <a:cubicBezTo>
                        <a:pt x="107" y="34"/>
                        <a:pt x="107" y="34"/>
                        <a:pt x="107" y="34"/>
                      </a:cubicBezTo>
                      <a:cubicBezTo>
                        <a:pt x="120" y="34"/>
                        <a:pt x="129" y="30"/>
                        <a:pt x="129" y="18"/>
                      </a:cubicBezTo>
                      <a:cubicBezTo>
                        <a:pt x="129" y="17"/>
                        <a:pt x="129" y="17"/>
                        <a:pt x="129" y="17"/>
                      </a:cubicBezTo>
                      <a:cubicBezTo>
                        <a:pt x="129" y="5"/>
                        <a:pt x="120" y="0"/>
                        <a:pt x="10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Box 38"/>
              <p:cNvSpPr txBox="1">
                <a:spLocks noChangeArrowheads="1"/>
              </p:cNvSpPr>
              <p:nvPr/>
            </p:nvSpPr>
            <p:spPr bwMode="auto">
              <a:xfrm>
                <a:off x="1853611" y="2988182"/>
                <a:ext cx="1098283" cy="305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63930"/>
                <a:r>
                  <a:rPr lang="en-US" altLang="zh-CN" sz="126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OPTION 01</a:t>
                </a:r>
              </a:p>
            </p:txBody>
          </p:sp>
          <p:sp>
            <p:nvSpPr>
              <p:cNvPr id="32" name="椭圆 31"/>
              <p:cNvSpPr/>
              <p:nvPr/>
            </p:nvSpPr>
            <p:spPr bwMode="auto">
              <a:xfrm>
                <a:off x="3571993" y="1928165"/>
                <a:ext cx="1658937" cy="16589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 bwMode="auto">
              <a:xfrm>
                <a:off x="4037677" y="2278972"/>
                <a:ext cx="727572" cy="689777"/>
                <a:chOff x="3389313" y="1549400"/>
                <a:chExt cx="244476" cy="231776"/>
              </a:xfrm>
              <a:solidFill>
                <a:schemeClr val="bg1"/>
              </a:solidFill>
            </p:grpSpPr>
            <p:sp>
              <p:nvSpPr>
                <p:cNvPr id="45" name="Rectangle 25"/>
                <p:cNvSpPr>
                  <a:spLocks noChangeArrowheads="1"/>
                </p:cNvSpPr>
                <p:nvPr/>
              </p:nvSpPr>
              <p:spPr bwMode="auto">
                <a:xfrm>
                  <a:off x="3600451" y="1590675"/>
                  <a:ext cx="33338" cy="190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Rectangle 26"/>
                <p:cNvSpPr>
                  <a:spLocks noChangeArrowheads="1"/>
                </p:cNvSpPr>
                <p:nvPr/>
              </p:nvSpPr>
              <p:spPr bwMode="auto">
                <a:xfrm>
                  <a:off x="3559176" y="1697038"/>
                  <a:ext cx="33338" cy="841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Rectangle 27"/>
                <p:cNvSpPr>
                  <a:spLocks noChangeArrowheads="1"/>
                </p:cNvSpPr>
                <p:nvPr/>
              </p:nvSpPr>
              <p:spPr bwMode="auto">
                <a:xfrm>
                  <a:off x="3516313" y="1654175"/>
                  <a:ext cx="33338" cy="1270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28"/>
                <p:cNvSpPr>
                  <a:spLocks noChangeArrowheads="1"/>
                </p:cNvSpPr>
                <p:nvPr/>
              </p:nvSpPr>
              <p:spPr bwMode="auto">
                <a:xfrm>
                  <a:off x="3473451" y="1549400"/>
                  <a:ext cx="33338" cy="231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29"/>
                <p:cNvSpPr>
                  <a:spLocks noChangeArrowheads="1"/>
                </p:cNvSpPr>
                <p:nvPr/>
              </p:nvSpPr>
              <p:spPr bwMode="auto">
                <a:xfrm>
                  <a:off x="3432176" y="1612900"/>
                  <a:ext cx="33338" cy="168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89313" y="1633538"/>
                  <a:ext cx="33338" cy="147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TextBox 39"/>
              <p:cNvSpPr txBox="1">
                <a:spLocks noChangeArrowheads="1"/>
              </p:cNvSpPr>
              <p:nvPr/>
            </p:nvSpPr>
            <p:spPr bwMode="auto">
              <a:xfrm>
                <a:off x="3828910" y="2988182"/>
                <a:ext cx="1098283" cy="32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6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OPTION 0</a:t>
                </a:r>
                <a:r>
                  <a:rPr lang="en-US" altLang="zh-CN" sz="126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</a:t>
                </a:r>
                <a:endParaRPr lang="zh-CN" alt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1613018" y="3876036"/>
                <a:ext cx="1658937" cy="16589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 bwMode="auto">
              <a:xfrm>
                <a:off x="2045631" y="4060361"/>
                <a:ext cx="793712" cy="793712"/>
                <a:chOff x="5932488" y="2589213"/>
                <a:chExt cx="266700" cy="266700"/>
              </a:xfrm>
              <a:solidFill>
                <a:schemeClr val="bg1"/>
              </a:solidFill>
            </p:grpSpPr>
            <p:sp>
              <p:nvSpPr>
                <p:cNvPr id="41" name="Freeform 69"/>
                <p:cNvSpPr/>
                <p:nvPr/>
              </p:nvSpPr>
              <p:spPr bwMode="auto">
                <a:xfrm>
                  <a:off x="6075363" y="2589213"/>
                  <a:ext cx="123825" cy="123825"/>
                </a:xfrm>
                <a:custGeom>
                  <a:avLst/>
                  <a:gdLst>
                    <a:gd name="T0" fmla="*/ 0 w 276"/>
                    <a:gd name="T1" fmla="*/ 277 h 277"/>
                    <a:gd name="T2" fmla="*/ 276 w 276"/>
                    <a:gd name="T3" fmla="*/ 277 h 277"/>
                    <a:gd name="T4" fmla="*/ 0 w 276"/>
                    <a:gd name="T5" fmla="*/ 0 h 277"/>
                    <a:gd name="T6" fmla="*/ 0 w 276"/>
                    <a:gd name="T7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6" h="277">
                      <a:moveTo>
                        <a:pt x="0" y="277"/>
                      </a:moveTo>
                      <a:cubicBezTo>
                        <a:pt x="276" y="277"/>
                        <a:pt x="276" y="277"/>
                        <a:pt x="276" y="277"/>
                      </a:cubicBezTo>
                      <a:cubicBezTo>
                        <a:pt x="272" y="126"/>
                        <a:pt x="151" y="4"/>
                        <a:pt x="0" y="0"/>
                      </a:cubicBezTo>
                      <a:lnTo>
                        <a:pt x="0" y="2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Freeform 70"/>
                <p:cNvSpPr/>
                <p:nvPr/>
              </p:nvSpPr>
              <p:spPr bwMode="auto">
                <a:xfrm>
                  <a:off x="5932488" y="2603500"/>
                  <a:ext cx="122238" cy="122238"/>
                </a:xfrm>
                <a:custGeom>
                  <a:avLst/>
                  <a:gdLst>
                    <a:gd name="T0" fmla="*/ 276 w 276"/>
                    <a:gd name="T1" fmla="*/ 276 h 276"/>
                    <a:gd name="T2" fmla="*/ 276 w 276"/>
                    <a:gd name="T3" fmla="*/ 0 h 276"/>
                    <a:gd name="T4" fmla="*/ 0 w 276"/>
                    <a:gd name="T5" fmla="*/ 276 h 276"/>
                    <a:gd name="T6" fmla="*/ 276 w 276"/>
                    <a:gd name="T7" fmla="*/ 276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6" h="276">
                      <a:moveTo>
                        <a:pt x="276" y="276"/>
                      </a:moveTo>
                      <a:cubicBezTo>
                        <a:pt x="276" y="0"/>
                        <a:pt x="276" y="0"/>
                        <a:pt x="276" y="0"/>
                      </a:cubicBezTo>
                      <a:cubicBezTo>
                        <a:pt x="125" y="4"/>
                        <a:pt x="4" y="125"/>
                        <a:pt x="0" y="276"/>
                      </a:cubicBezTo>
                      <a:lnTo>
                        <a:pt x="276" y="2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 71"/>
                <p:cNvSpPr/>
                <p:nvPr/>
              </p:nvSpPr>
              <p:spPr bwMode="auto">
                <a:xfrm>
                  <a:off x="5932488" y="2732088"/>
                  <a:ext cx="122238" cy="123825"/>
                </a:xfrm>
                <a:custGeom>
                  <a:avLst/>
                  <a:gdLst>
                    <a:gd name="T0" fmla="*/ 276 w 276"/>
                    <a:gd name="T1" fmla="*/ 0 h 276"/>
                    <a:gd name="T2" fmla="*/ 0 w 276"/>
                    <a:gd name="T3" fmla="*/ 0 h 276"/>
                    <a:gd name="T4" fmla="*/ 276 w 276"/>
                    <a:gd name="T5" fmla="*/ 276 h 276"/>
                    <a:gd name="T6" fmla="*/ 276 w 276"/>
                    <a:gd name="T7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6" h="276">
                      <a:moveTo>
                        <a:pt x="27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51"/>
                        <a:pt x="125" y="272"/>
                        <a:pt x="276" y="276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Freeform 72"/>
                <p:cNvSpPr/>
                <p:nvPr/>
              </p:nvSpPr>
              <p:spPr bwMode="auto">
                <a:xfrm>
                  <a:off x="6062663" y="2732088"/>
                  <a:ext cx="122238" cy="123825"/>
                </a:xfrm>
                <a:custGeom>
                  <a:avLst/>
                  <a:gdLst>
                    <a:gd name="T0" fmla="*/ 0 w 277"/>
                    <a:gd name="T1" fmla="*/ 0 h 276"/>
                    <a:gd name="T2" fmla="*/ 0 w 277"/>
                    <a:gd name="T3" fmla="*/ 276 h 276"/>
                    <a:gd name="T4" fmla="*/ 277 w 277"/>
                    <a:gd name="T5" fmla="*/ 0 h 276"/>
                    <a:gd name="T6" fmla="*/ 0 w 277"/>
                    <a:gd name="T7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7" h="276">
                      <a:moveTo>
                        <a:pt x="0" y="0"/>
                      </a:moveTo>
                      <a:cubicBezTo>
                        <a:pt x="0" y="276"/>
                        <a:pt x="0" y="276"/>
                        <a:pt x="0" y="276"/>
                      </a:cubicBezTo>
                      <a:cubicBezTo>
                        <a:pt x="151" y="272"/>
                        <a:pt x="273" y="151"/>
                        <a:pt x="2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63930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Box 40"/>
              <p:cNvSpPr txBox="1">
                <a:spLocks noChangeArrowheads="1"/>
              </p:cNvSpPr>
              <p:nvPr/>
            </p:nvSpPr>
            <p:spPr bwMode="auto">
              <a:xfrm>
                <a:off x="1853772" y="4955304"/>
                <a:ext cx="1098283" cy="32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6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OPTION 0</a:t>
                </a:r>
                <a:r>
                  <a:rPr lang="en-US" altLang="zh-CN" sz="126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3</a:t>
                </a:r>
                <a:endParaRPr lang="zh-CN" alt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 bwMode="auto">
              <a:xfrm>
                <a:off x="3587868" y="3876036"/>
                <a:ext cx="1658937" cy="165893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54"/>
              <p:cNvSpPr/>
              <p:nvPr/>
            </p:nvSpPr>
            <p:spPr bwMode="auto">
              <a:xfrm>
                <a:off x="4070087" y="4165187"/>
                <a:ext cx="694499" cy="628356"/>
              </a:xfrm>
              <a:custGeom>
                <a:avLst/>
                <a:gdLst>
                  <a:gd name="T0" fmla="*/ 0 w 525"/>
                  <a:gd name="T1" fmla="*/ 2147483647 h 476"/>
                  <a:gd name="T2" fmla="*/ 2147483647 w 525"/>
                  <a:gd name="T3" fmla="*/ 2147483647 h 476"/>
                  <a:gd name="T4" fmla="*/ 2147483647 w 525"/>
                  <a:gd name="T5" fmla="*/ 2147483647 h 476"/>
                  <a:gd name="T6" fmla="*/ 2147483647 w 525"/>
                  <a:gd name="T7" fmla="*/ 2147483647 h 476"/>
                  <a:gd name="T8" fmla="*/ 2147483647 w 525"/>
                  <a:gd name="T9" fmla="*/ 0 h 476"/>
                  <a:gd name="T10" fmla="*/ 2147483647 w 525"/>
                  <a:gd name="T11" fmla="*/ 2147483647 h 476"/>
                  <a:gd name="T12" fmla="*/ 2147483647 w 525"/>
                  <a:gd name="T13" fmla="*/ 2147483647 h 476"/>
                  <a:gd name="T14" fmla="*/ 2147483647 w 525"/>
                  <a:gd name="T15" fmla="*/ 2147483647 h 476"/>
                  <a:gd name="T16" fmla="*/ 2147483647 w 525"/>
                  <a:gd name="T17" fmla="*/ 2147483647 h 476"/>
                  <a:gd name="T18" fmla="*/ 2147483647 w 525"/>
                  <a:gd name="T19" fmla="*/ 2147483647 h 476"/>
                  <a:gd name="T20" fmla="*/ 2147483647 w 525"/>
                  <a:gd name="T21" fmla="*/ 2147483647 h 476"/>
                  <a:gd name="T22" fmla="*/ 2147483647 w 525"/>
                  <a:gd name="T23" fmla="*/ 2147483647 h 476"/>
                  <a:gd name="T24" fmla="*/ 2147483647 w 525"/>
                  <a:gd name="T25" fmla="*/ 2147483647 h 476"/>
                  <a:gd name="T26" fmla="*/ 2147483647 w 525"/>
                  <a:gd name="T27" fmla="*/ 2147483647 h 476"/>
                  <a:gd name="T28" fmla="*/ 0 w 525"/>
                  <a:gd name="T29" fmla="*/ 2147483647 h 476"/>
                  <a:gd name="T30" fmla="*/ 0 w 525"/>
                  <a:gd name="T31" fmla="*/ 2147483647 h 4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5" h="476">
                    <a:moveTo>
                      <a:pt x="0" y="241"/>
                    </a:moveTo>
                    <a:cubicBezTo>
                      <a:pt x="0" y="241"/>
                      <a:pt x="62" y="255"/>
                      <a:pt x="144" y="248"/>
                    </a:cubicBezTo>
                    <a:cubicBezTo>
                      <a:pt x="144" y="248"/>
                      <a:pt x="173" y="250"/>
                      <a:pt x="191" y="206"/>
                    </a:cubicBezTo>
                    <a:cubicBezTo>
                      <a:pt x="209" y="162"/>
                      <a:pt x="248" y="139"/>
                      <a:pt x="273" y="122"/>
                    </a:cubicBezTo>
                    <a:cubicBezTo>
                      <a:pt x="298" y="104"/>
                      <a:pt x="336" y="64"/>
                      <a:pt x="373" y="0"/>
                    </a:cubicBezTo>
                    <a:cubicBezTo>
                      <a:pt x="373" y="0"/>
                      <a:pt x="408" y="0"/>
                      <a:pt x="408" y="50"/>
                    </a:cubicBezTo>
                    <a:cubicBezTo>
                      <a:pt x="408" y="100"/>
                      <a:pt x="332" y="151"/>
                      <a:pt x="358" y="186"/>
                    </a:cubicBezTo>
                    <a:cubicBezTo>
                      <a:pt x="358" y="186"/>
                      <a:pt x="378" y="201"/>
                      <a:pt x="444" y="201"/>
                    </a:cubicBezTo>
                    <a:cubicBezTo>
                      <a:pt x="444" y="201"/>
                      <a:pt x="507" y="189"/>
                      <a:pt x="514" y="227"/>
                    </a:cubicBezTo>
                    <a:cubicBezTo>
                      <a:pt x="514" y="227"/>
                      <a:pt x="524" y="251"/>
                      <a:pt x="488" y="273"/>
                    </a:cubicBezTo>
                    <a:cubicBezTo>
                      <a:pt x="488" y="273"/>
                      <a:pt x="525" y="304"/>
                      <a:pt x="487" y="341"/>
                    </a:cubicBezTo>
                    <a:cubicBezTo>
                      <a:pt x="487" y="341"/>
                      <a:pt x="511" y="390"/>
                      <a:pt x="467" y="409"/>
                    </a:cubicBezTo>
                    <a:cubicBezTo>
                      <a:pt x="467" y="409"/>
                      <a:pt x="476" y="468"/>
                      <a:pt x="411" y="472"/>
                    </a:cubicBezTo>
                    <a:cubicBezTo>
                      <a:pt x="346" y="476"/>
                      <a:pt x="288" y="472"/>
                      <a:pt x="229" y="456"/>
                    </a:cubicBezTo>
                    <a:cubicBezTo>
                      <a:pt x="229" y="456"/>
                      <a:pt x="109" y="420"/>
                      <a:pt x="0" y="457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63930" eaLnBrk="0" hangingPunct="0"/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TextBox 41"/>
              <p:cNvSpPr txBox="1">
                <a:spLocks noChangeArrowheads="1"/>
              </p:cNvSpPr>
              <p:nvPr/>
            </p:nvSpPr>
            <p:spPr bwMode="auto">
              <a:xfrm>
                <a:off x="3828622" y="4955304"/>
                <a:ext cx="1098283" cy="32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6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OPTION 0</a:t>
                </a:r>
                <a:r>
                  <a:rPr lang="en-US" altLang="zh-CN" sz="126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4</a:t>
                </a:r>
                <a:endParaRPr lang="zh-CN" alt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6060524" y="2287268"/>
              <a:ext cx="350978" cy="576341"/>
              <a:chOff x="4492626" y="1103313"/>
              <a:chExt cx="150813" cy="247650"/>
            </a:xfrm>
            <a:solidFill>
              <a:schemeClr val="accent2"/>
            </a:solidFill>
          </p:grpSpPr>
          <p:sp>
            <p:nvSpPr>
              <p:cNvPr id="55" name="Freeform 74"/>
              <p:cNvSpPr/>
              <p:nvPr/>
            </p:nvSpPr>
            <p:spPr bwMode="auto">
              <a:xfrm>
                <a:off x="4492626" y="1103313"/>
                <a:ext cx="150813" cy="207963"/>
              </a:xfrm>
              <a:custGeom>
                <a:avLst/>
                <a:gdLst>
                  <a:gd name="T0" fmla="*/ 252 w 338"/>
                  <a:gd name="T1" fmla="*/ 409 h 468"/>
                  <a:gd name="T2" fmla="*/ 258 w 338"/>
                  <a:gd name="T3" fmla="*/ 377 h 468"/>
                  <a:gd name="T4" fmla="*/ 333 w 338"/>
                  <a:gd name="T5" fmla="*/ 154 h 468"/>
                  <a:gd name="T6" fmla="*/ 169 w 338"/>
                  <a:gd name="T7" fmla="*/ 0 h 468"/>
                  <a:gd name="T8" fmla="*/ 169 w 338"/>
                  <a:gd name="T9" fmla="*/ 0 h 468"/>
                  <a:gd name="T10" fmla="*/ 168 w 338"/>
                  <a:gd name="T11" fmla="*/ 0 h 468"/>
                  <a:gd name="T12" fmla="*/ 4 w 338"/>
                  <a:gd name="T13" fmla="*/ 154 h 468"/>
                  <a:gd name="T14" fmla="*/ 79 w 338"/>
                  <a:gd name="T15" fmla="*/ 377 h 468"/>
                  <a:gd name="T16" fmla="*/ 85 w 338"/>
                  <a:gd name="T17" fmla="*/ 409 h 468"/>
                  <a:gd name="T18" fmla="*/ 71 w 338"/>
                  <a:gd name="T19" fmla="*/ 430 h 468"/>
                  <a:gd name="T20" fmla="*/ 71 w 338"/>
                  <a:gd name="T21" fmla="*/ 446 h 468"/>
                  <a:gd name="T22" fmla="*/ 93 w 338"/>
                  <a:gd name="T23" fmla="*/ 468 h 468"/>
                  <a:gd name="T24" fmla="*/ 244 w 338"/>
                  <a:gd name="T25" fmla="*/ 468 h 468"/>
                  <a:gd name="T26" fmla="*/ 266 w 338"/>
                  <a:gd name="T27" fmla="*/ 446 h 468"/>
                  <a:gd name="T28" fmla="*/ 266 w 338"/>
                  <a:gd name="T29" fmla="*/ 430 h 468"/>
                  <a:gd name="T30" fmla="*/ 252 w 338"/>
                  <a:gd name="T31" fmla="*/ 409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8" h="468">
                    <a:moveTo>
                      <a:pt x="252" y="409"/>
                    </a:moveTo>
                    <a:cubicBezTo>
                      <a:pt x="255" y="402"/>
                      <a:pt x="258" y="392"/>
                      <a:pt x="258" y="377"/>
                    </a:cubicBezTo>
                    <a:cubicBezTo>
                      <a:pt x="258" y="338"/>
                      <a:pt x="338" y="251"/>
                      <a:pt x="333" y="154"/>
                    </a:cubicBezTo>
                    <a:cubicBezTo>
                      <a:pt x="329" y="57"/>
                      <a:pt x="247" y="0"/>
                      <a:pt x="169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91" y="0"/>
                      <a:pt x="9" y="57"/>
                      <a:pt x="4" y="154"/>
                    </a:cubicBezTo>
                    <a:cubicBezTo>
                      <a:pt x="0" y="251"/>
                      <a:pt x="79" y="338"/>
                      <a:pt x="79" y="377"/>
                    </a:cubicBezTo>
                    <a:cubicBezTo>
                      <a:pt x="79" y="392"/>
                      <a:pt x="82" y="402"/>
                      <a:pt x="85" y="409"/>
                    </a:cubicBezTo>
                    <a:cubicBezTo>
                      <a:pt x="77" y="413"/>
                      <a:pt x="71" y="420"/>
                      <a:pt x="71" y="430"/>
                    </a:cubicBezTo>
                    <a:cubicBezTo>
                      <a:pt x="71" y="446"/>
                      <a:pt x="71" y="446"/>
                      <a:pt x="71" y="446"/>
                    </a:cubicBezTo>
                    <a:cubicBezTo>
                      <a:pt x="71" y="458"/>
                      <a:pt x="81" y="468"/>
                      <a:pt x="93" y="468"/>
                    </a:cubicBezTo>
                    <a:cubicBezTo>
                      <a:pt x="244" y="468"/>
                      <a:pt x="244" y="468"/>
                      <a:pt x="244" y="468"/>
                    </a:cubicBezTo>
                    <a:cubicBezTo>
                      <a:pt x="256" y="468"/>
                      <a:pt x="266" y="458"/>
                      <a:pt x="266" y="446"/>
                    </a:cubicBezTo>
                    <a:cubicBezTo>
                      <a:pt x="266" y="430"/>
                      <a:pt x="266" y="430"/>
                      <a:pt x="266" y="430"/>
                    </a:cubicBezTo>
                    <a:cubicBezTo>
                      <a:pt x="266" y="420"/>
                      <a:pt x="260" y="413"/>
                      <a:pt x="252" y="40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75"/>
              <p:cNvSpPr/>
              <p:nvPr/>
            </p:nvSpPr>
            <p:spPr bwMode="auto">
              <a:xfrm>
                <a:off x="4530726" y="1314450"/>
                <a:ext cx="73025" cy="19050"/>
              </a:xfrm>
              <a:custGeom>
                <a:avLst/>
                <a:gdLst>
                  <a:gd name="T0" fmla="*/ 139 w 161"/>
                  <a:gd name="T1" fmla="*/ 0 h 45"/>
                  <a:gd name="T2" fmla="*/ 22 w 161"/>
                  <a:gd name="T3" fmla="*/ 0 h 45"/>
                  <a:gd name="T4" fmla="*/ 0 w 161"/>
                  <a:gd name="T5" fmla="*/ 22 h 45"/>
                  <a:gd name="T6" fmla="*/ 0 w 161"/>
                  <a:gd name="T7" fmla="*/ 23 h 45"/>
                  <a:gd name="T8" fmla="*/ 22 w 161"/>
                  <a:gd name="T9" fmla="*/ 45 h 45"/>
                  <a:gd name="T10" fmla="*/ 139 w 161"/>
                  <a:gd name="T11" fmla="*/ 45 h 45"/>
                  <a:gd name="T12" fmla="*/ 161 w 161"/>
                  <a:gd name="T13" fmla="*/ 23 h 45"/>
                  <a:gd name="T14" fmla="*/ 161 w 161"/>
                  <a:gd name="T15" fmla="*/ 22 h 45"/>
                  <a:gd name="T16" fmla="*/ 139 w 161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45">
                    <a:moveTo>
                      <a:pt x="13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51" y="45"/>
                      <a:pt x="161" y="35"/>
                      <a:pt x="161" y="23"/>
                    </a:cubicBezTo>
                    <a:cubicBezTo>
                      <a:pt x="161" y="22"/>
                      <a:pt x="161" y="22"/>
                      <a:pt x="161" y="22"/>
                    </a:cubicBezTo>
                    <a:cubicBezTo>
                      <a:pt x="161" y="10"/>
                      <a:pt x="151" y="0"/>
                      <a:pt x="1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76"/>
              <p:cNvSpPr/>
              <p:nvPr/>
            </p:nvSpPr>
            <p:spPr bwMode="auto">
              <a:xfrm>
                <a:off x="4538663" y="1336675"/>
                <a:ext cx="57150" cy="14288"/>
              </a:xfrm>
              <a:custGeom>
                <a:avLst/>
                <a:gdLst>
                  <a:gd name="T0" fmla="*/ 107 w 129"/>
                  <a:gd name="T1" fmla="*/ 0 h 34"/>
                  <a:gd name="T2" fmla="*/ 22 w 129"/>
                  <a:gd name="T3" fmla="*/ 0 h 34"/>
                  <a:gd name="T4" fmla="*/ 0 w 129"/>
                  <a:gd name="T5" fmla="*/ 17 h 34"/>
                  <a:gd name="T6" fmla="*/ 0 w 129"/>
                  <a:gd name="T7" fmla="*/ 18 h 34"/>
                  <a:gd name="T8" fmla="*/ 22 w 129"/>
                  <a:gd name="T9" fmla="*/ 34 h 34"/>
                  <a:gd name="T10" fmla="*/ 107 w 129"/>
                  <a:gd name="T11" fmla="*/ 34 h 34"/>
                  <a:gd name="T12" fmla="*/ 129 w 129"/>
                  <a:gd name="T13" fmla="*/ 18 h 34"/>
                  <a:gd name="T14" fmla="*/ 129 w 129"/>
                  <a:gd name="T15" fmla="*/ 17 h 34"/>
                  <a:gd name="T16" fmla="*/ 107 w 129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34">
                    <a:moveTo>
                      <a:pt x="107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5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30"/>
                      <a:pt x="10" y="34"/>
                      <a:pt x="22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20" y="34"/>
                      <a:pt x="129" y="30"/>
                      <a:pt x="129" y="18"/>
                    </a:cubicBezTo>
                    <a:cubicBezTo>
                      <a:pt x="129" y="17"/>
                      <a:pt x="129" y="17"/>
                      <a:pt x="129" y="17"/>
                    </a:cubicBezTo>
                    <a:cubicBezTo>
                      <a:pt x="129" y="5"/>
                      <a:pt x="120" y="0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6023937" y="3457868"/>
              <a:ext cx="424152" cy="402118"/>
              <a:chOff x="3389313" y="1549400"/>
              <a:chExt cx="244476" cy="231776"/>
            </a:xfrm>
            <a:solidFill>
              <a:schemeClr val="accent2"/>
            </a:solidFill>
          </p:grpSpPr>
          <p:sp>
            <p:nvSpPr>
              <p:cNvPr id="59" name="Rectangle 25"/>
              <p:cNvSpPr>
                <a:spLocks noChangeArrowheads="1"/>
              </p:cNvSpPr>
              <p:nvPr/>
            </p:nvSpPr>
            <p:spPr bwMode="auto">
              <a:xfrm>
                <a:off x="3600451" y="1590675"/>
                <a:ext cx="33338" cy="1905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Rectangle 26"/>
              <p:cNvSpPr>
                <a:spLocks noChangeArrowheads="1"/>
              </p:cNvSpPr>
              <p:nvPr/>
            </p:nvSpPr>
            <p:spPr bwMode="auto">
              <a:xfrm>
                <a:off x="3559176" y="1697038"/>
                <a:ext cx="33338" cy="8413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Rectangle 27"/>
              <p:cNvSpPr>
                <a:spLocks noChangeArrowheads="1"/>
              </p:cNvSpPr>
              <p:nvPr/>
            </p:nvSpPr>
            <p:spPr bwMode="auto">
              <a:xfrm>
                <a:off x="3516313" y="1654175"/>
                <a:ext cx="33338" cy="127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Rectangle 28"/>
              <p:cNvSpPr>
                <a:spLocks noChangeArrowheads="1"/>
              </p:cNvSpPr>
              <p:nvPr/>
            </p:nvSpPr>
            <p:spPr bwMode="auto">
              <a:xfrm>
                <a:off x="3473451" y="1549400"/>
                <a:ext cx="33338" cy="2317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3432176" y="1612900"/>
                <a:ext cx="33338" cy="1682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Rectangle 30"/>
              <p:cNvSpPr>
                <a:spLocks noChangeArrowheads="1"/>
              </p:cNvSpPr>
              <p:nvPr/>
            </p:nvSpPr>
            <p:spPr bwMode="auto">
              <a:xfrm>
                <a:off x="3389313" y="1633538"/>
                <a:ext cx="33338" cy="14763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004658" y="4454258"/>
              <a:ext cx="462709" cy="462709"/>
              <a:chOff x="5932488" y="2589213"/>
              <a:chExt cx="266700" cy="266700"/>
            </a:xfrm>
            <a:solidFill>
              <a:schemeClr val="accent2"/>
            </a:solidFill>
          </p:grpSpPr>
          <p:sp>
            <p:nvSpPr>
              <p:cNvPr id="66" name="Freeform 69"/>
              <p:cNvSpPr/>
              <p:nvPr/>
            </p:nvSpPr>
            <p:spPr bwMode="auto">
              <a:xfrm>
                <a:off x="6075363" y="2589213"/>
                <a:ext cx="123825" cy="123825"/>
              </a:xfrm>
              <a:custGeom>
                <a:avLst/>
                <a:gdLst>
                  <a:gd name="T0" fmla="*/ 0 w 276"/>
                  <a:gd name="T1" fmla="*/ 277 h 277"/>
                  <a:gd name="T2" fmla="*/ 276 w 276"/>
                  <a:gd name="T3" fmla="*/ 277 h 277"/>
                  <a:gd name="T4" fmla="*/ 0 w 276"/>
                  <a:gd name="T5" fmla="*/ 0 h 277"/>
                  <a:gd name="T6" fmla="*/ 0 w 276"/>
                  <a:gd name="T7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277">
                    <a:moveTo>
                      <a:pt x="0" y="277"/>
                    </a:moveTo>
                    <a:cubicBezTo>
                      <a:pt x="276" y="277"/>
                      <a:pt x="276" y="277"/>
                      <a:pt x="276" y="277"/>
                    </a:cubicBezTo>
                    <a:cubicBezTo>
                      <a:pt x="272" y="126"/>
                      <a:pt x="151" y="4"/>
                      <a:pt x="0" y="0"/>
                    </a:cubicBezTo>
                    <a:lnTo>
                      <a:pt x="0" y="27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0"/>
              <p:cNvSpPr/>
              <p:nvPr/>
            </p:nvSpPr>
            <p:spPr bwMode="auto">
              <a:xfrm>
                <a:off x="5932488" y="2603500"/>
                <a:ext cx="122238" cy="122238"/>
              </a:xfrm>
              <a:custGeom>
                <a:avLst/>
                <a:gdLst>
                  <a:gd name="T0" fmla="*/ 276 w 276"/>
                  <a:gd name="T1" fmla="*/ 276 h 276"/>
                  <a:gd name="T2" fmla="*/ 276 w 276"/>
                  <a:gd name="T3" fmla="*/ 0 h 276"/>
                  <a:gd name="T4" fmla="*/ 0 w 276"/>
                  <a:gd name="T5" fmla="*/ 276 h 276"/>
                  <a:gd name="T6" fmla="*/ 276 w 276"/>
                  <a:gd name="T7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276">
                    <a:moveTo>
                      <a:pt x="276" y="276"/>
                    </a:moveTo>
                    <a:cubicBezTo>
                      <a:pt x="276" y="0"/>
                      <a:pt x="276" y="0"/>
                      <a:pt x="276" y="0"/>
                    </a:cubicBezTo>
                    <a:cubicBezTo>
                      <a:pt x="125" y="4"/>
                      <a:pt x="4" y="125"/>
                      <a:pt x="0" y="276"/>
                    </a:cubicBezTo>
                    <a:lnTo>
                      <a:pt x="276" y="27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71"/>
              <p:cNvSpPr/>
              <p:nvPr/>
            </p:nvSpPr>
            <p:spPr bwMode="auto">
              <a:xfrm>
                <a:off x="5932488" y="2732088"/>
                <a:ext cx="122238" cy="123825"/>
              </a:xfrm>
              <a:custGeom>
                <a:avLst/>
                <a:gdLst>
                  <a:gd name="T0" fmla="*/ 276 w 276"/>
                  <a:gd name="T1" fmla="*/ 0 h 276"/>
                  <a:gd name="T2" fmla="*/ 0 w 276"/>
                  <a:gd name="T3" fmla="*/ 0 h 276"/>
                  <a:gd name="T4" fmla="*/ 276 w 276"/>
                  <a:gd name="T5" fmla="*/ 276 h 276"/>
                  <a:gd name="T6" fmla="*/ 276 w 276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276">
                    <a:moveTo>
                      <a:pt x="2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51"/>
                      <a:pt x="125" y="272"/>
                      <a:pt x="276" y="276"/>
                    </a:cubicBezTo>
                    <a:lnTo>
                      <a:pt x="27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72"/>
              <p:cNvSpPr/>
              <p:nvPr/>
            </p:nvSpPr>
            <p:spPr bwMode="auto">
              <a:xfrm>
                <a:off x="6062663" y="2732088"/>
                <a:ext cx="122238" cy="123825"/>
              </a:xfrm>
              <a:custGeom>
                <a:avLst/>
                <a:gdLst>
                  <a:gd name="T0" fmla="*/ 0 w 277"/>
                  <a:gd name="T1" fmla="*/ 0 h 276"/>
                  <a:gd name="T2" fmla="*/ 0 w 277"/>
                  <a:gd name="T3" fmla="*/ 276 h 276"/>
                  <a:gd name="T4" fmla="*/ 277 w 277"/>
                  <a:gd name="T5" fmla="*/ 0 h 276"/>
                  <a:gd name="T6" fmla="*/ 0 w 277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276">
                    <a:moveTo>
                      <a:pt x="0" y="0"/>
                    </a:moveTo>
                    <a:cubicBezTo>
                      <a:pt x="0" y="276"/>
                      <a:pt x="0" y="276"/>
                      <a:pt x="0" y="276"/>
                    </a:cubicBezTo>
                    <a:cubicBezTo>
                      <a:pt x="151" y="272"/>
                      <a:pt x="273" y="151"/>
                      <a:pt x="27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54"/>
            <p:cNvSpPr/>
            <p:nvPr/>
          </p:nvSpPr>
          <p:spPr bwMode="auto">
            <a:xfrm>
              <a:off x="5972813" y="5511885"/>
              <a:ext cx="527381" cy="477156"/>
            </a:xfrm>
            <a:custGeom>
              <a:avLst/>
              <a:gdLst>
                <a:gd name="T0" fmla="*/ 0 w 525"/>
                <a:gd name="T1" fmla="*/ 2147483647 h 476"/>
                <a:gd name="T2" fmla="*/ 2147483647 w 525"/>
                <a:gd name="T3" fmla="*/ 2147483647 h 476"/>
                <a:gd name="T4" fmla="*/ 2147483647 w 525"/>
                <a:gd name="T5" fmla="*/ 2147483647 h 476"/>
                <a:gd name="T6" fmla="*/ 2147483647 w 525"/>
                <a:gd name="T7" fmla="*/ 2147483647 h 476"/>
                <a:gd name="T8" fmla="*/ 2147483647 w 525"/>
                <a:gd name="T9" fmla="*/ 0 h 476"/>
                <a:gd name="T10" fmla="*/ 2147483647 w 525"/>
                <a:gd name="T11" fmla="*/ 2147483647 h 476"/>
                <a:gd name="T12" fmla="*/ 2147483647 w 525"/>
                <a:gd name="T13" fmla="*/ 2147483647 h 476"/>
                <a:gd name="T14" fmla="*/ 2147483647 w 525"/>
                <a:gd name="T15" fmla="*/ 2147483647 h 476"/>
                <a:gd name="T16" fmla="*/ 2147483647 w 525"/>
                <a:gd name="T17" fmla="*/ 2147483647 h 476"/>
                <a:gd name="T18" fmla="*/ 2147483647 w 525"/>
                <a:gd name="T19" fmla="*/ 2147483647 h 476"/>
                <a:gd name="T20" fmla="*/ 2147483647 w 525"/>
                <a:gd name="T21" fmla="*/ 2147483647 h 476"/>
                <a:gd name="T22" fmla="*/ 2147483647 w 525"/>
                <a:gd name="T23" fmla="*/ 2147483647 h 476"/>
                <a:gd name="T24" fmla="*/ 2147483647 w 525"/>
                <a:gd name="T25" fmla="*/ 2147483647 h 476"/>
                <a:gd name="T26" fmla="*/ 2147483647 w 525"/>
                <a:gd name="T27" fmla="*/ 2147483647 h 476"/>
                <a:gd name="T28" fmla="*/ 0 w 525"/>
                <a:gd name="T29" fmla="*/ 2147483647 h 476"/>
                <a:gd name="T30" fmla="*/ 0 w 525"/>
                <a:gd name="T31" fmla="*/ 2147483647 h 4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5" h="476">
                  <a:moveTo>
                    <a:pt x="0" y="241"/>
                  </a:moveTo>
                  <a:cubicBezTo>
                    <a:pt x="0" y="241"/>
                    <a:pt x="62" y="255"/>
                    <a:pt x="144" y="248"/>
                  </a:cubicBezTo>
                  <a:cubicBezTo>
                    <a:pt x="144" y="248"/>
                    <a:pt x="173" y="250"/>
                    <a:pt x="191" y="206"/>
                  </a:cubicBezTo>
                  <a:cubicBezTo>
                    <a:pt x="209" y="162"/>
                    <a:pt x="248" y="139"/>
                    <a:pt x="273" y="122"/>
                  </a:cubicBezTo>
                  <a:cubicBezTo>
                    <a:pt x="298" y="104"/>
                    <a:pt x="336" y="64"/>
                    <a:pt x="373" y="0"/>
                  </a:cubicBezTo>
                  <a:cubicBezTo>
                    <a:pt x="373" y="0"/>
                    <a:pt x="408" y="0"/>
                    <a:pt x="408" y="50"/>
                  </a:cubicBezTo>
                  <a:cubicBezTo>
                    <a:pt x="408" y="100"/>
                    <a:pt x="332" y="151"/>
                    <a:pt x="358" y="186"/>
                  </a:cubicBezTo>
                  <a:cubicBezTo>
                    <a:pt x="358" y="186"/>
                    <a:pt x="378" y="201"/>
                    <a:pt x="444" y="201"/>
                  </a:cubicBezTo>
                  <a:cubicBezTo>
                    <a:pt x="444" y="201"/>
                    <a:pt x="507" y="189"/>
                    <a:pt x="514" y="227"/>
                  </a:cubicBezTo>
                  <a:cubicBezTo>
                    <a:pt x="514" y="227"/>
                    <a:pt x="524" y="251"/>
                    <a:pt x="488" y="273"/>
                  </a:cubicBezTo>
                  <a:cubicBezTo>
                    <a:pt x="488" y="273"/>
                    <a:pt x="525" y="304"/>
                    <a:pt x="487" y="341"/>
                  </a:cubicBezTo>
                  <a:cubicBezTo>
                    <a:pt x="487" y="341"/>
                    <a:pt x="511" y="390"/>
                    <a:pt x="467" y="409"/>
                  </a:cubicBezTo>
                  <a:cubicBezTo>
                    <a:pt x="467" y="409"/>
                    <a:pt x="476" y="468"/>
                    <a:pt x="411" y="472"/>
                  </a:cubicBezTo>
                  <a:cubicBezTo>
                    <a:pt x="346" y="476"/>
                    <a:pt x="288" y="472"/>
                    <a:pt x="229" y="456"/>
                  </a:cubicBezTo>
                  <a:cubicBezTo>
                    <a:pt x="229" y="456"/>
                    <a:pt x="109" y="420"/>
                    <a:pt x="0" y="457"/>
                  </a:cubicBezTo>
                  <a:lnTo>
                    <a:pt x="0" y="2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6913004" y="2176567"/>
              <a:ext cx="5023194" cy="836669"/>
              <a:chOff x="6442036" y="2633269"/>
              <a:chExt cx="4762993" cy="793330"/>
            </a:xfrm>
          </p:grpSpPr>
          <p:sp>
            <p:nvSpPr>
              <p:cNvPr id="72" name="TextBox 54"/>
              <p:cNvSpPr txBox="1"/>
              <p:nvPr/>
            </p:nvSpPr>
            <p:spPr>
              <a:xfrm>
                <a:off x="6442036" y="2969636"/>
                <a:ext cx="4762993" cy="45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6442036" y="2633269"/>
                <a:ext cx="1816665" cy="333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85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这里输入相关标题</a:t>
                </a: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6913004" y="3211915"/>
              <a:ext cx="5023194" cy="836669"/>
              <a:chOff x="6442036" y="2633269"/>
              <a:chExt cx="4762993" cy="793330"/>
            </a:xfrm>
          </p:grpSpPr>
          <p:sp>
            <p:nvSpPr>
              <p:cNvPr id="75" name="TextBox 54"/>
              <p:cNvSpPr txBox="1"/>
              <p:nvPr/>
            </p:nvSpPr>
            <p:spPr>
              <a:xfrm>
                <a:off x="6442036" y="2969636"/>
                <a:ext cx="4762993" cy="45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6442036" y="2633269"/>
                <a:ext cx="1816665" cy="333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85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这里输入相关标题</a:t>
                </a: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6913004" y="4247263"/>
              <a:ext cx="5023194" cy="836669"/>
              <a:chOff x="6442036" y="2633269"/>
              <a:chExt cx="4762993" cy="793330"/>
            </a:xfrm>
          </p:grpSpPr>
          <p:sp>
            <p:nvSpPr>
              <p:cNvPr id="78" name="TextBox 54"/>
              <p:cNvSpPr txBox="1"/>
              <p:nvPr/>
            </p:nvSpPr>
            <p:spPr>
              <a:xfrm>
                <a:off x="6442036" y="2969636"/>
                <a:ext cx="4762993" cy="45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6442036" y="2633269"/>
                <a:ext cx="1816665" cy="333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85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这里输入相关标题</a:t>
                </a: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6913004" y="5282611"/>
              <a:ext cx="5023194" cy="836669"/>
              <a:chOff x="6442036" y="2633269"/>
              <a:chExt cx="4762993" cy="793330"/>
            </a:xfrm>
          </p:grpSpPr>
          <p:sp>
            <p:nvSpPr>
              <p:cNvPr id="81" name="TextBox 54"/>
              <p:cNvSpPr txBox="1"/>
              <p:nvPr/>
            </p:nvSpPr>
            <p:spPr>
              <a:xfrm>
                <a:off x="6442036" y="2969636"/>
                <a:ext cx="4762993" cy="45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6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6442036" y="2633269"/>
                <a:ext cx="1816665" cy="333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85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这里输入相关标题</a:t>
                </a:r>
              </a:p>
            </p:txBody>
          </p:sp>
        </p:grpSp>
      </p:grpSp>
      <p:sp>
        <p:nvSpPr>
          <p:cNvPr id="83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84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59189" y="1888133"/>
            <a:ext cx="3540372" cy="5503748"/>
            <a:chOff x="4417509" y="1709395"/>
            <a:chExt cx="3356981" cy="5218655"/>
          </a:xfrm>
        </p:grpSpPr>
        <p:grpSp>
          <p:nvGrpSpPr>
            <p:cNvPr id="3" name="组合 2"/>
            <p:cNvGrpSpPr/>
            <p:nvPr/>
          </p:nvGrpSpPr>
          <p:grpSpPr>
            <a:xfrm>
              <a:off x="4417509" y="1709395"/>
              <a:ext cx="3356981" cy="5218655"/>
              <a:chOff x="4417509" y="1709395"/>
              <a:chExt cx="3356981" cy="5218655"/>
            </a:xfrm>
          </p:grpSpPr>
          <p:sp>
            <p:nvSpPr>
              <p:cNvPr id="5" name="Rectangle 12"/>
              <p:cNvSpPr>
                <a:spLocks noChangeArrowheads="1"/>
              </p:cNvSpPr>
              <p:nvPr/>
            </p:nvSpPr>
            <p:spPr bwMode="auto">
              <a:xfrm>
                <a:off x="6015712" y="3004050"/>
                <a:ext cx="160577" cy="39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Oval 13"/>
              <p:cNvSpPr>
                <a:spLocks noChangeArrowheads="1"/>
              </p:cNvSpPr>
              <p:nvPr/>
            </p:nvSpPr>
            <p:spPr bwMode="auto">
              <a:xfrm>
                <a:off x="5353330" y="1709395"/>
                <a:ext cx="1485341" cy="147279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" name="Oval 14"/>
              <p:cNvSpPr>
                <a:spLocks noChangeArrowheads="1"/>
              </p:cNvSpPr>
              <p:nvPr/>
            </p:nvSpPr>
            <p:spPr bwMode="auto">
              <a:xfrm>
                <a:off x="5496343" y="1852410"/>
                <a:ext cx="1199312" cy="11942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0"/>
              <p:cNvSpPr/>
              <p:nvPr/>
            </p:nvSpPr>
            <p:spPr bwMode="auto">
              <a:xfrm>
                <a:off x="5216308" y="3802849"/>
                <a:ext cx="882219" cy="851885"/>
              </a:xfrm>
              <a:custGeom>
                <a:avLst/>
                <a:gdLst>
                  <a:gd name="T0" fmla="*/ 36 w 147"/>
                  <a:gd name="T1" fmla="*/ 89 h 142"/>
                  <a:gd name="T2" fmla="*/ 89 w 147"/>
                  <a:gd name="T3" fmla="*/ 142 h 142"/>
                  <a:gd name="T4" fmla="*/ 147 w 147"/>
                  <a:gd name="T5" fmla="*/ 142 h 142"/>
                  <a:gd name="T6" fmla="*/ 147 w 147"/>
                  <a:gd name="T7" fmla="*/ 129 h 142"/>
                  <a:gd name="T8" fmla="*/ 89 w 147"/>
                  <a:gd name="T9" fmla="*/ 129 h 142"/>
                  <a:gd name="T10" fmla="*/ 48 w 147"/>
                  <a:gd name="T11" fmla="*/ 89 h 142"/>
                  <a:gd name="T12" fmla="*/ 48 w 147"/>
                  <a:gd name="T13" fmla="*/ 62 h 142"/>
                  <a:gd name="T14" fmla="*/ 48 w 147"/>
                  <a:gd name="T15" fmla="*/ 62 h 142"/>
                  <a:gd name="T16" fmla="*/ 48 w 147"/>
                  <a:gd name="T17" fmla="*/ 62 h 142"/>
                  <a:gd name="T18" fmla="*/ 48 w 147"/>
                  <a:gd name="T19" fmla="*/ 62 h 142"/>
                  <a:gd name="T20" fmla="*/ 48 w 147"/>
                  <a:gd name="T21" fmla="*/ 61 h 142"/>
                  <a:gd name="T22" fmla="*/ 33 w 147"/>
                  <a:gd name="T23" fmla="*/ 24 h 142"/>
                  <a:gd name="T24" fmla="*/ 9 w 147"/>
                  <a:gd name="T25" fmla="*/ 0 h 142"/>
                  <a:gd name="T26" fmla="*/ 0 w 147"/>
                  <a:gd name="T27" fmla="*/ 9 h 142"/>
                  <a:gd name="T28" fmla="*/ 24 w 147"/>
                  <a:gd name="T29" fmla="*/ 33 h 142"/>
                  <a:gd name="T30" fmla="*/ 36 w 147"/>
                  <a:gd name="T31" fmla="*/ 62 h 142"/>
                  <a:gd name="T32" fmla="*/ 36 w 147"/>
                  <a:gd name="T33" fmla="*/ 8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" h="142">
                    <a:moveTo>
                      <a:pt x="36" y="89"/>
                    </a:moveTo>
                    <a:cubicBezTo>
                      <a:pt x="36" y="118"/>
                      <a:pt x="60" y="142"/>
                      <a:pt x="89" y="142"/>
                    </a:cubicBezTo>
                    <a:cubicBezTo>
                      <a:pt x="147" y="142"/>
                      <a:pt x="147" y="142"/>
                      <a:pt x="147" y="142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67" y="129"/>
                      <a:pt x="48" y="111"/>
                      <a:pt x="48" y="89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1"/>
                      <a:pt x="48" y="61"/>
                    </a:cubicBezTo>
                    <a:cubicBezTo>
                      <a:pt x="48" y="47"/>
                      <a:pt x="43" y="34"/>
                      <a:pt x="33" y="2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2" y="41"/>
                      <a:pt x="36" y="51"/>
                      <a:pt x="36" y="62"/>
                    </a:cubicBezTo>
                    <a:lnTo>
                      <a:pt x="36" y="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21"/>
              <p:cNvSpPr/>
              <p:nvPr/>
            </p:nvSpPr>
            <p:spPr bwMode="auto">
              <a:xfrm>
                <a:off x="4417509" y="3004050"/>
                <a:ext cx="1051584" cy="1049057"/>
              </a:xfrm>
              <a:custGeom>
                <a:avLst/>
                <a:gdLst>
                  <a:gd name="T0" fmla="*/ 110 w 175"/>
                  <a:gd name="T1" fmla="*/ 0 h 175"/>
                  <a:gd name="T2" fmla="*/ 175 w 175"/>
                  <a:gd name="T3" fmla="*/ 66 h 175"/>
                  <a:gd name="T4" fmla="*/ 175 w 175"/>
                  <a:gd name="T5" fmla="*/ 110 h 175"/>
                  <a:gd name="T6" fmla="*/ 110 w 175"/>
                  <a:gd name="T7" fmla="*/ 175 h 175"/>
                  <a:gd name="T8" fmla="*/ 66 w 175"/>
                  <a:gd name="T9" fmla="*/ 175 h 175"/>
                  <a:gd name="T10" fmla="*/ 0 w 175"/>
                  <a:gd name="T11" fmla="*/ 110 h 175"/>
                  <a:gd name="T12" fmla="*/ 0 w 175"/>
                  <a:gd name="T13" fmla="*/ 1 h 175"/>
                  <a:gd name="T14" fmla="*/ 110 w 175"/>
                  <a:gd name="T1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175">
                    <a:moveTo>
                      <a:pt x="110" y="0"/>
                    </a:moveTo>
                    <a:cubicBezTo>
                      <a:pt x="146" y="0"/>
                      <a:pt x="175" y="30"/>
                      <a:pt x="175" y="66"/>
                    </a:cubicBezTo>
                    <a:cubicBezTo>
                      <a:pt x="175" y="110"/>
                      <a:pt x="175" y="110"/>
                      <a:pt x="175" y="110"/>
                    </a:cubicBezTo>
                    <a:cubicBezTo>
                      <a:pt x="175" y="146"/>
                      <a:pt x="146" y="175"/>
                      <a:pt x="110" y="175"/>
                    </a:cubicBezTo>
                    <a:cubicBezTo>
                      <a:pt x="66" y="175"/>
                      <a:pt x="66" y="175"/>
                      <a:pt x="66" y="175"/>
                    </a:cubicBezTo>
                    <a:cubicBezTo>
                      <a:pt x="30" y="175"/>
                      <a:pt x="0" y="146"/>
                      <a:pt x="0" y="11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 bwMode="auto">
              <a:xfrm>
                <a:off x="4513567" y="3100108"/>
                <a:ext cx="859467" cy="856941"/>
              </a:xfrm>
              <a:custGeom>
                <a:avLst/>
                <a:gdLst>
                  <a:gd name="T0" fmla="*/ 94 w 143"/>
                  <a:gd name="T1" fmla="*/ 0 h 143"/>
                  <a:gd name="T2" fmla="*/ 99 w 143"/>
                  <a:gd name="T3" fmla="*/ 0 h 143"/>
                  <a:gd name="T4" fmla="*/ 136 w 143"/>
                  <a:gd name="T5" fmla="*/ 24 h 143"/>
                  <a:gd name="T6" fmla="*/ 143 w 143"/>
                  <a:gd name="T7" fmla="*/ 47 h 143"/>
                  <a:gd name="T8" fmla="*/ 143 w 143"/>
                  <a:gd name="T9" fmla="*/ 93 h 143"/>
                  <a:gd name="T10" fmla="*/ 143 w 143"/>
                  <a:gd name="T11" fmla="*/ 99 h 143"/>
                  <a:gd name="T12" fmla="*/ 119 w 143"/>
                  <a:gd name="T13" fmla="*/ 136 h 143"/>
                  <a:gd name="T14" fmla="*/ 96 w 143"/>
                  <a:gd name="T15" fmla="*/ 143 h 143"/>
                  <a:gd name="T16" fmla="*/ 50 w 143"/>
                  <a:gd name="T17" fmla="*/ 143 h 143"/>
                  <a:gd name="T18" fmla="*/ 45 w 143"/>
                  <a:gd name="T19" fmla="*/ 143 h 143"/>
                  <a:gd name="T20" fmla="*/ 8 w 143"/>
                  <a:gd name="T21" fmla="*/ 119 h 143"/>
                  <a:gd name="T22" fmla="*/ 0 w 143"/>
                  <a:gd name="T23" fmla="*/ 96 h 143"/>
                  <a:gd name="T24" fmla="*/ 0 w 143"/>
                  <a:gd name="T25" fmla="*/ 1 h 143"/>
                  <a:gd name="T26" fmla="*/ 94 w 143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3" h="143">
                    <a:moveTo>
                      <a:pt x="94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115" y="2"/>
                      <a:pt x="127" y="10"/>
                      <a:pt x="136" y="24"/>
                    </a:cubicBezTo>
                    <a:cubicBezTo>
                      <a:pt x="140" y="32"/>
                      <a:pt x="142" y="39"/>
                      <a:pt x="143" y="47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1" y="115"/>
                      <a:pt x="133" y="127"/>
                      <a:pt x="119" y="136"/>
                    </a:cubicBezTo>
                    <a:cubicBezTo>
                      <a:pt x="112" y="140"/>
                      <a:pt x="105" y="142"/>
                      <a:pt x="96" y="143"/>
                    </a:cubicBezTo>
                    <a:cubicBezTo>
                      <a:pt x="50" y="143"/>
                      <a:pt x="50" y="143"/>
                      <a:pt x="50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29" y="141"/>
                      <a:pt x="16" y="133"/>
                      <a:pt x="8" y="119"/>
                    </a:cubicBezTo>
                    <a:cubicBezTo>
                      <a:pt x="3" y="112"/>
                      <a:pt x="1" y="105"/>
                      <a:pt x="0" y="96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4556542" y="3140554"/>
                <a:ext cx="781106" cy="781106"/>
              </a:xfrm>
              <a:custGeom>
                <a:avLst/>
                <a:gdLst>
                  <a:gd name="T0" fmla="*/ 87 w 130"/>
                  <a:gd name="T1" fmla="*/ 0 h 130"/>
                  <a:gd name="T2" fmla="*/ 92 w 130"/>
                  <a:gd name="T3" fmla="*/ 0 h 130"/>
                  <a:gd name="T4" fmla="*/ 106 w 130"/>
                  <a:gd name="T5" fmla="*/ 4 h 130"/>
                  <a:gd name="T6" fmla="*/ 109 w 130"/>
                  <a:gd name="T7" fmla="*/ 6 h 130"/>
                  <a:gd name="T8" fmla="*/ 125 w 130"/>
                  <a:gd name="T9" fmla="*/ 23 h 130"/>
                  <a:gd name="T10" fmla="*/ 128 w 130"/>
                  <a:gd name="T11" fmla="*/ 30 h 130"/>
                  <a:gd name="T12" fmla="*/ 130 w 130"/>
                  <a:gd name="T13" fmla="*/ 40 h 130"/>
                  <a:gd name="T14" fmla="*/ 130 w 130"/>
                  <a:gd name="T15" fmla="*/ 86 h 130"/>
                  <a:gd name="T16" fmla="*/ 129 w 130"/>
                  <a:gd name="T17" fmla="*/ 92 h 130"/>
                  <a:gd name="T18" fmla="*/ 125 w 130"/>
                  <a:gd name="T19" fmla="*/ 105 h 130"/>
                  <a:gd name="T20" fmla="*/ 124 w 130"/>
                  <a:gd name="T21" fmla="*/ 107 h 130"/>
                  <a:gd name="T22" fmla="*/ 106 w 130"/>
                  <a:gd name="T23" fmla="*/ 125 h 130"/>
                  <a:gd name="T24" fmla="*/ 99 w 130"/>
                  <a:gd name="T25" fmla="*/ 128 h 130"/>
                  <a:gd name="T26" fmla="*/ 89 w 130"/>
                  <a:gd name="T27" fmla="*/ 129 h 130"/>
                  <a:gd name="T28" fmla="*/ 43 w 130"/>
                  <a:gd name="T29" fmla="*/ 130 h 130"/>
                  <a:gd name="T30" fmla="*/ 37 w 130"/>
                  <a:gd name="T31" fmla="*/ 129 h 130"/>
                  <a:gd name="T32" fmla="*/ 24 w 130"/>
                  <a:gd name="T33" fmla="*/ 125 h 130"/>
                  <a:gd name="T34" fmla="*/ 22 w 130"/>
                  <a:gd name="T35" fmla="*/ 124 h 130"/>
                  <a:gd name="T36" fmla="*/ 6 w 130"/>
                  <a:gd name="T37" fmla="*/ 109 h 130"/>
                  <a:gd name="T38" fmla="*/ 3 w 130"/>
                  <a:gd name="T39" fmla="*/ 102 h 130"/>
                  <a:gd name="T40" fmla="*/ 0 w 130"/>
                  <a:gd name="T41" fmla="*/ 89 h 130"/>
                  <a:gd name="T42" fmla="*/ 0 w 130"/>
                  <a:gd name="T43" fmla="*/ 0 h 130"/>
                  <a:gd name="T44" fmla="*/ 87 w 130"/>
                  <a:gd name="T4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130">
                    <a:moveTo>
                      <a:pt x="87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7" y="1"/>
                      <a:pt x="101" y="2"/>
                      <a:pt x="106" y="4"/>
                    </a:cubicBezTo>
                    <a:cubicBezTo>
                      <a:pt x="107" y="5"/>
                      <a:pt x="108" y="5"/>
                      <a:pt x="109" y="6"/>
                    </a:cubicBezTo>
                    <a:cubicBezTo>
                      <a:pt x="116" y="10"/>
                      <a:pt x="121" y="16"/>
                      <a:pt x="125" y="23"/>
                    </a:cubicBezTo>
                    <a:cubicBezTo>
                      <a:pt x="126" y="26"/>
                      <a:pt x="127" y="28"/>
                      <a:pt x="128" y="30"/>
                    </a:cubicBezTo>
                    <a:cubicBezTo>
                      <a:pt x="129" y="33"/>
                      <a:pt x="129" y="37"/>
                      <a:pt x="130" y="40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8" y="97"/>
                      <a:pt x="127" y="101"/>
                      <a:pt x="125" y="105"/>
                    </a:cubicBezTo>
                    <a:cubicBezTo>
                      <a:pt x="124" y="107"/>
                      <a:pt x="124" y="107"/>
                      <a:pt x="124" y="107"/>
                    </a:cubicBezTo>
                    <a:cubicBezTo>
                      <a:pt x="120" y="115"/>
                      <a:pt x="114" y="121"/>
                      <a:pt x="106" y="125"/>
                    </a:cubicBezTo>
                    <a:cubicBezTo>
                      <a:pt x="104" y="126"/>
                      <a:pt x="102" y="127"/>
                      <a:pt x="99" y="128"/>
                    </a:cubicBezTo>
                    <a:cubicBezTo>
                      <a:pt x="96" y="129"/>
                      <a:pt x="92" y="129"/>
                      <a:pt x="89" y="129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37" y="129"/>
                      <a:pt x="37" y="129"/>
                      <a:pt x="37" y="129"/>
                    </a:cubicBezTo>
                    <a:cubicBezTo>
                      <a:pt x="33" y="128"/>
                      <a:pt x="28" y="127"/>
                      <a:pt x="24" y="125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15" y="120"/>
                      <a:pt x="10" y="115"/>
                      <a:pt x="6" y="109"/>
                    </a:cubicBezTo>
                    <a:cubicBezTo>
                      <a:pt x="5" y="107"/>
                      <a:pt x="4" y="104"/>
                      <a:pt x="3" y="102"/>
                    </a:cubicBezTo>
                    <a:cubicBezTo>
                      <a:pt x="1" y="98"/>
                      <a:pt x="0" y="93"/>
                      <a:pt x="0" y="8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24"/>
              <p:cNvSpPr/>
              <p:nvPr/>
            </p:nvSpPr>
            <p:spPr bwMode="auto">
              <a:xfrm>
                <a:off x="6098527" y="3802849"/>
                <a:ext cx="877163" cy="851885"/>
              </a:xfrm>
              <a:custGeom>
                <a:avLst/>
                <a:gdLst>
                  <a:gd name="T0" fmla="*/ 110 w 146"/>
                  <a:gd name="T1" fmla="*/ 89 h 142"/>
                  <a:gd name="T2" fmla="*/ 57 w 146"/>
                  <a:gd name="T3" fmla="*/ 142 h 142"/>
                  <a:gd name="T4" fmla="*/ 0 w 146"/>
                  <a:gd name="T5" fmla="*/ 142 h 142"/>
                  <a:gd name="T6" fmla="*/ 0 w 146"/>
                  <a:gd name="T7" fmla="*/ 129 h 142"/>
                  <a:gd name="T8" fmla="*/ 57 w 146"/>
                  <a:gd name="T9" fmla="*/ 129 h 142"/>
                  <a:gd name="T10" fmla="*/ 98 w 146"/>
                  <a:gd name="T11" fmla="*/ 89 h 142"/>
                  <a:gd name="T12" fmla="*/ 98 w 146"/>
                  <a:gd name="T13" fmla="*/ 62 h 142"/>
                  <a:gd name="T14" fmla="*/ 98 w 146"/>
                  <a:gd name="T15" fmla="*/ 62 h 142"/>
                  <a:gd name="T16" fmla="*/ 98 w 146"/>
                  <a:gd name="T17" fmla="*/ 62 h 142"/>
                  <a:gd name="T18" fmla="*/ 98 w 146"/>
                  <a:gd name="T19" fmla="*/ 62 h 142"/>
                  <a:gd name="T20" fmla="*/ 98 w 146"/>
                  <a:gd name="T21" fmla="*/ 61 h 142"/>
                  <a:gd name="T22" fmla="*/ 113 w 146"/>
                  <a:gd name="T23" fmla="*/ 24 h 142"/>
                  <a:gd name="T24" fmla="*/ 137 w 146"/>
                  <a:gd name="T25" fmla="*/ 0 h 142"/>
                  <a:gd name="T26" fmla="*/ 146 w 146"/>
                  <a:gd name="T27" fmla="*/ 9 h 142"/>
                  <a:gd name="T28" fmla="*/ 122 w 146"/>
                  <a:gd name="T29" fmla="*/ 33 h 142"/>
                  <a:gd name="T30" fmla="*/ 110 w 146"/>
                  <a:gd name="T31" fmla="*/ 62 h 142"/>
                  <a:gd name="T32" fmla="*/ 110 w 146"/>
                  <a:gd name="T33" fmla="*/ 8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42">
                    <a:moveTo>
                      <a:pt x="110" y="89"/>
                    </a:moveTo>
                    <a:cubicBezTo>
                      <a:pt x="110" y="118"/>
                      <a:pt x="86" y="142"/>
                      <a:pt x="57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79" y="129"/>
                      <a:pt x="98" y="111"/>
                      <a:pt x="98" y="89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1"/>
                      <a:pt x="98" y="61"/>
                    </a:cubicBezTo>
                    <a:cubicBezTo>
                      <a:pt x="98" y="47"/>
                      <a:pt x="103" y="34"/>
                      <a:pt x="113" y="24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14" y="41"/>
                      <a:pt x="110" y="51"/>
                      <a:pt x="110" y="62"/>
                    </a:cubicBezTo>
                    <a:lnTo>
                      <a:pt x="110" y="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25"/>
              <p:cNvSpPr/>
              <p:nvPr/>
            </p:nvSpPr>
            <p:spPr bwMode="auto">
              <a:xfrm>
                <a:off x="6725433" y="3004050"/>
                <a:ext cx="1049057" cy="1049057"/>
              </a:xfrm>
              <a:custGeom>
                <a:avLst/>
                <a:gdLst>
                  <a:gd name="T0" fmla="*/ 65 w 175"/>
                  <a:gd name="T1" fmla="*/ 0 h 175"/>
                  <a:gd name="T2" fmla="*/ 0 w 175"/>
                  <a:gd name="T3" fmla="*/ 66 h 175"/>
                  <a:gd name="T4" fmla="*/ 0 w 175"/>
                  <a:gd name="T5" fmla="*/ 110 h 175"/>
                  <a:gd name="T6" fmla="*/ 65 w 175"/>
                  <a:gd name="T7" fmla="*/ 175 h 175"/>
                  <a:gd name="T8" fmla="*/ 109 w 175"/>
                  <a:gd name="T9" fmla="*/ 175 h 175"/>
                  <a:gd name="T10" fmla="*/ 175 w 175"/>
                  <a:gd name="T11" fmla="*/ 110 h 175"/>
                  <a:gd name="T12" fmla="*/ 175 w 175"/>
                  <a:gd name="T13" fmla="*/ 1 h 175"/>
                  <a:gd name="T14" fmla="*/ 65 w 175"/>
                  <a:gd name="T1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175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46"/>
                      <a:pt x="29" y="175"/>
                      <a:pt x="65" y="175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45" y="175"/>
                      <a:pt x="175" y="146"/>
                      <a:pt x="175" y="110"/>
                    </a:cubicBezTo>
                    <a:cubicBezTo>
                      <a:pt x="175" y="1"/>
                      <a:pt x="175" y="1"/>
                      <a:pt x="175" y="1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26"/>
              <p:cNvSpPr/>
              <p:nvPr/>
            </p:nvSpPr>
            <p:spPr bwMode="auto">
              <a:xfrm>
                <a:off x="6821491" y="3100108"/>
                <a:ext cx="856941" cy="856941"/>
              </a:xfrm>
              <a:custGeom>
                <a:avLst/>
                <a:gdLst>
                  <a:gd name="T0" fmla="*/ 49 w 143"/>
                  <a:gd name="T1" fmla="*/ 0 h 143"/>
                  <a:gd name="T2" fmla="*/ 44 w 143"/>
                  <a:gd name="T3" fmla="*/ 0 h 143"/>
                  <a:gd name="T4" fmla="*/ 7 w 143"/>
                  <a:gd name="T5" fmla="*/ 24 h 143"/>
                  <a:gd name="T6" fmla="*/ 0 w 143"/>
                  <a:gd name="T7" fmla="*/ 47 h 143"/>
                  <a:gd name="T8" fmla="*/ 0 w 143"/>
                  <a:gd name="T9" fmla="*/ 93 h 143"/>
                  <a:gd name="T10" fmla="*/ 0 w 143"/>
                  <a:gd name="T11" fmla="*/ 99 h 143"/>
                  <a:gd name="T12" fmla="*/ 24 w 143"/>
                  <a:gd name="T13" fmla="*/ 136 h 143"/>
                  <a:gd name="T14" fmla="*/ 47 w 143"/>
                  <a:gd name="T15" fmla="*/ 143 h 143"/>
                  <a:gd name="T16" fmla="*/ 93 w 143"/>
                  <a:gd name="T17" fmla="*/ 143 h 143"/>
                  <a:gd name="T18" fmla="*/ 98 w 143"/>
                  <a:gd name="T19" fmla="*/ 143 h 143"/>
                  <a:gd name="T20" fmla="*/ 136 w 143"/>
                  <a:gd name="T21" fmla="*/ 119 h 143"/>
                  <a:gd name="T22" fmla="*/ 143 w 143"/>
                  <a:gd name="T23" fmla="*/ 96 h 143"/>
                  <a:gd name="T24" fmla="*/ 143 w 143"/>
                  <a:gd name="T25" fmla="*/ 1 h 143"/>
                  <a:gd name="T26" fmla="*/ 49 w 143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3" h="143">
                    <a:moveTo>
                      <a:pt x="49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28" y="2"/>
                      <a:pt x="16" y="11"/>
                      <a:pt x="7" y="24"/>
                    </a:cubicBezTo>
                    <a:cubicBezTo>
                      <a:pt x="3" y="31"/>
                      <a:pt x="1" y="39"/>
                      <a:pt x="0" y="4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2" y="115"/>
                      <a:pt x="10" y="127"/>
                      <a:pt x="24" y="136"/>
                    </a:cubicBezTo>
                    <a:cubicBezTo>
                      <a:pt x="31" y="140"/>
                      <a:pt x="38" y="142"/>
                      <a:pt x="47" y="143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8" y="143"/>
                      <a:pt x="98" y="143"/>
                      <a:pt x="98" y="143"/>
                    </a:cubicBezTo>
                    <a:cubicBezTo>
                      <a:pt x="114" y="141"/>
                      <a:pt x="127" y="133"/>
                      <a:pt x="136" y="119"/>
                    </a:cubicBezTo>
                    <a:cubicBezTo>
                      <a:pt x="140" y="112"/>
                      <a:pt x="142" y="105"/>
                      <a:pt x="143" y="96"/>
                    </a:cubicBezTo>
                    <a:cubicBezTo>
                      <a:pt x="143" y="1"/>
                      <a:pt x="143" y="1"/>
                      <a:pt x="143" y="1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27"/>
              <p:cNvSpPr/>
              <p:nvPr/>
            </p:nvSpPr>
            <p:spPr bwMode="auto">
              <a:xfrm>
                <a:off x="6856881" y="3140554"/>
                <a:ext cx="781106" cy="781106"/>
              </a:xfrm>
              <a:custGeom>
                <a:avLst/>
                <a:gdLst>
                  <a:gd name="T0" fmla="*/ 44 w 130"/>
                  <a:gd name="T1" fmla="*/ 0 h 130"/>
                  <a:gd name="T2" fmla="*/ 38 w 130"/>
                  <a:gd name="T3" fmla="*/ 0 h 130"/>
                  <a:gd name="T4" fmla="*/ 25 w 130"/>
                  <a:gd name="T5" fmla="*/ 4 h 130"/>
                  <a:gd name="T6" fmla="*/ 22 w 130"/>
                  <a:gd name="T7" fmla="*/ 5 h 130"/>
                  <a:gd name="T8" fmla="*/ 5 w 130"/>
                  <a:gd name="T9" fmla="*/ 23 h 130"/>
                  <a:gd name="T10" fmla="*/ 2 w 130"/>
                  <a:gd name="T11" fmla="*/ 30 h 130"/>
                  <a:gd name="T12" fmla="*/ 0 w 130"/>
                  <a:gd name="T13" fmla="*/ 40 h 130"/>
                  <a:gd name="T14" fmla="*/ 0 w 130"/>
                  <a:gd name="T15" fmla="*/ 86 h 130"/>
                  <a:gd name="T16" fmla="*/ 1 w 130"/>
                  <a:gd name="T17" fmla="*/ 92 h 130"/>
                  <a:gd name="T18" fmla="*/ 5 w 130"/>
                  <a:gd name="T19" fmla="*/ 105 h 130"/>
                  <a:gd name="T20" fmla="*/ 6 w 130"/>
                  <a:gd name="T21" fmla="*/ 107 h 130"/>
                  <a:gd name="T22" fmla="*/ 24 w 130"/>
                  <a:gd name="T23" fmla="*/ 125 h 130"/>
                  <a:gd name="T24" fmla="*/ 31 w 130"/>
                  <a:gd name="T25" fmla="*/ 128 h 130"/>
                  <a:gd name="T26" fmla="*/ 41 w 130"/>
                  <a:gd name="T27" fmla="*/ 129 h 130"/>
                  <a:gd name="T28" fmla="*/ 87 w 130"/>
                  <a:gd name="T29" fmla="*/ 130 h 130"/>
                  <a:gd name="T30" fmla="*/ 93 w 130"/>
                  <a:gd name="T31" fmla="*/ 129 h 130"/>
                  <a:gd name="T32" fmla="*/ 106 w 130"/>
                  <a:gd name="T33" fmla="*/ 125 h 130"/>
                  <a:gd name="T34" fmla="*/ 116 w 130"/>
                  <a:gd name="T35" fmla="*/ 118 h 130"/>
                  <a:gd name="T36" fmla="*/ 123 w 130"/>
                  <a:gd name="T37" fmla="*/ 111 h 130"/>
                  <a:gd name="T38" fmla="*/ 129 w 130"/>
                  <a:gd name="T39" fmla="*/ 96 h 130"/>
                  <a:gd name="T40" fmla="*/ 130 w 130"/>
                  <a:gd name="T41" fmla="*/ 89 h 130"/>
                  <a:gd name="T42" fmla="*/ 130 w 130"/>
                  <a:gd name="T43" fmla="*/ 0 h 130"/>
                  <a:gd name="T44" fmla="*/ 44 w 130"/>
                  <a:gd name="T4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130">
                    <a:moveTo>
                      <a:pt x="44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3" y="1"/>
                      <a:pt x="29" y="2"/>
                      <a:pt x="25" y="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5" y="9"/>
                      <a:pt x="9" y="16"/>
                      <a:pt x="5" y="23"/>
                    </a:cubicBezTo>
                    <a:cubicBezTo>
                      <a:pt x="4" y="26"/>
                      <a:pt x="3" y="28"/>
                      <a:pt x="2" y="30"/>
                    </a:cubicBezTo>
                    <a:cubicBezTo>
                      <a:pt x="1" y="33"/>
                      <a:pt x="1" y="37"/>
                      <a:pt x="0" y="4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2" y="97"/>
                      <a:pt x="3" y="101"/>
                      <a:pt x="5" y="105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0" y="115"/>
                      <a:pt x="16" y="121"/>
                      <a:pt x="24" y="125"/>
                    </a:cubicBezTo>
                    <a:cubicBezTo>
                      <a:pt x="26" y="126"/>
                      <a:pt x="29" y="127"/>
                      <a:pt x="31" y="128"/>
                    </a:cubicBezTo>
                    <a:cubicBezTo>
                      <a:pt x="34" y="129"/>
                      <a:pt x="38" y="129"/>
                      <a:pt x="41" y="129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93" y="129"/>
                      <a:pt x="93" y="129"/>
                      <a:pt x="93" y="129"/>
                    </a:cubicBezTo>
                    <a:cubicBezTo>
                      <a:pt x="97" y="128"/>
                      <a:pt x="102" y="127"/>
                      <a:pt x="106" y="125"/>
                    </a:cubicBezTo>
                    <a:cubicBezTo>
                      <a:pt x="110" y="123"/>
                      <a:pt x="113" y="121"/>
                      <a:pt x="116" y="118"/>
                    </a:cubicBezTo>
                    <a:cubicBezTo>
                      <a:pt x="118" y="116"/>
                      <a:pt x="121" y="114"/>
                      <a:pt x="123" y="111"/>
                    </a:cubicBezTo>
                    <a:cubicBezTo>
                      <a:pt x="126" y="106"/>
                      <a:pt x="128" y="101"/>
                      <a:pt x="129" y="96"/>
                    </a:cubicBezTo>
                    <a:cubicBezTo>
                      <a:pt x="130" y="94"/>
                      <a:pt x="130" y="91"/>
                      <a:pt x="130" y="89"/>
                    </a:cubicBezTo>
                    <a:cubicBezTo>
                      <a:pt x="130" y="0"/>
                      <a:pt x="130" y="0"/>
                      <a:pt x="13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7036358" y="3309918"/>
                <a:ext cx="427207" cy="389289"/>
              </a:xfrm>
              <a:custGeom>
                <a:avLst/>
                <a:gdLst>
                  <a:gd name="T0" fmla="*/ 52 w 71"/>
                  <a:gd name="T1" fmla="*/ 25 h 65"/>
                  <a:gd name="T2" fmla="*/ 59 w 71"/>
                  <a:gd name="T3" fmla="*/ 25 h 65"/>
                  <a:gd name="T4" fmla="*/ 61 w 71"/>
                  <a:gd name="T5" fmla="*/ 22 h 65"/>
                  <a:gd name="T6" fmla="*/ 50 w 71"/>
                  <a:gd name="T7" fmla="*/ 22 h 65"/>
                  <a:gd name="T8" fmla="*/ 52 w 71"/>
                  <a:gd name="T9" fmla="*/ 25 h 65"/>
                  <a:gd name="T10" fmla="*/ 52 w 71"/>
                  <a:gd name="T11" fmla="*/ 27 h 65"/>
                  <a:gd name="T12" fmla="*/ 59 w 71"/>
                  <a:gd name="T13" fmla="*/ 27 h 65"/>
                  <a:gd name="T14" fmla="*/ 60 w 71"/>
                  <a:gd name="T15" fmla="*/ 54 h 65"/>
                  <a:gd name="T16" fmla="*/ 51 w 71"/>
                  <a:gd name="T17" fmla="*/ 54 h 65"/>
                  <a:gd name="T18" fmla="*/ 52 w 71"/>
                  <a:gd name="T19" fmla="*/ 27 h 65"/>
                  <a:gd name="T20" fmla="*/ 32 w 71"/>
                  <a:gd name="T21" fmla="*/ 25 h 65"/>
                  <a:gd name="T22" fmla="*/ 39 w 71"/>
                  <a:gd name="T23" fmla="*/ 25 h 65"/>
                  <a:gd name="T24" fmla="*/ 41 w 71"/>
                  <a:gd name="T25" fmla="*/ 22 h 65"/>
                  <a:gd name="T26" fmla="*/ 30 w 71"/>
                  <a:gd name="T27" fmla="*/ 22 h 65"/>
                  <a:gd name="T28" fmla="*/ 32 w 71"/>
                  <a:gd name="T29" fmla="*/ 25 h 65"/>
                  <a:gd name="T30" fmla="*/ 32 w 71"/>
                  <a:gd name="T31" fmla="*/ 25 h 65"/>
                  <a:gd name="T32" fmla="*/ 32 w 71"/>
                  <a:gd name="T33" fmla="*/ 27 h 65"/>
                  <a:gd name="T34" fmla="*/ 39 w 71"/>
                  <a:gd name="T35" fmla="*/ 27 h 65"/>
                  <a:gd name="T36" fmla="*/ 40 w 71"/>
                  <a:gd name="T37" fmla="*/ 54 h 65"/>
                  <a:gd name="T38" fmla="*/ 31 w 71"/>
                  <a:gd name="T39" fmla="*/ 54 h 65"/>
                  <a:gd name="T40" fmla="*/ 32 w 71"/>
                  <a:gd name="T41" fmla="*/ 27 h 65"/>
                  <a:gd name="T42" fmla="*/ 32 w 71"/>
                  <a:gd name="T43" fmla="*/ 27 h 65"/>
                  <a:gd name="T44" fmla="*/ 11 w 71"/>
                  <a:gd name="T45" fmla="*/ 25 h 65"/>
                  <a:gd name="T46" fmla="*/ 18 w 71"/>
                  <a:gd name="T47" fmla="*/ 25 h 65"/>
                  <a:gd name="T48" fmla="*/ 20 w 71"/>
                  <a:gd name="T49" fmla="*/ 22 h 65"/>
                  <a:gd name="T50" fmla="*/ 10 w 71"/>
                  <a:gd name="T51" fmla="*/ 22 h 65"/>
                  <a:gd name="T52" fmla="*/ 11 w 71"/>
                  <a:gd name="T53" fmla="*/ 25 h 65"/>
                  <a:gd name="T54" fmla="*/ 11 w 71"/>
                  <a:gd name="T55" fmla="*/ 27 h 65"/>
                  <a:gd name="T56" fmla="*/ 18 w 71"/>
                  <a:gd name="T57" fmla="*/ 27 h 65"/>
                  <a:gd name="T58" fmla="*/ 20 w 71"/>
                  <a:gd name="T59" fmla="*/ 54 h 65"/>
                  <a:gd name="T60" fmla="*/ 10 w 71"/>
                  <a:gd name="T61" fmla="*/ 54 h 65"/>
                  <a:gd name="T62" fmla="*/ 11 w 71"/>
                  <a:gd name="T63" fmla="*/ 27 h 65"/>
                  <a:gd name="T64" fmla="*/ 4 w 71"/>
                  <a:gd name="T65" fmla="*/ 59 h 65"/>
                  <a:gd name="T66" fmla="*/ 67 w 71"/>
                  <a:gd name="T67" fmla="*/ 59 h 65"/>
                  <a:gd name="T68" fmla="*/ 67 w 71"/>
                  <a:gd name="T69" fmla="*/ 61 h 65"/>
                  <a:gd name="T70" fmla="*/ 4 w 71"/>
                  <a:gd name="T71" fmla="*/ 61 h 65"/>
                  <a:gd name="T72" fmla="*/ 4 w 71"/>
                  <a:gd name="T73" fmla="*/ 59 h 65"/>
                  <a:gd name="T74" fmla="*/ 4 w 71"/>
                  <a:gd name="T75" fmla="*/ 59 h 65"/>
                  <a:gd name="T76" fmla="*/ 0 w 71"/>
                  <a:gd name="T77" fmla="*/ 63 h 65"/>
                  <a:gd name="T78" fmla="*/ 71 w 71"/>
                  <a:gd name="T79" fmla="*/ 63 h 65"/>
                  <a:gd name="T80" fmla="*/ 71 w 71"/>
                  <a:gd name="T81" fmla="*/ 65 h 65"/>
                  <a:gd name="T82" fmla="*/ 0 w 71"/>
                  <a:gd name="T83" fmla="*/ 65 h 65"/>
                  <a:gd name="T84" fmla="*/ 0 w 71"/>
                  <a:gd name="T85" fmla="*/ 63 h 65"/>
                  <a:gd name="T86" fmla="*/ 0 w 71"/>
                  <a:gd name="T87" fmla="*/ 63 h 65"/>
                  <a:gd name="T88" fmla="*/ 60 w 71"/>
                  <a:gd name="T89" fmla="*/ 15 h 65"/>
                  <a:gd name="T90" fmla="*/ 35 w 71"/>
                  <a:gd name="T91" fmla="*/ 5 h 65"/>
                  <a:gd name="T92" fmla="*/ 11 w 71"/>
                  <a:gd name="T93" fmla="*/ 15 h 65"/>
                  <a:gd name="T94" fmla="*/ 60 w 71"/>
                  <a:gd name="T95" fmla="*/ 15 h 65"/>
                  <a:gd name="T96" fmla="*/ 4 w 71"/>
                  <a:gd name="T97" fmla="*/ 20 h 65"/>
                  <a:gd name="T98" fmla="*/ 4 w 71"/>
                  <a:gd name="T99" fmla="*/ 12 h 65"/>
                  <a:gd name="T100" fmla="*/ 35 w 71"/>
                  <a:gd name="T101" fmla="*/ 0 h 65"/>
                  <a:gd name="T102" fmla="*/ 66 w 71"/>
                  <a:gd name="T103" fmla="*/ 12 h 65"/>
                  <a:gd name="T104" fmla="*/ 66 w 71"/>
                  <a:gd name="T105" fmla="*/ 20 h 65"/>
                  <a:gd name="T106" fmla="*/ 4 w 71"/>
                  <a:gd name="T107" fmla="*/ 20 h 65"/>
                  <a:gd name="T108" fmla="*/ 8 w 71"/>
                  <a:gd name="T109" fmla="*/ 56 h 65"/>
                  <a:gd name="T110" fmla="*/ 62 w 71"/>
                  <a:gd name="T111" fmla="*/ 56 h 65"/>
                  <a:gd name="T112" fmla="*/ 62 w 71"/>
                  <a:gd name="T113" fmla="*/ 58 h 65"/>
                  <a:gd name="T114" fmla="*/ 8 w 71"/>
                  <a:gd name="T115" fmla="*/ 58 h 65"/>
                  <a:gd name="T116" fmla="*/ 8 w 71"/>
                  <a:gd name="T117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" h="65">
                    <a:moveTo>
                      <a:pt x="52" y="25"/>
                    </a:moveTo>
                    <a:cubicBezTo>
                      <a:pt x="59" y="25"/>
                      <a:pt x="59" y="25"/>
                      <a:pt x="59" y="25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5"/>
                      <a:pt x="52" y="25"/>
                      <a:pt x="52" y="25"/>
                    </a:cubicBezTo>
                    <a:close/>
                    <a:moveTo>
                      <a:pt x="52" y="27"/>
                    </a:move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2" y="27"/>
                      <a:pt x="52" y="27"/>
                      <a:pt x="52" y="27"/>
                    </a:cubicBezTo>
                    <a:close/>
                    <a:moveTo>
                      <a:pt x="32" y="25"/>
                    </a:moveTo>
                    <a:cubicBezTo>
                      <a:pt x="34" y="25"/>
                      <a:pt x="36" y="25"/>
                      <a:pt x="39" y="25"/>
                    </a:cubicBezTo>
                    <a:cubicBezTo>
                      <a:pt x="39" y="24"/>
                      <a:pt x="40" y="23"/>
                      <a:pt x="41" y="22"/>
                    </a:cubicBezTo>
                    <a:cubicBezTo>
                      <a:pt x="37" y="22"/>
                      <a:pt x="33" y="22"/>
                      <a:pt x="30" y="22"/>
                    </a:cubicBezTo>
                    <a:cubicBezTo>
                      <a:pt x="31" y="23"/>
                      <a:pt x="31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lose/>
                    <a:moveTo>
                      <a:pt x="32" y="27"/>
                    </a:moveTo>
                    <a:cubicBezTo>
                      <a:pt x="34" y="27"/>
                      <a:pt x="36" y="27"/>
                      <a:pt x="39" y="27"/>
                    </a:cubicBezTo>
                    <a:cubicBezTo>
                      <a:pt x="39" y="36"/>
                      <a:pt x="39" y="45"/>
                      <a:pt x="40" y="54"/>
                    </a:cubicBezTo>
                    <a:cubicBezTo>
                      <a:pt x="37" y="54"/>
                      <a:pt x="34" y="54"/>
                      <a:pt x="31" y="54"/>
                    </a:cubicBezTo>
                    <a:cubicBezTo>
                      <a:pt x="31" y="45"/>
                      <a:pt x="31" y="36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lose/>
                    <a:moveTo>
                      <a:pt x="11" y="25"/>
                    </a:move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5"/>
                      <a:pt x="11" y="25"/>
                      <a:pt x="11" y="25"/>
                    </a:cubicBezTo>
                    <a:close/>
                    <a:moveTo>
                      <a:pt x="11" y="27"/>
                    </a:move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1" y="27"/>
                      <a:pt x="11" y="27"/>
                      <a:pt x="11" y="27"/>
                    </a:cubicBezTo>
                    <a:close/>
                    <a:moveTo>
                      <a:pt x="4" y="59"/>
                    </a:moveTo>
                    <a:cubicBezTo>
                      <a:pt x="25" y="59"/>
                      <a:pt x="46" y="59"/>
                      <a:pt x="67" y="59"/>
                    </a:cubicBezTo>
                    <a:cubicBezTo>
                      <a:pt x="67" y="60"/>
                      <a:pt x="67" y="61"/>
                      <a:pt x="67" y="61"/>
                    </a:cubicBezTo>
                    <a:cubicBezTo>
                      <a:pt x="46" y="61"/>
                      <a:pt x="25" y="61"/>
                      <a:pt x="4" y="61"/>
                    </a:cubicBezTo>
                    <a:cubicBezTo>
                      <a:pt x="4" y="61"/>
                      <a:pt x="4" y="60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close/>
                    <a:moveTo>
                      <a:pt x="0" y="63"/>
                    </a:moveTo>
                    <a:cubicBezTo>
                      <a:pt x="23" y="63"/>
                      <a:pt x="47" y="63"/>
                      <a:pt x="71" y="63"/>
                    </a:cubicBezTo>
                    <a:cubicBezTo>
                      <a:pt x="71" y="63"/>
                      <a:pt x="71" y="64"/>
                      <a:pt x="71" y="65"/>
                    </a:cubicBezTo>
                    <a:cubicBezTo>
                      <a:pt x="47" y="65"/>
                      <a:pt x="23" y="65"/>
                      <a:pt x="0" y="65"/>
                    </a:cubicBezTo>
                    <a:cubicBezTo>
                      <a:pt x="0" y="64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lose/>
                    <a:moveTo>
                      <a:pt x="60" y="1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60" y="15"/>
                      <a:pt x="60" y="15"/>
                      <a:pt x="60" y="15"/>
                    </a:cubicBezTo>
                    <a:close/>
                    <a:moveTo>
                      <a:pt x="4" y="20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4" y="20"/>
                      <a:pt x="4" y="20"/>
                      <a:pt x="4" y="20"/>
                    </a:cubicBezTo>
                    <a:close/>
                    <a:moveTo>
                      <a:pt x="8" y="56"/>
                    </a:moveTo>
                    <a:cubicBezTo>
                      <a:pt x="26" y="56"/>
                      <a:pt x="44" y="56"/>
                      <a:pt x="62" y="56"/>
                    </a:cubicBezTo>
                    <a:cubicBezTo>
                      <a:pt x="62" y="56"/>
                      <a:pt x="62" y="57"/>
                      <a:pt x="62" y="58"/>
                    </a:cubicBezTo>
                    <a:cubicBezTo>
                      <a:pt x="44" y="58"/>
                      <a:pt x="26" y="58"/>
                      <a:pt x="8" y="58"/>
                    </a:cubicBezTo>
                    <a:cubicBezTo>
                      <a:pt x="8" y="57"/>
                      <a:pt x="8" y="56"/>
                      <a:pt x="8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37"/>
              <p:cNvSpPr>
                <a:spLocks noEditPoints="1"/>
              </p:cNvSpPr>
              <p:nvPr/>
            </p:nvSpPr>
            <p:spPr bwMode="auto">
              <a:xfrm>
                <a:off x="4741073" y="3327614"/>
                <a:ext cx="409511" cy="318508"/>
              </a:xfrm>
              <a:custGeom>
                <a:avLst/>
                <a:gdLst>
                  <a:gd name="T0" fmla="*/ 68 w 68"/>
                  <a:gd name="T1" fmla="*/ 30 h 53"/>
                  <a:gd name="T2" fmla="*/ 68 w 68"/>
                  <a:gd name="T3" fmla="*/ 50 h 53"/>
                  <a:gd name="T4" fmla="*/ 64 w 68"/>
                  <a:gd name="T5" fmla="*/ 53 h 53"/>
                  <a:gd name="T6" fmla="*/ 3 w 68"/>
                  <a:gd name="T7" fmla="*/ 53 h 53"/>
                  <a:gd name="T8" fmla="*/ 0 w 68"/>
                  <a:gd name="T9" fmla="*/ 50 h 53"/>
                  <a:gd name="T10" fmla="*/ 0 w 68"/>
                  <a:gd name="T11" fmla="*/ 30 h 53"/>
                  <a:gd name="T12" fmla="*/ 30 w 68"/>
                  <a:gd name="T13" fmla="*/ 30 h 53"/>
                  <a:gd name="T14" fmla="*/ 30 w 68"/>
                  <a:gd name="T15" fmla="*/ 34 h 53"/>
                  <a:gd name="T16" fmla="*/ 32 w 68"/>
                  <a:gd name="T17" fmla="*/ 36 h 53"/>
                  <a:gd name="T18" fmla="*/ 36 w 68"/>
                  <a:gd name="T19" fmla="*/ 36 h 53"/>
                  <a:gd name="T20" fmla="*/ 38 w 68"/>
                  <a:gd name="T21" fmla="*/ 34 h 53"/>
                  <a:gd name="T22" fmla="*/ 38 w 68"/>
                  <a:gd name="T23" fmla="*/ 30 h 53"/>
                  <a:gd name="T24" fmla="*/ 68 w 68"/>
                  <a:gd name="T25" fmla="*/ 30 h 53"/>
                  <a:gd name="T26" fmla="*/ 27 w 68"/>
                  <a:gd name="T27" fmla="*/ 10 h 53"/>
                  <a:gd name="T28" fmla="*/ 41 w 68"/>
                  <a:gd name="T29" fmla="*/ 10 h 53"/>
                  <a:gd name="T30" fmla="*/ 41 w 68"/>
                  <a:gd name="T31" fmla="*/ 6 h 53"/>
                  <a:gd name="T32" fmla="*/ 39 w 68"/>
                  <a:gd name="T33" fmla="*/ 4 h 53"/>
                  <a:gd name="T34" fmla="*/ 29 w 68"/>
                  <a:gd name="T35" fmla="*/ 4 h 53"/>
                  <a:gd name="T36" fmla="*/ 27 w 68"/>
                  <a:gd name="T37" fmla="*/ 6 h 53"/>
                  <a:gd name="T38" fmla="*/ 27 w 68"/>
                  <a:gd name="T39" fmla="*/ 10 h 53"/>
                  <a:gd name="T40" fmla="*/ 3 w 68"/>
                  <a:gd name="T41" fmla="*/ 10 h 53"/>
                  <a:gd name="T42" fmla="*/ 23 w 68"/>
                  <a:gd name="T43" fmla="*/ 10 h 53"/>
                  <a:gd name="T44" fmla="*/ 23 w 68"/>
                  <a:gd name="T45" fmla="*/ 6 h 53"/>
                  <a:gd name="T46" fmla="*/ 29 w 68"/>
                  <a:gd name="T47" fmla="*/ 0 h 53"/>
                  <a:gd name="T48" fmla="*/ 39 w 68"/>
                  <a:gd name="T49" fmla="*/ 0 h 53"/>
                  <a:gd name="T50" fmla="*/ 45 w 68"/>
                  <a:gd name="T51" fmla="*/ 6 h 53"/>
                  <a:gd name="T52" fmla="*/ 45 w 68"/>
                  <a:gd name="T53" fmla="*/ 10 h 53"/>
                  <a:gd name="T54" fmla="*/ 64 w 68"/>
                  <a:gd name="T55" fmla="*/ 10 h 53"/>
                  <a:gd name="T56" fmla="*/ 68 w 68"/>
                  <a:gd name="T57" fmla="*/ 14 h 53"/>
                  <a:gd name="T58" fmla="*/ 68 w 68"/>
                  <a:gd name="T59" fmla="*/ 26 h 53"/>
                  <a:gd name="T60" fmla="*/ 0 w 68"/>
                  <a:gd name="T61" fmla="*/ 26 h 53"/>
                  <a:gd name="T62" fmla="*/ 0 w 68"/>
                  <a:gd name="T63" fmla="*/ 14 h 53"/>
                  <a:gd name="T64" fmla="*/ 3 w 68"/>
                  <a:gd name="T65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53">
                    <a:moveTo>
                      <a:pt x="68" y="30"/>
                    </a:move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2"/>
                      <a:pt x="66" y="53"/>
                      <a:pt x="6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1" y="53"/>
                      <a:pt x="0" y="52"/>
                      <a:pt x="0" y="5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1" y="36"/>
                      <a:pt x="32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7" y="36"/>
                      <a:pt x="38" y="35"/>
                      <a:pt x="38" y="34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68" y="30"/>
                      <a:pt x="68" y="30"/>
                      <a:pt x="68" y="30"/>
                    </a:cubicBezTo>
                    <a:close/>
                    <a:moveTo>
                      <a:pt x="27" y="10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5"/>
                      <a:pt x="40" y="4"/>
                      <a:pt x="3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7" y="5"/>
                      <a:pt x="27" y="6"/>
                    </a:cubicBezTo>
                    <a:cubicBezTo>
                      <a:pt x="27" y="10"/>
                      <a:pt x="27" y="10"/>
                      <a:pt x="27" y="10"/>
                    </a:cubicBezTo>
                    <a:close/>
                    <a:moveTo>
                      <a:pt x="3" y="10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3"/>
                      <a:pt x="26" y="0"/>
                      <a:pt x="2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2" y="0"/>
                      <a:pt x="45" y="3"/>
                      <a:pt x="45" y="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8" y="12"/>
                      <a:pt x="68" y="14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0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8"/>
              <p:cNvSpPr/>
              <p:nvPr/>
            </p:nvSpPr>
            <p:spPr bwMode="auto">
              <a:xfrm>
                <a:off x="5333853" y="5343300"/>
                <a:ext cx="877164" cy="763410"/>
              </a:xfrm>
              <a:custGeom>
                <a:avLst/>
                <a:gdLst>
                  <a:gd name="T0" fmla="*/ 35 w 146"/>
                  <a:gd name="T1" fmla="*/ 74 h 127"/>
                  <a:gd name="T2" fmla="*/ 88 w 146"/>
                  <a:gd name="T3" fmla="*/ 127 h 127"/>
                  <a:gd name="T4" fmla="*/ 146 w 146"/>
                  <a:gd name="T5" fmla="*/ 127 h 127"/>
                  <a:gd name="T6" fmla="*/ 146 w 146"/>
                  <a:gd name="T7" fmla="*/ 114 h 127"/>
                  <a:gd name="T8" fmla="*/ 88 w 146"/>
                  <a:gd name="T9" fmla="*/ 114 h 127"/>
                  <a:gd name="T10" fmla="*/ 48 w 146"/>
                  <a:gd name="T11" fmla="*/ 74 h 127"/>
                  <a:gd name="T12" fmla="*/ 48 w 146"/>
                  <a:gd name="T13" fmla="*/ 61 h 127"/>
                  <a:gd name="T14" fmla="*/ 48 w 146"/>
                  <a:gd name="T15" fmla="*/ 61 h 127"/>
                  <a:gd name="T16" fmla="*/ 48 w 146"/>
                  <a:gd name="T17" fmla="*/ 61 h 127"/>
                  <a:gd name="T18" fmla="*/ 48 w 146"/>
                  <a:gd name="T19" fmla="*/ 61 h 127"/>
                  <a:gd name="T20" fmla="*/ 48 w 146"/>
                  <a:gd name="T21" fmla="*/ 60 h 127"/>
                  <a:gd name="T22" fmla="*/ 32 w 146"/>
                  <a:gd name="T23" fmla="*/ 23 h 127"/>
                  <a:gd name="T24" fmla="*/ 9 w 146"/>
                  <a:gd name="T25" fmla="*/ 0 h 127"/>
                  <a:gd name="T26" fmla="*/ 0 w 146"/>
                  <a:gd name="T27" fmla="*/ 9 h 127"/>
                  <a:gd name="T28" fmla="*/ 23 w 146"/>
                  <a:gd name="T29" fmla="*/ 32 h 127"/>
                  <a:gd name="T30" fmla="*/ 35 w 146"/>
                  <a:gd name="T31" fmla="*/ 61 h 127"/>
                  <a:gd name="T32" fmla="*/ 35 w 146"/>
                  <a:gd name="T33" fmla="*/ 7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27">
                    <a:moveTo>
                      <a:pt x="35" y="74"/>
                    </a:moveTo>
                    <a:cubicBezTo>
                      <a:pt x="35" y="103"/>
                      <a:pt x="59" y="127"/>
                      <a:pt x="88" y="127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6" y="114"/>
                      <a:pt x="146" y="114"/>
                      <a:pt x="146" y="114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66" y="114"/>
                      <a:pt x="48" y="96"/>
                      <a:pt x="48" y="74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8" y="60"/>
                      <a:pt x="48" y="60"/>
                    </a:cubicBezTo>
                    <a:cubicBezTo>
                      <a:pt x="47" y="47"/>
                      <a:pt x="42" y="33"/>
                      <a:pt x="32" y="2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40"/>
                      <a:pt x="35" y="50"/>
                      <a:pt x="35" y="61"/>
                    </a:cubicBezTo>
                    <a:lnTo>
                      <a:pt x="35" y="7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9"/>
              <p:cNvSpPr/>
              <p:nvPr/>
            </p:nvSpPr>
            <p:spPr bwMode="auto">
              <a:xfrm>
                <a:off x="4535054" y="4539445"/>
                <a:ext cx="1044002" cy="1051585"/>
              </a:xfrm>
              <a:custGeom>
                <a:avLst/>
                <a:gdLst>
                  <a:gd name="T0" fmla="*/ 109 w 174"/>
                  <a:gd name="T1" fmla="*/ 0 h 175"/>
                  <a:gd name="T2" fmla="*/ 174 w 174"/>
                  <a:gd name="T3" fmla="*/ 66 h 175"/>
                  <a:gd name="T4" fmla="*/ 174 w 174"/>
                  <a:gd name="T5" fmla="*/ 110 h 175"/>
                  <a:gd name="T6" fmla="*/ 109 w 174"/>
                  <a:gd name="T7" fmla="*/ 175 h 175"/>
                  <a:gd name="T8" fmla="*/ 65 w 174"/>
                  <a:gd name="T9" fmla="*/ 175 h 175"/>
                  <a:gd name="T10" fmla="*/ 0 w 174"/>
                  <a:gd name="T11" fmla="*/ 110 h 175"/>
                  <a:gd name="T12" fmla="*/ 0 w 174"/>
                  <a:gd name="T13" fmla="*/ 1 h 175"/>
                  <a:gd name="T14" fmla="*/ 109 w 174"/>
                  <a:gd name="T1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75">
                    <a:moveTo>
                      <a:pt x="109" y="0"/>
                    </a:moveTo>
                    <a:cubicBezTo>
                      <a:pt x="145" y="0"/>
                      <a:pt x="174" y="30"/>
                      <a:pt x="174" y="66"/>
                    </a:cubicBezTo>
                    <a:cubicBezTo>
                      <a:pt x="174" y="110"/>
                      <a:pt x="174" y="110"/>
                      <a:pt x="174" y="110"/>
                    </a:cubicBezTo>
                    <a:cubicBezTo>
                      <a:pt x="174" y="146"/>
                      <a:pt x="145" y="175"/>
                      <a:pt x="109" y="175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29" y="175"/>
                      <a:pt x="0" y="146"/>
                      <a:pt x="0" y="11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0"/>
              <p:cNvSpPr/>
              <p:nvPr/>
            </p:nvSpPr>
            <p:spPr bwMode="auto">
              <a:xfrm>
                <a:off x="4631112" y="4643086"/>
                <a:ext cx="851885" cy="851885"/>
              </a:xfrm>
              <a:custGeom>
                <a:avLst/>
                <a:gdLst>
                  <a:gd name="T0" fmla="*/ 93 w 142"/>
                  <a:gd name="T1" fmla="*/ 0 h 142"/>
                  <a:gd name="T2" fmla="*/ 98 w 142"/>
                  <a:gd name="T3" fmla="*/ 0 h 142"/>
                  <a:gd name="T4" fmla="*/ 134 w 142"/>
                  <a:gd name="T5" fmla="*/ 21 h 142"/>
                  <a:gd name="T6" fmla="*/ 142 w 142"/>
                  <a:gd name="T7" fmla="*/ 44 h 142"/>
                  <a:gd name="T8" fmla="*/ 142 w 142"/>
                  <a:gd name="T9" fmla="*/ 49 h 142"/>
                  <a:gd name="T10" fmla="*/ 142 w 142"/>
                  <a:gd name="T11" fmla="*/ 95 h 142"/>
                  <a:gd name="T12" fmla="*/ 142 w 142"/>
                  <a:gd name="T13" fmla="*/ 100 h 142"/>
                  <a:gd name="T14" fmla="*/ 114 w 142"/>
                  <a:gd name="T15" fmla="*/ 137 h 142"/>
                  <a:gd name="T16" fmla="*/ 93 w 142"/>
                  <a:gd name="T17" fmla="*/ 142 h 142"/>
                  <a:gd name="T18" fmla="*/ 46 w 142"/>
                  <a:gd name="T19" fmla="*/ 142 h 142"/>
                  <a:gd name="T20" fmla="*/ 41 w 142"/>
                  <a:gd name="T21" fmla="*/ 142 h 142"/>
                  <a:gd name="T22" fmla="*/ 4 w 142"/>
                  <a:gd name="T23" fmla="*/ 114 h 142"/>
                  <a:gd name="T24" fmla="*/ 0 w 142"/>
                  <a:gd name="T25" fmla="*/ 93 h 142"/>
                  <a:gd name="T26" fmla="*/ 0 w 142"/>
                  <a:gd name="T27" fmla="*/ 0 h 142"/>
                  <a:gd name="T28" fmla="*/ 93 w 142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42">
                    <a:moveTo>
                      <a:pt x="93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113" y="2"/>
                      <a:pt x="125" y="9"/>
                      <a:pt x="134" y="21"/>
                    </a:cubicBezTo>
                    <a:cubicBezTo>
                      <a:pt x="138" y="28"/>
                      <a:pt x="141" y="35"/>
                      <a:pt x="142" y="44"/>
                    </a:cubicBezTo>
                    <a:cubicBezTo>
                      <a:pt x="142" y="49"/>
                      <a:pt x="142" y="49"/>
                      <a:pt x="142" y="49"/>
                    </a:cubicBezTo>
                    <a:cubicBezTo>
                      <a:pt x="142" y="95"/>
                      <a:pt x="142" y="95"/>
                      <a:pt x="142" y="95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39" y="117"/>
                      <a:pt x="129" y="130"/>
                      <a:pt x="114" y="137"/>
                    </a:cubicBezTo>
                    <a:cubicBezTo>
                      <a:pt x="107" y="141"/>
                      <a:pt x="101" y="142"/>
                      <a:pt x="93" y="142"/>
                    </a:cubicBezTo>
                    <a:cubicBezTo>
                      <a:pt x="46" y="142"/>
                      <a:pt x="46" y="142"/>
                      <a:pt x="46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25" y="139"/>
                      <a:pt x="12" y="129"/>
                      <a:pt x="4" y="114"/>
                    </a:cubicBezTo>
                    <a:cubicBezTo>
                      <a:pt x="1" y="107"/>
                      <a:pt x="0" y="101"/>
                      <a:pt x="0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1"/>
              <p:cNvSpPr/>
              <p:nvPr/>
            </p:nvSpPr>
            <p:spPr bwMode="auto">
              <a:xfrm>
                <a:off x="4666502" y="4678475"/>
                <a:ext cx="781106" cy="781106"/>
              </a:xfrm>
              <a:custGeom>
                <a:avLst/>
                <a:gdLst>
                  <a:gd name="T0" fmla="*/ 87 w 130"/>
                  <a:gd name="T1" fmla="*/ 0 h 130"/>
                  <a:gd name="T2" fmla="*/ 93 w 130"/>
                  <a:gd name="T3" fmla="*/ 0 h 130"/>
                  <a:gd name="T4" fmla="*/ 106 w 130"/>
                  <a:gd name="T5" fmla="*/ 4 h 130"/>
                  <a:gd name="T6" fmla="*/ 109 w 130"/>
                  <a:gd name="T7" fmla="*/ 6 h 130"/>
                  <a:gd name="T8" fmla="*/ 124 w 130"/>
                  <a:gd name="T9" fmla="*/ 21 h 130"/>
                  <a:gd name="T10" fmla="*/ 126 w 130"/>
                  <a:gd name="T11" fmla="*/ 25 h 130"/>
                  <a:gd name="T12" fmla="*/ 130 w 130"/>
                  <a:gd name="T13" fmla="*/ 38 h 130"/>
                  <a:gd name="T14" fmla="*/ 130 w 130"/>
                  <a:gd name="T15" fmla="*/ 43 h 130"/>
                  <a:gd name="T16" fmla="*/ 130 w 130"/>
                  <a:gd name="T17" fmla="*/ 89 h 130"/>
                  <a:gd name="T18" fmla="*/ 129 w 130"/>
                  <a:gd name="T19" fmla="*/ 95 h 130"/>
                  <a:gd name="T20" fmla="*/ 124 w 130"/>
                  <a:gd name="T21" fmla="*/ 108 h 130"/>
                  <a:gd name="T22" fmla="*/ 123 w 130"/>
                  <a:gd name="T23" fmla="*/ 110 h 130"/>
                  <a:gd name="T24" fmla="*/ 103 w 130"/>
                  <a:gd name="T25" fmla="*/ 127 h 130"/>
                  <a:gd name="T26" fmla="*/ 96 w 130"/>
                  <a:gd name="T27" fmla="*/ 129 h 130"/>
                  <a:gd name="T28" fmla="*/ 87 w 130"/>
                  <a:gd name="T29" fmla="*/ 130 h 130"/>
                  <a:gd name="T30" fmla="*/ 41 w 130"/>
                  <a:gd name="T31" fmla="*/ 130 h 130"/>
                  <a:gd name="T32" fmla="*/ 35 w 130"/>
                  <a:gd name="T33" fmla="*/ 129 h 130"/>
                  <a:gd name="T34" fmla="*/ 23 w 130"/>
                  <a:gd name="T35" fmla="*/ 125 h 130"/>
                  <a:gd name="T36" fmla="*/ 20 w 130"/>
                  <a:gd name="T37" fmla="*/ 123 h 130"/>
                  <a:gd name="T38" fmla="*/ 3 w 130"/>
                  <a:gd name="T39" fmla="*/ 103 h 130"/>
                  <a:gd name="T40" fmla="*/ 1 w 130"/>
                  <a:gd name="T41" fmla="*/ 96 h 130"/>
                  <a:gd name="T42" fmla="*/ 0 w 130"/>
                  <a:gd name="T43" fmla="*/ 87 h 130"/>
                  <a:gd name="T44" fmla="*/ 0 w 130"/>
                  <a:gd name="T45" fmla="*/ 1 h 130"/>
                  <a:gd name="T46" fmla="*/ 87 w 130"/>
                  <a:gd name="T4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30">
                    <a:moveTo>
                      <a:pt x="87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7" y="1"/>
                      <a:pt x="102" y="2"/>
                      <a:pt x="106" y="4"/>
                    </a:cubicBezTo>
                    <a:cubicBezTo>
                      <a:pt x="107" y="5"/>
                      <a:pt x="108" y="6"/>
                      <a:pt x="109" y="6"/>
                    </a:cubicBezTo>
                    <a:cubicBezTo>
                      <a:pt x="115" y="10"/>
                      <a:pt x="120" y="15"/>
                      <a:pt x="124" y="21"/>
                    </a:cubicBezTo>
                    <a:cubicBezTo>
                      <a:pt x="125" y="22"/>
                      <a:pt x="125" y="24"/>
                      <a:pt x="126" y="25"/>
                    </a:cubicBezTo>
                    <a:cubicBezTo>
                      <a:pt x="128" y="29"/>
                      <a:pt x="129" y="34"/>
                      <a:pt x="130" y="38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9" y="95"/>
                      <a:pt x="129" y="95"/>
                      <a:pt x="129" y="95"/>
                    </a:cubicBezTo>
                    <a:cubicBezTo>
                      <a:pt x="128" y="99"/>
                      <a:pt x="126" y="104"/>
                      <a:pt x="124" y="108"/>
                    </a:cubicBezTo>
                    <a:cubicBezTo>
                      <a:pt x="123" y="110"/>
                      <a:pt x="123" y="110"/>
                      <a:pt x="123" y="110"/>
                    </a:cubicBezTo>
                    <a:cubicBezTo>
                      <a:pt x="118" y="118"/>
                      <a:pt x="111" y="124"/>
                      <a:pt x="103" y="127"/>
                    </a:cubicBezTo>
                    <a:cubicBezTo>
                      <a:pt x="100" y="128"/>
                      <a:pt x="98" y="128"/>
                      <a:pt x="96" y="129"/>
                    </a:cubicBezTo>
                    <a:cubicBezTo>
                      <a:pt x="93" y="129"/>
                      <a:pt x="90" y="130"/>
                      <a:pt x="87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1" y="128"/>
                      <a:pt x="27" y="127"/>
                      <a:pt x="23" y="125"/>
                    </a:cubicBezTo>
                    <a:cubicBezTo>
                      <a:pt x="22" y="124"/>
                      <a:pt x="21" y="123"/>
                      <a:pt x="20" y="123"/>
                    </a:cubicBezTo>
                    <a:cubicBezTo>
                      <a:pt x="12" y="118"/>
                      <a:pt x="6" y="111"/>
                      <a:pt x="3" y="103"/>
                    </a:cubicBezTo>
                    <a:cubicBezTo>
                      <a:pt x="2" y="100"/>
                      <a:pt x="2" y="98"/>
                      <a:pt x="1" y="96"/>
                    </a:cubicBezTo>
                    <a:cubicBezTo>
                      <a:pt x="0" y="93"/>
                      <a:pt x="0" y="90"/>
                      <a:pt x="0" y="87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32"/>
              <p:cNvSpPr/>
              <p:nvPr/>
            </p:nvSpPr>
            <p:spPr bwMode="auto">
              <a:xfrm>
                <a:off x="5975926" y="5343300"/>
                <a:ext cx="877164" cy="763410"/>
              </a:xfrm>
              <a:custGeom>
                <a:avLst/>
                <a:gdLst>
                  <a:gd name="T0" fmla="*/ 111 w 146"/>
                  <a:gd name="T1" fmla="*/ 74 h 127"/>
                  <a:gd name="T2" fmla="*/ 58 w 146"/>
                  <a:gd name="T3" fmla="*/ 127 h 127"/>
                  <a:gd name="T4" fmla="*/ 0 w 146"/>
                  <a:gd name="T5" fmla="*/ 127 h 127"/>
                  <a:gd name="T6" fmla="*/ 0 w 146"/>
                  <a:gd name="T7" fmla="*/ 114 h 127"/>
                  <a:gd name="T8" fmla="*/ 58 w 146"/>
                  <a:gd name="T9" fmla="*/ 114 h 127"/>
                  <a:gd name="T10" fmla="*/ 98 w 146"/>
                  <a:gd name="T11" fmla="*/ 74 h 127"/>
                  <a:gd name="T12" fmla="*/ 98 w 146"/>
                  <a:gd name="T13" fmla="*/ 61 h 127"/>
                  <a:gd name="T14" fmla="*/ 98 w 146"/>
                  <a:gd name="T15" fmla="*/ 61 h 127"/>
                  <a:gd name="T16" fmla="*/ 98 w 146"/>
                  <a:gd name="T17" fmla="*/ 61 h 127"/>
                  <a:gd name="T18" fmla="*/ 98 w 146"/>
                  <a:gd name="T19" fmla="*/ 61 h 127"/>
                  <a:gd name="T20" fmla="*/ 98 w 146"/>
                  <a:gd name="T21" fmla="*/ 60 h 127"/>
                  <a:gd name="T22" fmla="*/ 114 w 146"/>
                  <a:gd name="T23" fmla="*/ 23 h 127"/>
                  <a:gd name="T24" fmla="*/ 137 w 146"/>
                  <a:gd name="T25" fmla="*/ 0 h 127"/>
                  <a:gd name="T26" fmla="*/ 146 w 146"/>
                  <a:gd name="T27" fmla="*/ 9 h 127"/>
                  <a:gd name="T28" fmla="*/ 123 w 146"/>
                  <a:gd name="T29" fmla="*/ 32 h 127"/>
                  <a:gd name="T30" fmla="*/ 111 w 146"/>
                  <a:gd name="T31" fmla="*/ 61 h 127"/>
                  <a:gd name="T32" fmla="*/ 111 w 146"/>
                  <a:gd name="T33" fmla="*/ 7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27">
                    <a:moveTo>
                      <a:pt x="111" y="74"/>
                    </a:moveTo>
                    <a:cubicBezTo>
                      <a:pt x="111" y="103"/>
                      <a:pt x="87" y="127"/>
                      <a:pt x="5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80" y="114"/>
                      <a:pt x="98" y="96"/>
                      <a:pt x="98" y="74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99" y="61"/>
                      <a:pt x="98" y="60"/>
                      <a:pt x="98" y="60"/>
                    </a:cubicBezTo>
                    <a:cubicBezTo>
                      <a:pt x="99" y="47"/>
                      <a:pt x="104" y="33"/>
                      <a:pt x="114" y="23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15" y="40"/>
                      <a:pt x="111" y="50"/>
                      <a:pt x="111" y="61"/>
                    </a:cubicBezTo>
                    <a:lnTo>
                      <a:pt x="111" y="7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33"/>
              <p:cNvSpPr/>
              <p:nvPr/>
            </p:nvSpPr>
            <p:spPr bwMode="auto">
              <a:xfrm>
                <a:off x="6605361" y="4539445"/>
                <a:ext cx="1051584" cy="1051585"/>
              </a:xfrm>
              <a:custGeom>
                <a:avLst/>
                <a:gdLst>
                  <a:gd name="T0" fmla="*/ 65 w 175"/>
                  <a:gd name="T1" fmla="*/ 0 h 175"/>
                  <a:gd name="T2" fmla="*/ 0 w 175"/>
                  <a:gd name="T3" fmla="*/ 66 h 175"/>
                  <a:gd name="T4" fmla="*/ 0 w 175"/>
                  <a:gd name="T5" fmla="*/ 110 h 175"/>
                  <a:gd name="T6" fmla="*/ 65 w 175"/>
                  <a:gd name="T7" fmla="*/ 175 h 175"/>
                  <a:gd name="T8" fmla="*/ 109 w 175"/>
                  <a:gd name="T9" fmla="*/ 175 h 175"/>
                  <a:gd name="T10" fmla="*/ 175 w 175"/>
                  <a:gd name="T11" fmla="*/ 110 h 175"/>
                  <a:gd name="T12" fmla="*/ 175 w 175"/>
                  <a:gd name="T13" fmla="*/ 1 h 175"/>
                  <a:gd name="T14" fmla="*/ 65 w 175"/>
                  <a:gd name="T1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175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46"/>
                      <a:pt x="29" y="175"/>
                      <a:pt x="65" y="175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45" y="175"/>
                      <a:pt x="175" y="146"/>
                      <a:pt x="175" y="110"/>
                    </a:cubicBezTo>
                    <a:cubicBezTo>
                      <a:pt x="175" y="1"/>
                      <a:pt x="175" y="1"/>
                      <a:pt x="175" y="1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4"/>
              <p:cNvSpPr/>
              <p:nvPr/>
            </p:nvSpPr>
            <p:spPr bwMode="auto">
              <a:xfrm>
                <a:off x="6701419" y="4643086"/>
                <a:ext cx="859468" cy="851885"/>
              </a:xfrm>
              <a:custGeom>
                <a:avLst/>
                <a:gdLst>
                  <a:gd name="T0" fmla="*/ 49 w 143"/>
                  <a:gd name="T1" fmla="*/ 0 h 142"/>
                  <a:gd name="T2" fmla="*/ 44 w 143"/>
                  <a:gd name="T3" fmla="*/ 0 h 142"/>
                  <a:gd name="T4" fmla="*/ 8 w 143"/>
                  <a:gd name="T5" fmla="*/ 21 h 142"/>
                  <a:gd name="T6" fmla="*/ 0 w 143"/>
                  <a:gd name="T7" fmla="*/ 44 h 142"/>
                  <a:gd name="T8" fmla="*/ 0 w 143"/>
                  <a:gd name="T9" fmla="*/ 49 h 142"/>
                  <a:gd name="T10" fmla="*/ 0 w 143"/>
                  <a:gd name="T11" fmla="*/ 95 h 142"/>
                  <a:gd name="T12" fmla="*/ 0 w 143"/>
                  <a:gd name="T13" fmla="*/ 100 h 142"/>
                  <a:gd name="T14" fmla="*/ 28 w 143"/>
                  <a:gd name="T15" fmla="*/ 137 h 142"/>
                  <a:gd name="T16" fmla="*/ 49 w 143"/>
                  <a:gd name="T17" fmla="*/ 142 h 142"/>
                  <a:gd name="T18" fmla="*/ 96 w 143"/>
                  <a:gd name="T19" fmla="*/ 142 h 142"/>
                  <a:gd name="T20" fmla="*/ 101 w 143"/>
                  <a:gd name="T21" fmla="*/ 142 h 142"/>
                  <a:gd name="T22" fmla="*/ 138 w 143"/>
                  <a:gd name="T23" fmla="*/ 114 h 142"/>
                  <a:gd name="T24" fmla="*/ 143 w 143"/>
                  <a:gd name="T25" fmla="*/ 93 h 142"/>
                  <a:gd name="T26" fmla="*/ 143 w 143"/>
                  <a:gd name="T27" fmla="*/ 0 h 142"/>
                  <a:gd name="T28" fmla="*/ 49 w 143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3" h="142">
                    <a:moveTo>
                      <a:pt x="49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29" y="2"/>
                      <a:pt x="17" y="9"/>
                      <a:pt x="8" y="21"/>
                    </a:cubicBezTo>
                    <a:cubicBezTo>
                      <a:pt x="4" y="28"/>
                      <a:pt x="1" y="35"/>
                      <a:pt x="0" y="44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17"/>
                      <a:pt x="13" y="130"/>
                      <a:pt x="28" y="137"/>
                    </a:cubicBezTo>
                    <a:cubicBezTo>
                      <a:pt x="35" y="141"/>
                      <a:pt x="42" y="142"/>
                      <a:pt x="49" y="142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101" y="142"/>
                      <a:pt x="101" y="142"/>
                      <a:pt x="101" y="142"/>
                    </a:cubicBezTo>
                    <a:cubicBezTo>
                      <a:pt x="117" y="139"/>
                      <a:pt x="130" y="129"/>
                      <a:pt x="138" y="114"/>
                    </a:cubicBezTo>
                    <a:cubicBezTo>
                      <a:pt x="141" y="107"/>
                      <a:pt x="142" y="101"/>
                      <a:pt x="143" y="93"/>
                    </a:cubicBezTo>
                    <a:cubicBezTo>
                      <a:pt x="143" y="0"/>
                      <a:pt x="143" y="0"/>
                      <a:pt x="143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/>
              <p:nvPr/>
            </p:nvSpPr>
            <p:spPr bwMode="auto">
              <a:xfrm>
                <a:off x="6739336" y="4678475"/>
                <a:ext cx="781106" cy="781106"/>
              </a:xfrm>
              <a:custGeom>
                <a:avLst/>
                <a:gdLst>
                  <a:gd name="T0" fmla="*/ 43 w 130"/>
                  <a:gd name="T1" fmla="*/ 0 h 130"/>
                  <a:gd name="T2" fmla="*/ 38 w 130"/>
                  <a:gd name="T3" fmla="*/ 0 h 130"/>
                  <a:gd name="T4" fmla="*/ 24 w 130"/>
                  <a:gd name="T5" fmla="*/ 4 h 130"/>
                  <a:gd name="T6" fmla="*/ 21 w 130"/>
                  <a:gd name="T7" fmla="*/ 6 h 130"/>
                  <a:gd name="T8" fmla="*/ 6 w 130"/>
                  <a:gd name="T9" fmla="*/ 21 h 130"/>
                  <a:gd name="T10" fmla="*/ 4 w 130"/>
                  <a:gd name="T11" fmla="*/ 25 h 130"/>
                  <a:gd name="T12" fmla="*/ 0 w 130"/>
                  <a:gd name="T13" fmla="*/ 38 h 130"/>
                  <a:gd name="T14" fmla="*/ 0 w 130"/>
                  <a:gd name="T15" fmla="*/ 43 h 130"/>
                  <a:gd name="T16" fmla="*/ 0 w 130"/>
                  <a:gd name="T17" fmla="*/ 89 h 130"/>
                  <a:gd name="T18" fmla="*/ 1 w 130"/>
                  <a:gd name="T19" fmla="*/ 95 h 130"/>
                  <a:gd name="T20" fmla="*/ 6 w 130"/>
                  <a:gd name="T21" fmla="*/ 108 h 130"/>
                  <a:gd name="T22" fmla="*/ 7 w 130"/>
                  <a:gd name="T23" fmla="*/ 110 h 130"/>
                  <a:gd name="T24" fmla="*/ 27 w 130"/>
                  <a:gd name="T25" fmla="*/ 127 h 130"/>
                  <a:gd name="T26" fmla="*/ 34 w 130"/>
                  <a:gd name="T27" fmla="*/ 129 h 130"/>
                  <a:gd name="T28" fmla="*/ 43 w 130"/>
                  <a:gd name="T29" fmla="*/ 130 h 130"/>
                  <a:gd name="T30" fmla="*/ 89 w 130"/>
                  <a:gd name="T31" fmla="*/ 130 h 130"/>
                  <a:gd name="T32" fmla="*/ 95 w 130"/>
                  <a:gd name="T33" fmla="*/ 129 h 130"/>
                  <a:gd name="T34" fmla="*/ 107 w 130"/>
                  <a:gd name="T35" fmla="*/ 125 h 130"/>
                  <a:gd name="T36" fmla="*/ 111 w 130"/>
                  <a:gd name="T37" fmla="*/ 123 h 130"/>
                  <a:gd name="T38" fmla="*/ 127 w 130"/>
                  <a:gd name="T39" fmla="*/ 103 h 130"/>
                  <a:gd name="T40" fmla="*/ 129 w 130"/>
                  <a:gd name="T41" fmla="*/ 96 h 130"/>
                  <a:gd name="T42" fmla="*/ 130 w 130"/>
                  <a:gd name="T43" fmla="*/ 87 h 130"/>
                  <a:gd name="T44" fmla="*/ 130 w 130"/>
                  <a:gd name="T45" fmla="*/ 1 h 130"/>
                  <a:gd name="T46" fmla="*/ 43 w 130"/>
                  <a:gd name="T4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30">
                    <a:moveTo>
                      <a:pt x="43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3" y="1"/>
                      <a:pt x="28" y="2"/>
                      <a:pt x="24" y="4"/>
                    </a:cubicBezTo>
                    <a:cubicBezTo>
                      <a:pt x="23" y="5"/>
                      <a:pt x="22" y="6"/>
                      <a:pt x="21" y="6"/>
                    </a:cubicBezTo>
                    <a:cubicBezTo>
                      <a:pt x="15" y="10"/>
                      <a:pt x="10" y="15"/>
                      <a:pt x="6" y="21"/>
                    </a:cubicBezTo>
                    <a:cubicBezTo>
                      <a:pt x="6" y="22"/>
                      <a:pt x="5" y="24"/>
                      <a:pt x="4" y="25"/>
                    </a:cubicBezTo>
                    <a:cubicBezTo>
                      <a:pt x="2" y="29"/>
                      <a:pt x="1" y="34"/>
                      <a:pt x="0" y="3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2" y="99"/>
                      <a:pt x="4" y="104"/>
                      <a:pt x="6" y="108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12" y="118"/>
                      <a:pt x="19" y="124"/>
                      <a:pt x="27" y="127"/>
                    </a:cubicBezTo>
                    <a:cubicBezTo>
                      <a:pt x="30" y="128"/>
                      <a:pt x="32" y="128"/>
                      <a:pt x="34" y="129"/>
                    </a:cubicBezTo>
                    <a:cubicBezTo>
                      <a:pt x="37" y="129"/>
                      <a:pt x="40" y="130"/>
                      <a:pt x="43" y="130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9" y="128"/>
                      <a:pt x="103" y="127"/>
                      <a:pt x="107" y="125"/>
                    </a:cubicBezTo>
                    <a:cubicBezTo>
                      <a:pt x="108" y="124"/>
                      <a:pt x="109" y="123"/>
                      <a:pt x="111" y="123"/>
                    </a:cubicBezTo>
                    <a:cubicBezTo>
                      <a:pt x="118" y="118"/>
                      <a:pt x="124" y="111"/>
                      <a:pt x="127" y="103"/>
                    </a:cubicBezTo>
                    <a:cubicBezTo>
                      <a:pt x="128" y="100"/>
                      <a:pt x="129" y="98"/>
                      <a:pt x="129" y="96"/>
                    </a:cubicBezTo>
                    <a:cubicBezTo>
                      <a:pt x="130" y="93"/>
                      <a:pt x="130" y="90"/>
                      <a:pt x="130" y="87"/>
                    </a:cubicBezTo>
                    <a:cubicBezTo>
                      <a:pt x="130" y="1"/>
                      <a:pt x="130" y="1"/>
                      <a:pt x="130" y="1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8"/>
              <p:cNvSpPr>
                <a:spLocks noEditPoints="1"/>
              </p:cNvSpPr>
              <p:nvPr/>
            </p:nvSpPr>
            <p:spPr bwMode="auto">
              <a:xfrm>
                <a:off x="6918814" y="4857954"/>
                <a:ext cx="427207" cy="414567"/>
              </a:xfrm>
              <a:custGeom>
                <a:avLst/>
                <a:gdLst>
                  <a:gd name="T0" fmla="*/ 33 w 71"/>
                  <a:gd name="T1" fmla="*/ 5 h 69"/>
                  <a:gd name="T2" fmla="*/ 37 w 71"/>
                  <a:gd name="T3" fmla="*/ 0 h 69"/>
                  <a:gd name="T4" fmla="*/ 69 w 71"/>
                  <a:gd name="T5" fmla="*/ 5 h 69"/>
                  <a:gd name="T6" fmla="*/ 71 w 71"/>
                  <a:gd name="T7" fmla="*/ 13 h 69"/>
                  <a:gd name="T8" fmla="*/ 69 w 71"/>
                  <a:gd name="T9" fmla="*/ 14 h 69"/>
                  <a:gd name="T10" fmla="*/ 67 w 71"/>
                  <a:gd name="T11" fmla="*/ 54 h 69"/>
                  <a:gd name="T12" fmla="*/ 58 w 71"/>
                  <a:gd name="T13" fmla="*/ 69 h 69"/>
                  <a:gd name="T14" fmla="*/ 47 w 71"/>
                  <a:gd name="T15" fmla="*/ 64 h 69"/>
                  <a:gd name="T16" fmla="*/ 37 w 71"/>
                  <a:gd name="T17" fmla="*/ 69 h 69"/>
                  <a:gd name="T18" fmla="*/ 33 w 71"/>
                  <a:gd name="T19" fmla="*/ 64 h 69"/>
                  <a:gd name="T20" fmla="*/ 18 w 71"/>
                  <a:gd name="T21" fmla="*/ 69 h 69"/>
                  <a:gd name="T22" fmla="*/ 27 w 71"/>
                  <a:gd name="T23" fmla="*/ 54 h 69"/>
                  <a:gd name="T24" fmla="*/ 1 w 71"/>
                  <a:gd name="T25" fmla="*/ 52 h 69"/>
                  <a:gd name="T26" fmla="*/ 1 w 71"/>
                  <a:gd name="T27" fmla="*/ 14 h 69"/>
                  <a:gd name="T28" fmla="*/ 0 w 71"/>
                  <a:gd name="T29" fmla="*/ 6 h 69"/>
                  <a:gd name="T30" fmla="*/ 1 w 71"/>
                  <a:gd name="T31" fmla="*/ 5 h 69"/>
                  <a:gd name="T32" fmla="*/ 5 w 71"/>
                  <a:gd name="T33" fmla="*/ 14 h 69"/>
                  <a:gd name="T34" fmla="*/ 7 w 71"/>
                  <a:gd name="T35" fmla="*/ 50 h 69"/>
                  <a:gd name="T36" fmla="*/ 65 w 71"/>
                  <a:gd name="T37" fmla="*/ 48 h 69"/>
                  <a:gd name="T38" fmla="*/ 25 w 71"/>
                  <a:gd name="T39" fmla="*/ 63 h 69"/>
                  <a:gd name="T40" fmla="*/ 33 w 71"/>
                  <a:gd name="T41" fmla="*/ 54 h 69"/>
                  <a:gd name="T42" fmla="*/ 37 w 71"/>
                  <a:gd name="T43" fmla="*/ 63 h 69"/>
                  <a:gd name="T44" fmla="*/ 37 w 71"/>
                  <a:gd name="T45" fmla="*/ 54 h 69"/>
                  <a:gd name="T46" fmla="*/ 12 w 71"/>
                  <a:gd name="T47" fmla="*/ 37 h 69"/>
                  <a:gd name="T48" fmla="*/ 8 w 71"/>
                  <a:gd name="T49" fmla="*/ 41 h 69"/>
                  <a:gd name="T50" fmla="*/ 16 w 71"/>
                  <a:gd name="T51" fmla="*/ 41 h 69"/>
                  <a:gd name="T52" fmla="*/ 25 w 71"/>
                  <a:gd name="T53" fmla="*/ 34 h 69"/>
                  <a:gd name="T54" fmla="*/ 30 w 71"/>
                  <a:gd name="T55" fmla="*/ 33 h 69"/>
                  <a:gd name="T56" fmla="*/ 39 w 71"/>
                  <a:gd name="T57" fmla="*/ 37 h 69"/>
                  <a:gd name="T58" fmla="*/ 46 w 71"/>
                  <a:gd name="T59" fmla="*/ 37 h 69"/>
                  <a:gd name="T60" fmla="*/ 56 w 71"/>
                  <a:gd name="T61" fmla="*/ 26 h 69"/>
                  <a:gd name="T62" fmla="*/ 62 w 71"/>
                  <a:gd name="T63" fmla="*/ 23 h 69"/>
                  <a:gd name="T64" fmla="*/ 54 w 71"/>
                  <a:gd name="T65" fmla="*/ 23 h 69"/>
                  <a:gd name="T66" fmla="*/ 45 w 71"/>
                  <a:gd name="T67" fmla="*/ 34 h 69"/>
                  <a:gd name="T68" fmla="*/ 40 w 71"/>
                  <a:gd name="T69" fmla="*/ 35 h 69"/>
                  <a:gd name="T70" fmla="*/ 31 w 71"/>
                  <a:gd name="T71" fmla="*/ 31 h 69"/>
                  <a:gd name="T72" fmla="*/ 24 w 71"/>
                  <a:gd name="T73" fmla="*/ 31 h 69"/>
                  <a:gd name="T74" fmla="*/ 15 w 71"/>
                  <a:gd name="T75" fmla="*/ 38 h 69"/>
                  <a:gd name="T76" fmla="*/ 58 w 71"/>
                  <a:gd name="T77" fmla="*/ 21 h 69"/>
                  <a:gd name="T78" fmla="*/ 56 w 71"/>
                  <a:gd name="T79" fmla="*/ 23 h 69"/>
                  <a:gd name="T80" fmla="*/ 60 w 71"/>
                  <a:gd name="T81" fmla="*/ 23 h 69"/>
                  <a:gd name="T82" fmla="*/ 43 w 71"/>
                  <a:gd name="T83" fmla="*/ 35 h 69"/>
                  <a:gd name="T84" fmla="*/ 41 w 71"/>
                  <a:gd name="T85" fmla="*/ 37 h 69"/>
                  <a:gd name="T86" fmla="*/ 45 w 71"/>
                  <a:gd name="T87" fmla="*/ 37 h 69"/>
                  <a:gd name="T88" fmla="*/ 27 w 71"/>
                  <a:gd name="T89" fmla="*/ 29 h 69"/>
                  <a:gd name="T90" fmla="*/ 25 w 71"/>
                  <a:gd name="T91" fmla="*/ 31 h 69"/>
                  <a:gd name="T92" fmla="*/ 29 w 71"/>
                  <a:gd name="T93" fmla="*/ 31 h 69"/>
                  <a:gd name="T94" fmla="*/ 12 w 71"/>
                  <a:gd name="T95" fmla="*/ 39 h 69"/>
                  <a:gd name="T96" fmla="*/ 10 w 71"/>
                  <a:gd name="T97" fmla="*/ 41 h 69"/>
                  <a:gd name="T98" fmla="*/ 14 w 71"/>
                  <a:gd name="T99" fmla="*/ 4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" h="69">
                    <a:moveTo>
                      <a:pt x="1" y="5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6"/>
                      <a:pt x="71" y="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0" y="14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3"/>
                      <a:pt x="68" y="54"/>
                      <a:pt x="67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2" y="54"/>
                      <a:pt x="1" y="53"/>
                      <a:pt x="1" y="5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  <a:moveTo>
                      <a:pt x="65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50"/>
                      <a:pt x="6" y="50"/>
                      <a:pt x="7" y="50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0"/>
                      <a:pt x="65" y="50"/>
                      <a:pt x="65" y="48"/>
                    </a:cubicBezTo>
                    <a:cubicBezTo>
                      <a:pt x="65" y="14"/>
                      <a:pt x="65" y="14"/>
                      <a:pt x="65" y="14"/>
                    </a:cubicBezTo>
                    <a:close/>
                    <a:moveTo>
                      <a:pt x="25" y="6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5" y="63"/>
                      <a:pt x="25" y="63"/>
                      <a:pt x="25" y="63"/>
                    </a:cubicBezTo>
                    <a:close/>
                    <a:moveTo>
                      <a:pt x="37" y="63"/>
                    </a:moveTo>
                    <a:cubicBezTo>
                      <a:pt x="46" y="63"/>
                      <a:pt x="46" y="63"/>
                      <a:pt x="46" y="63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63"/>
                      <a:pt x="37" y="63"/>
                      <a:pt x="37" y="6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0" y="37"/>
                      <a:pt x="8" y="39"/>
                      <a:pt x="8" y="41"/>
                    </a:cubicBezTo>
                    <a:cubicBezTo>
                      <a:pt x="8" y="43"/>
                      <a:pt x="10" y="44"/>
                      <a:pt x="12" y="44"/>
                    </a:cubicBezTo>
                    <a:cubicBezTo>
                      <a:pt x="14" y="44"/>
                      <a:pt x="16" y="43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6" y="34"/>
                      <a:pt x="27" y="34"/>
                      <a:pt x="27" y="34"/>
                    </a:cubicBezTo>
                    <a:cubicBezTo>
                      <a:pt x="29" y="34"/>
                      <a:pt x="30" y="34"/>
                      <a:pt x="30" y="33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9"/>
                      <a:pt x="40" y="41"/>
                      <a:pt x="43" y="41"/>
                    </a:cubicBezTo>
                    <a:cubicBezTo>
                      <a:pt x="45" y="41"/>
                      <a:pt x="46" y="39"/>
                      <a:pt x="46" y="37"/>
                    </a:cubicBezTo>
                    <a:cubicBezTo>
                      <a:pt x="46" y="36"/>
                      <a:pt x="46" y="36"/>
                      <a:pt x="46" y="35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7" y="27"/>
                      <a:pt x="58" y="27"/>
                    </a:cubicBezTo>
                    <a:cubicBezTo>
                      <a:pt x="60" y="27"/>
                      <a:pt x="62" y="25"/>
                      <a:pt x="62" y="23"/>
                    </a:cubicBezTo>
                    <a:cubicBezTo>
                      <a:pt x="62" y="21"/>
                      <a:pt x="60" y="19"/>
                      <a:pt x="58" y="19"/>
                    </a:cubicBezTo>
                    <a:cubicBezTo>
                      <a:pt x="56" y="19"/>
                      <a:pt x="54" y="21"/>
                      <a:pt x="54" y="23"/>
                    </a:cubicBezTo>
                    <a:cubicBezTo>
                      <a:pt x="54" y="23"/>
                      <a:pt x="54" y="24"/>
                      <a:pt x="54" y="2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1" y="33"/>
                      <a:pt x="40" y="34"/>
                      <a:pt x="40" y="35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29"/>
                      <a:pt x="29" y="27"/>
                      <a:pt x="27" y="27"/>
                    </a:cubicBezTo>
                    <a:cubicBezTo>
                      <a:pt x="25" y="27"/>
                      <a:pt x="24" y="29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7"/>
                      <a:pt x="13" y="37"/>
                      <a:pt x="12" y="37"/>
                    </a:cubicBezTo>
                    <a:close/>
                    <a:moveTo>
                      <a:pt x="58" y="21"/>
                    </a:move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1"/>
                      <a:pt x="56" y="22"/>
                      <a:pt x="56" y="23"/>
                    </a:cubicBezTo>
                    <a:cubicBezTo>
                      <a:pt x="56" y="24"/>
                      <a:pt x="57" y="25"/>
                      <a:pt x="58" y="25"/>
                    </a:cubicBezTo>
                    <a:cubicBezTo>
                      <a:pt x="59" y="25"/>
                      <a:pt x="60" y="24"/>
                      <a:pt x="60" y="23"/>
                    </a:cubicBezTo>
                    <a:cubicBezTo>
                      <a:pt x="60" y="22"/>
                      <a:pt x="59" y="21"/>
                      <a:pt x="58" y="21"/>
                    </a:cubicBezTo>
                    <a:close/>
                    <a:moveTo>
                      <a:pt x="43" y="35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5"/>
                      <a:pt x="41" y="36"/>
                      <a:pt x="41" y="37"/>
                    </a:cubicBezTo>
                    <a:cubicBezTo>
                      <a:pt x="41" y="38"/>
                      <a:pt x="42" y="39"/>
                      <a:pt x="43" y="39"/>
                    </a:cubicBezTo>
                    <a:cubicBezTo>
                      <a:pt x="44" y="39"/>
                      <a:pt x="45" y="38"/>
                      <a:pt x="45" y="37"/>
                    </a:cubicBezTo>
                    <a:cubicBezTo>
                      <a:pt x="45" y="36"/>
                      <a:pt x="44" y="35"/>
                      <a:pt x="43" y="35"/>
                    </a:cubicBezTo>
                    <a:close/>
                    <a:moveTo>
                      <a:pt x="27" y="29"/>
                    </a:move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29"/>
                      <a:pt x="25" y="30"/>
                      <a:pt x="25" y="31"/>
                    </a:cubicBezTo>
                    <a:cubicBezTo>
                      <a:pt x="25" y="32"/>
                      <a:pt x="26" y="33"/>
                      <a:pt x="27" y="33"/>
                    </a:cubicBezTo>
                    <a:cubicBezTo>
                      <a:pt x="29" y="33"/>
                      <a:pt x="29" y="32"/>
                      <a:pt x="29" y="31"/>
                    </a:cubicBezTo>
                    <a:cubicBezTo>
                      <a:pt x="29" y="30"/>
                      <a:pt x="29" y="29"/>
                      <a:pt x="27" y="29"/>
                    </a:cubicBezTo>
                    <a:close/>
                    <a:moveTo>
                      <a:pt x="12" y="39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0" y="40"/>
                      <a:pt x="10" y="41"/>
                    </a:cubicBezTo>
                    <a:cubicBezTo>
                      <a:pt x="10" y="42"/>
                      <a:pt x="11" y="43"/>
                      <a:pt x="12" y="43"/>
                    </a:cubicBezTo>
                    <a:cubicBezTo>
                      <a:pt x="13" y="43"/>
                      <a:pt x="14" y="42"/>
                      <a:pt x="14" y="41"/>
                    </a:cubicBezTo>
                    <a:cubicBezTo>
                      <a:pt x="14" y="40"/>
                      <a:pt x="13" y="39"/>
                      <a:pt x="12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39"/>
              <p:cNvSpPr>
                <a:spLocks noEditPoints="1"/>
              </p:cNvSpPr>
              <p:nvPr/>
            </p:nvSpPr>
            <p:spPr bwMode="auto">
              <a:xfrm>
                <a:off x="4775200" y="4863009"/>
                <a:ext cx="472708" cy="409511"/>
              </a:xfrm>
              <a:custGeom>
                <a:avLst/>
                <a:gdLst>
                  <a:gd name="T0" fmla="*/ 58 w 79"/>
                  <a:gd name="T1" fmla="*/ 15 h 68"/>
                  <a:gd name="T2" fmla="*/ 72 w 79"/>
                  <a:gd name="T3" fmla="*/ 20 h 68"/>
                  <a:gd name="T4" fmla="*/ 57 w 79"/>
                  <a:gd name="T5" fmla="*/ 28 h 68"/>
                  <a:gd name="T6" fmla="*/ 70 w 79"/>
                  <a:gd name="T7" fmla="*/ 24 h 68"/>
                  <a:gd name="T8" fmla="*/ 57 w 79"/>
                  <a:gd name="T9" fmla="*/ 28 h 68"/>
                  <a:gd name="T10" fmla="*/ 41 w 79"/>
                  <a:gd name="T11" fmla="*/ 28 h 68"/>
                  <a:gd name="T12" fmla="*/ 53 w 79"/>
                  <a:gd name="T13" fmla="*/ 24 h 68"/>
                  <a:gd name="T14" fmla="*/ 39 w 79"/>
                  <a:gd name="T15" fmla="*/ 15 h 68"/>
                  <a:gd name="T16" fmla="*/ 54 w 79"/>
                  <a:gd name="T17" fmla="*/ 20 h 68"/>
                  <a:gd name="T18" fmla="*/ 39 w 79"/>
                  <a:gd name="T19" fmla="*/ 15 h 68"/>
                  <a:gd name="T20" fmla="*/ 66 w 79"/>
                  <a:gd name="T21" fmla="*/ 36 h 68"/>
                  <a:gd name="T22" fmla="*/ 56 w 79"/>
                  <a:gd name="T23" fmla="*/ 32 h 68"/>
                  <a:gd name="T24" fmla="*/ 42 w 79"/>
                  <a:gd name="T25" fmla="*/ 36 h 68"/>
                  <a:gd name="T26" fmla="*/ 52 w 79"/>
                  <a:gd name="T27" fmla="*/ 32 h 68"/>
                  <a:gd name="T28" fmla="*/ 42 w 79"/>
                  <a:gd name="T29" fmla="*/ 36 h 68"/>
                  <a:gd name="T30" fmla="*/ 25 w 79"/>
                  <a:gd name="T31" fmla="*/ 28 h 68"/>
                  <a:gd name="T32" fmla="*/ 36 w 79"/>
                  <a:gd name="T33" fmla="*/ 24 h 68"/>
                  <a:gd name="T34" fmla="*/ 22 w 79"/>
                  <a:gd name="T35" fmla="*/ 20 h 68"/>
                  <a:gd name="T36" fmla="*/ 35 w 79"/>
                  <a:gd name="T37" fmla="*/ 15 h 68"/>
                  <a:gd name="T38" fmla="*/ 22 w 79"/>
                  <a:gd name="T39" fmla="*/ 20 h 68"/>
                  <a:gd name="T40" fmla="*/ 0 w 79"/>
                  <a:gd name="T41" fmla="*/ 4 h 68"/>
                  <a:gd name="T42" fmla="*/ 25 w 79"/>
                  <a:gd name="T43" fmla="*/ 40 h 68"/>
                  <a:gd name="T44" fmla="*/ 29 w 79"/>
                  <a:gd name="T45" fmla="*/ 52 h 68"/>
                  <a:gd name="T46" fmla="*/ 29 w 79"/>
                  <a:gd name="T47" fmla="*/ 52 h 68"/>
                  <a:gd name="T48" fmla="*/ 66 w 79"/>
                  <a:gd name="T49" fmla="*/ 48 h 68"/>
                  <a:gd name="T50" fmla="*/ 29 w 79"/>
                  <a:gd name="T51" fmla="*/ 40 h 68"/>
                  <a:gd name="T52" fmla="*/ 79 w 79"/>
                  <a:gd name="T53" fmla="*/ 11 h 68"/>
                  <a:gd name="T54" fmla="*/ 15 w 79"/>
                  <a:gd name="T55" fmla="*/ 0 h 68"/>
                  <a:gd name="T56" fmla="*/ 28 w 79"/>
                  <a:gd name="T57" fmla="*/ 36 h 68"/>
                  <a:gd name="T58" fmla="*/ 37 w 79"/>
                  <a:gd name="T59" fmla="*/ 32 h 68"/>
                  <a:gd name="T60" fmla="*/ 28 w 79"/>
                  <a:gd name="T61" fmla="*/ 36 h 68"/>
                  <a:gd name="T62" fmla="*/ 41 w 79"/>
                  <a:gd name="T63" fmla="*/ 61 h 68"/>
                  <a:gd name="T64" fmla="*/ 27 w 79"/>
                  <a:gd name="T65" fmla="*/ 61 h 68"/>
                  <a:gd name="T66" fmla="*/ 34 w 79"/>
                  <a:gd name="T67" fmla="*/ 58 h 68"/>
                  <a:gd name="T68" fmla="*/ 34 w 79"/>
                  <a:gd name="T69" fmla="*/ 65 h 68"/>
                  <a:gd name="T70" fmla="*/ 34 w 79"/>
                  <a:gd name="T71" fmla="*/ 58 h 68"/>
                  <a:gd name="T72" fmla="*/ 66 w 79"/>
                  <a:gd name="T73" fmla="*/ 61 h 68"/>
                  <a:gd name="T74" fmla="*/ 52 w 79"/>
                  <a:gd name="T75" fmla="*/ 61 h 68"/>
                  <a:gd name="T76" fmla="*/ 59 w 79"/>
                  <a:gd name="T77" fmla="*/ 58 h 68"/>
                  <a:gd name="T78" fmla="*/ 59 w 79"/>
                  <a:gd name="T79" fmla="*/ 65 h 68"/>
                  <a:gd name="T80" fmla="*/ 59 w 79"/>
                  <a:gd name="T8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9" h="68">
                    <a:moveTo>
                      <a:pt x="58" y="20"/>
                    </a:moveTo>
                    <a:cubicBezTo>
                      <a:pt x="58" y="15"/>
                      <a:pt x="58" y="15"/>
                      <a:pt x="58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8" y="20"/>
                      <a:pt x="58" y="20"/>
                      <a:pt x="58" y="20"/>
                    </a:cubicBezTo>
                    <a:close/>
                    <a:moveTo>
                      <a:pt x="57" y="28"/>
                    </a:moveTo>
                    <a:cubicBezTo>
                      <a:pt x="57" y="24"/>
                      <a:pt x="57" y="24"/>
                      <a:pt x="57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57" y="28"/>
                      <a:pt x="57" y="28"/>
                      <a:pt x="57" y="28"/>
                    </a:cubicBezTo>
                    <a:close/>
                    <a:moveTo>
                      <a:pt x="40" y="24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40" y="24"/>
                      <a:pt x="40" y="24"/>
                      <a:pt x="40" y="24"/>
                    </a:cubicBezTo>
                    <a:close/>
                    <a:moveTo>
                      <a:pt x="39" y="15"/>
                    </a:moveTo>
                    <a:cubicBezTo>
                      <a:pt x="39" y="20"/>
                      <a:pt x="39" y="20"/>
                      <a:pt x="39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39" y="15"/>
                      <a:pt x="39" y="15"/>
                      <a:pt x="39" y="15"/>
                    </a:cubicBezTo>
                    <a:close/>
                    <a:moveTo>
                      <a:pt x="55" y="36"/>
                    </a:moveTo>
                    <a:cubicBezTo>
                      <a:pt x="66" y="36"/>
                      <a:pt x="66" y="36"/>
                      <a:pt x="66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5" y="36"/>
                      <a:pt x="55" y="36"/>
                      <a:pt x="55" y="36"/>
                    </a:cubicBezTo>
                    <a:close/>
                    <a:moveTo>
                      <a:pt x="42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2" y="36"/>
                      <a:pt x="42" y="36"/>
                      <a:pt x="42" y="36"/>
                    </a:cubicBezTo>
                    <a:close/>
                    <a:moveTo>
                      <a:pt x="23" y="24"/>
                    </a:moveTo>
                    <a:cubicBezTo>
                      <a:pt x="25" y="28"/>
                      <a:pt x="25" y="28"/>
                      <a:pt x="25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23" y="24"/>
                      <a:pt x="23" y="24"/>
                      <a:pt x="23" y="24"/>
                    </a:cubicBezTo>
                    <a:close/>
                    <a:moveTo>
                      <a:pt x="22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28" y="36"/>
                    </a:moveTo>
                    <a:cubicBezTo>
                      <a:pt x="26" y="32"/>
                      <a:pt x="26" y="32"/>
                      <a:pt x="26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28" y="36"/>
                      <a:pt x="28" y="36"/>
                      <a:pt x="28" y="36"/>
                    </a:cubicBezTo>
                    <a:close/>
                    <a:moveTo>
                      <a:pt x="34" y="54"/>
                    </a:moveTo>
                    <a:cubicBezTo>
                      <a:pt x="38" y="54"/>
                      <a:pt x="41" y="57"/>
                      <a:pt x="41" y="61"/>
                    </a:cubicBezTo>
                    <a:cubicBezTo>
                      <a:pt x="41" y="65"/>
                      <a:pt x="38" y="68"/>
                      <a:pt x="34" y="68"/>
                    </a:cubicBezTo>
                    <a:cubicBezTo>
                      <a:pt x="30" y="68"/>
                      <a:pt x="27" y="65"/>
                      <a:pt x="27" y="61"/>
                    </a:cubicBezTo>
                    <a:cubicBezTo>
                      <a:pt x="27" y="57"/>
                      <a:pt x="30" y="54"/>
                      <a:pt x="34" y="54"/>
                    </a:cubicBezTo>
                    <a:close/>
                    <a:moveTo>
                      <a:pt x="34" y="58"/>
                    </a:moveTo>
                    <a:cubicBezTo>
                      <a:pt x="32" y="58"/>
                      <a:pt x="30" y="59"/>
                      <a:pt x="30" y="61"/>
                    </a:cubicBezTo>
                    <a:cubicBezTo>
                      <a:pt x="30" y="63"/>
                      <a:pt x="32" y="65"/>
                      <a:pt x="34" y="65"/>
                    </a:cubicBezTo>
                    <a:cubicBezTo>
                      <a:pt x="36" y="65"/>
                      <a:pt x="37" y="63"/>
                      <a:pt x="37" y="61"/>
                    </a:cubicBezTo>
                    <a:cubicBezTo>
                      <a:pt x="37" y="59"/>
                      <a:pt x="36" y="58"/>
                      <a:pt x="34" y="58"/>
                    </a:cubicBezTo>
                    <a:close/>
                    <a:moveTo>
                      <a:pt x="59" y="54"/>
                    </a:moveTo>
                    <a:cubicBezTo>
                      <a:pt x="63" y="54"/>
                      <a:pt x="66" y="57"/>
                      <a:pt x="66" y="61"/>
                    </a:cubicBezTo>
                    <a:cubicBezTo>
                      <a:pt x="66" y="65"/>
                      <a:pt x="63" y="68"/>
                      <a:pt x="59" y="68"/>
                    </a:cubicBezTo>
                    <a:cubicBezTo>
                      <a:pt x="55" y="68"/>
                      <a:pt x="52" y="65"/>
                      <a:pt x="52" y="61"/>
                    </a:cubicBezTo>
                    <a:cubicBezTo>
                      <a:pt x="52" y="57"/>
                      <a:pt x="55" y="54"/>
                      <a:pt x="59" y="54"/>
                    </a:cubicBezTo>
                    <a:close/>
                    <a:moveTo>
                      <a:pt x="59" y="58"/>
                    </a:moveTo>
                    <a:cubicBezTo>
                      <a:pt x="58" y="58"/>
                      <a:pt x="56" y="59"/>
                      <a:pt x="56" y="61"/>
                    </a:cubicBezTo>
                    <a:cubicBezTo>
                      <a:pt x="56" y="63"/>
                      <a:pt x="58" y="65"/>
                      <a:pt x="59" y="65"/>
                    </a:cubicBezTo>
                    <a:cubicBezTo>
                      <a:pt x="61" y="65"/>
                      <a:pt x="63" y="63"/>
                      <a:pt x="63" y="61"/>
                    </a:cubicBezTo>
                    <a:cubicBezTo>
                      <a:pt x="63" y="59"/>
                      <a:pt x="61" y="58"/>
                      <a:pt x="59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文本框 66"/>
            <p:cNvSpPr txBox="1"/>
            <p:nvPr/>
          </p:nvSpPr>
          <p:spPr>
            <a:xfrm>
              <a:off x="5494701" y="2276872"/>
              <a:ext cx="120259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8327919" y="3219241"/>
            <a:ext cx="3189554" cy="914860"/>
            <a:chOff x="1315498" y="874854"/>
            <a:chExt cx="3741460" cy="818085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1315499" y="874854"/>
              <a:ext cx="1906705" cy="29024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1315498" y="1286761"/>
              <a:ext cx="3741460" cy="40617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在此录入上述图表的综合描述说明，此录入上述图表上述图表的。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27919" y="4831401"/>
            <a:ext cx="3189554" cy="914860"/>
            <a:chOff x="1315498" y="874854"/>
            <a:chExt cx="3741460" cy="818085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1315499" y="874854"/>
              <a:ext cx="1906705" cy="29024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1315498" y="1286761"/>
              <a:ext cx="3741460" cy="40617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在此录入上述图表的综合描述说明，此录入上述图表上述图表的。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0"/>
          <p:cNvGrpSpPr/>
          <p:nvPr/>
        </p:nvGrpSpPr>
        <p:grpSpPr>
          <a:xfrm>
            <a:off x="1265335" y="3236624"/>
            <a:ext cx="3189554" cy="914860"/>
            <a:chOff x="1315498" y="874854"/>
            <a:chExt cx="3741460" cy="818085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1315499" y="874854"/>
              <a:ext cx="1906705" cy="29024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315498" y="1286761"/>
              <a:ext cx="3741460" cy="40617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在此录入上述图表的综合描述说明，此录入上述图表上述图表的。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0"/>
          <p:cNvGrpSpPr/>
          <p:nvPr/>
        </p:nvGrpSpPr>
        <p:grpSpPr>
          <a:xfrm>
            <a:off x="1265335" y="4848785"/>
            <a:ext cx="3189554" cy="914860"/>
            <a:chOff x="1315498" y="874854"/>
            <a:chExt cx="3741460" cy="818085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1315499" y="874854"/>
              <a:ext cx="1906705" cy="29024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11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添加文字标题</a:t>
              </a:r>
              <a:endParaRPr lang="en-US" sz="211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 Placeholder 3"/>
            <p:cNvSpPr txBox="1"/>
            <p:nvPr/>
          </p:nvSpPr>
          <p:spPr>
            <a:xfrm>
              <a:off x="1315498" y="1286761"/>
              <a:ext cx="3741460" cy="40617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在此录入上述图表的综合描述说明，此录入上述图表上述图表的。</a:t>
              </a:r>
              <a:endParaRPr lang="en-US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41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139039" y="2122927"/>
          <a:ext cx="6580670" cy="431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95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33" y="5041513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75" y="3507494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12" y="3474419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49"/>
          <p:cNvSpPr/>
          <p:nvPr/>
        </p:nvSpPr>
        <p:spPr>
          <a:xfrm>
            <a:off x="867634" y="2595588"/>
            <a:ext cx="726061" cy="726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Oval 52"/>
          <p:cNvSpPr/>
          <p:nvPr/>
        </p:nvSpPr>
        <p:spPr>
          <a:xfrm>
            <a:off x="867634" y="3778388"/>
            <a:ext cx="726061" cy="726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val 55"/>
          <p:cNvSpPr/>
          <p:nvPr/>
        </p:nvSpPr>
        <p:spPr>
          <a:xfrm>
            <a:off x="867634" y="4959615"/>
            <a:ext cx="726061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Picture 5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54" y="280348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9" y="3981559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54" y="5192710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61"/>
          <p:cNvSpPr/>
          <p:nvPr/>
        </p:nvSpPr>
        <p:spPr>
          <a:xfrm>
            <a:off x="11332565" y="2595588"/>
            <a:ext cx="726060" cy="7244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Oval 64"/>
          <p:cNvSpPr/>
          <p:nvPr/>
        </p:nvSpPr>
        <p:spPr>
          <a:xfrm>
            <a:off x="11332565" y="3776815"/>
            <a:ext cx="726060" cy="7260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val 67"/>
          <p:cNvSpPr/>
          <p:nvPr/>
        </p:nvSpPr>
        <p:spPr>
          <a:xfrm>
            <a:off x="11332565" y="4958042"/>
            <a:ext cx="726060" cy="7260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9" name="Picture 6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184" y="280348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184" y="3979984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184" y="5170660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7"/>
          <p:cNvSpPr/>
          <p:nvPr/>
        </p:nvSpPr>
        <p:spPr>
          <a:xfrm>
            <a:off x="1708667" y="2926332"/>
            <a:ext cx="2519179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1708667" y="2595587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3"/>
          <p:cNvSpPr/>
          <p:nvPr/>
        </p:nvSpPr>
        <p:spPr>
          <a:xfrm>
            <a:off x="1708667" y="4107559"/>
            <a:ext cx="2519179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708667" y="3776813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30"/>
          <p:cNvSpPr/>
          <p:nvPr/>
        </p:nvSpPr>
        <p:spPr>
          <a:xfrm>
            <a:off x="1708667" y="5290359"/>
            <a:ext cx="2519179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1708667" y="4958040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ctangle 34"/>
          <p:cNvSpPr/>
          <p:nvPr/>
        </p:nvSpPr>
        <p:spPr>
          <a:xfrm>
            <a:off x="8616953" y="2926332"/>
            <a:ext cx="258646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35"/>
          <p:cNvSpPr txBox="1"/>
          <p:nvPr/>
        </p:nvSpPr>
        <p:spPr>
          <a:xfrm>
            <a:off x="8330673" y="2595587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Rectangle 37"/>
          <p:cNvSpPr/>
          <p:nvPr/>
        </p:nvSpPr>
        <p:spPr>
          <a:xfrm>
            <a:off x="8616953" y="4107559"/>
            <a:ext cx="258646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38"/>
          <p:cNvSpPr txBox="1"/>
          <p:nvPr/>
        </p:nvSpPr>
        <p:spPr>
          <a:xfrm>
            <a:off x="8330673" y="3776813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Rectangle 40"/>
          <p:cNvSpPr/>
          <p:nvPr/>
        </p:nvSpPr>
        <p:spPr>
          <a:xfrm>
            <a:off x="8616953" y="5290359"/>
            <a:ext cx="258646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41"/>
          <p:cNvSpPr txBox="1"/>
          <p:nvPr/>
        </p:nvSpPr>
        <p:spPr>
          <a:xfrm>
            <a:off x="8330673" y="4958040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53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09095" y="1070080"/>
            <a:ext cx="8949655" cy="5024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Group 45"/>
          <p:cNvGrpSpPr/>
          <p:nvPr/>
        </p:nvGrpSpPr>
        <p:grpSpPr>
          <a:xfrm>
            <a:off x="5421263" y="2006184"/>
            <a:ext cx="4880792" cy="1734267"/>
            <a:chOff x="5505845" y="1199046"/>
            <a:chExt cx="4627968" cy="1644433"/>
          </a:xfrm>
        </p:grpSpPr>
        <p:sp>
          <p:nvSpPr>
            <p:cNvPr id="34" name="TextBox 46"/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35" name="TextBox 47"/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5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2561140" y="1841988"/>
            <a:ext cx="2430137" cy="24301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484998" y="3462079"/>
            <a:ext cx="1417580" cy="1417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503559" y="3480042"/>
            <a:ext cx="1399019" cy="126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95" spc="422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7595" spc="422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2"/>
          <p:cNvGrpSpPr/>
          <p:nvPr/>
        </p:nvGrpSpPr>
        <p:grpSpPr bwMode="auto">
          <a:xfrm>
            <a:off x="1216933" y="2103097"/>
            <a:ext cx="1272145" cy="2481558"/>
            <a:chOff x="942759" y="1534824"/>
            <a:chExt cx="914400" cy="1773235"/>
          </a:xfrm>
        </p:grpSpPr>
        <p:sp>
          <p:nvSpPr>
            <p:cNvPr id="13" name="Isosceles Triangle 20"/>
            <p:cNvSpPr/>
            <p:nvPr/>
          </p:nvSpPr>
          <p:spPr>
            <a:xfrm>
              <a:off x="942759" y="1895186"/>
              <a:ext cx="914400" cy="1412873"/>
            </a:xfrm>
            <a:prstGeom prst="triangl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2038" y="1534824"/>
              <a:ext cx="534859" cy="3543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5" name="Group 73"/>
          <p:cNvGrpSpPr/>
          <p:nvPr/>
        </p:nvGrpSpPr>
        <p:grpSpPr bwMode="auto">
          <a:xfrm>
            <a:off x="2123557" y="2507432"/>
            <a:ext cx="1272145" cy="2077222"/>
            <a:chOff x="1547633" y="1822859"/>
            <a:chExt cx="1207008" cy="1485200"/>
          </a:xfrm>
        </p:grpSpPr>
        <p:sp>
          <p:nvSpPr>
            <p:cNvPr id="16" name="Isosceles Triangle 21"/>
            <p:cNvSpPr/>
            <p:nvPr/>
          </p:nvSpPr>
          <p:spPr>
            <a:xfrm>
              <a:off x="1547633" y="2197733"/>
              <a:ext cx="1207008" cy="1110326"/>
            </a:xfrm>
            <a:prstGeom prst="triangl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97483" y="1822859"/>
              <a:ext cx="706014" cy="354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8" name="Group 75"/>
          <p:cNvGrpSpPr/>
          <p:nvPr/>
        </p:nvGrpSpPr>
        <p:grpSpPr bwMode="auto">
          <a:xfrm>
            <a:off x="3936805" y="1723197"/>
            <a:ext cx="1272145" cy="2861457"/>
            <a:chOff x="2742195" y="1263441"/>
            <a:chExt cx="914400" cy="2044618"/>
          </a:xfrm>
        </p:grpSpPr>
        <p:sp>
          <p:nvSpPr>
            <p:cNvPr id="19" name="Isosceles Triangle 27"/>
            <p:cNvSpPr/>
            <p:nvPr/>
          </p:nvSpPr>
          <p:spPr>
            <a:xfrm flipH="1">
              <a:off x="2742195" y="1592041"/>
              <a:ext cx="914400" cy="1716018"/>
            </a:xfrm>
            <a:prstGeom prst="triangl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69400" y="1263441"/>
              <a:ext cx="646623" cy="3542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</a:p>
          </p:txBody>
        </p:sp>
      </p:grpSp>
      <p:grpSp>
        <p:nvGrpSpPr>
          <p:cNvPr id="21" name="Group 74"/>
          <p:cNvGrpSpPr/>
          <p:nvPr/>
        </p:nvGrpSpPr>
        <p:grpSpPr bwMode="auto">
          <a:xfrm>
            <a:off x="3030181" y="2989526"/>
            <a:ext cx="1272145" cy="1595129"/>
            <a:chOff x="2267720" y="2168493"/>
            <a:chExt cx="662480" cy="1139566"/>
          </a:xfrm>
        </p:grpSpPr>
        <p:sp>
          <p:nvSpPr>
            <p:cNvPr id="22" name="Isosceles Triangle 22"/>
            <p:cNvSpPr/>
            <p:nvPr/>
          </p:nvSpPr>
          <p:spPr>
            <a:xfrm>
              <a:off x="2267720" y="2535123"/>
              <a:ext cx="662480" cy="772936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04854" y="2168493"/>
              <a:ext cx="387504" cy="327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</a:p>
          </p:txBody>
        </p:sp>
      </p:grpSp>
      <p:grpSp>
        <p:nvGrpSpPr>
          <p:cNvPr id="24" name="Group 76"/>
          <p:cNvGrpSpPr/>
          <p:nvPr/>
        </p:nvGrpSpPr>
        <p:grpSpPr bwMode="auto">
          <a:xfrm>
            <a:off x="4843429" y="2265275"/>
            <a:ext cx="1272145" cy="2319380"/>
            <a:chOff x="3331392" y="1650038"/>
            <a:chExt cx="914400" cy="1658021"/>
          </a:xfrm>
        </p:grpSpPr>
        <p:sp>
          <p:nvSpPr>
            <p:cNvPr id="25" name="Isosceles Triangle 30"/>
            <p:cNvSpPr/>
            <p:nvPr/>
          </p:nvSpPr>
          <p:spPr>
            <a:xfrm flipH="1">
              <a:off x="3331392" y="1959726"/>
              <a:ext cx="914400" cy="1348333"/>
            </a:xfrm>
            <a:prstGeom prst="triangl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0671" y="1650038"/>
              <a:ext cx="534859" cy="3544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</a:p>
          </p:txBody>
        </p:sp>
      </p:grpSp>
      <p:grpSp>
        <p:nvGrpSpPr>
          <p:cNvPr id="27" name="Group 77"/>
          <p:cNvGrpSpPr/>
          <p:nvPr/>
        </p:nvGrpSpPr>
        <p:grpSpPr bwMode="auto">
          <a:xfrm>
            <a:off x="5750053" y="2751813"/>
            <a:ext cx="1272145" cy="1832842"/>
            <a:chOff x="4113201" y="1998819"/>
            <a:chExt cx="914400" cy="1309240"/>
          </a:xfrm>
        </p:grpSpPr>
        <p:sp>
          <p:nvSpPr>
            <p:cNvPr id="28" name="Isosceles Triangle 33"/>
            <p:cNvSpPr/>
            <p:nvPr/>
          </p:nvSpPr>
          <p:spPr>
            <a:xfrm flipH="1">
              <a:off x="4113201" y="2368580"/>
              <a:ext cx="914400" cy="939479"/>
            </a:xfrm>
            <a:prstGeom prst="triangl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02480" y="1998819"/>
              <a:ext cx="534859" cy="354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65%</a:t>
              </a:r>
            </a:p>
          </p:txBody>
        </p:sp>
      </p:grpSp>
      <p:grpSp>
        <p:nvGrpSpPr>
          <p:cNvPr id="30" name="Group 78"/>
          <p:cNvGrpSpPr/>
          <p:nvPr/>
        </p:nvGrpSpPr>
        <p:grpSpPr bwMode="auto">
          <a:xfrm>
            <a:off x="6656677" y="2507432"/>
            <a:ext cx="1272145" cy="2077222"/>
            <a:chOff x="4582301" y="1822859"/>
            <a:chExt cx="914400" cy="1485200"/>
          </a:xfrm>
        </p:grpSpPr>
        <p:sp>
          <p:nvSpPr>
            <p:cNvPr id="31" name="Isosceles Triangle 36"/>
            <p:cNvSpPr/>
            <p:nvPr/>
          </p:nvSpPr>
          <p:spPr>
            <a:xfrm>
              <a:off x="4582301" y="2197733"/>
              <a:ext cx="914400" cy="1110326"/>
            </a:xfrm>
            <a:prstGeom prst="triangl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89837" y="1822859"/>
              <a:ext cx="534859" cy="354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3" name="Group 79"/>
          <p:cNvGrpSpPr/>
          <p:nvPr/>
        </p:nvGrpSpPr>
        <p:grpSpPr bwMode="auto">
          <a:xfrm>
            <a:off x="7563301" y="2989526"/>
            <a:ext cx="1272145" cy="1595129"/>
            <a:chOff x="5302388" y="2168493"/>
            <a:chExt cx="914400" cy="1139566"/>
          </a:xfrm>
        </p:grpSpPr>
        <p:sp>
          <p:nvSpPr>
            <p:cNvPr id="34" name="Isosceles Triangle 39"/>
            <p:cNvSpPr/>
            <p:nvPr/>
          </p:nvSpPr>
          <p:spPr>
            <a:xfrm>
              <a:off x="5302388" y="2535123"/>
              <a:ext cx="914400" cy="772936"/>
            </a:xfrm>
            <a:prstGeom prst="triangl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667" y="2168493"/>
              <a:ext cx="534859" cy="354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</a:p>
          </p:txBody>
        </p:sp>
      </p:grpSp>
      <p:grpSp>
        <p:nvGrpSpPr>
          <p:cNvPr id="36" name="Group 80"/>
          <p:cNvGrpSpPr/>
          <p:nvPr/>
        </p:nvGrpSpPr>
        <p:grpSpPr bwMode="auto">
          <a:xfrm>
            <a:off x="8469925" y="2216399"/>
            <a:ext cx="1272145" cy="2368256"/>
            <a:chOff x="5666533" y="1616104"/>
            <a:chExt cx="914400" cy="1691955"/>
          </a:xfrm>
        </p:grpSpPr>
        <p:sp>
          <p:nvSpPr>
            <p:cNvPr id="37" name="Isosceles Triangle 40"/>
            <p:cNvSpPr/>
            <p:nvPr/>
          </p:nvSpPr>
          <p:spPr>
            <a:xfrm flipH="1">
              <a:off x="5666533" y="1960527"/>
              <a:ext cx="914400" cy="1347532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55812" y="1616104"/>
              <a:ext cx="534859" cy="3542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9" name="Group 81"/>
          <p:cNvGrpSpPr/>
          <p:nvPr/>
        </p:nvGrpSpPr>
        <p:grpSpPr bwMode="auto">
          <a:xfrm>
            <a:off x="10283178" y="2103097"/>
            <a:ext cx="1272145" cy="2481558"/>
            <a:chOff x="6991493" y="1534824"/>
            <a:chExt cx="914400" cy="1773235"/>
          </a:xfrm>
        </p:grpSpPr>
        <p:sp>
          <p:nvSpPr>
            <p:cNvPr id="40" name="Isosceles Triangle 42"/>
            <p:cNvSpPr/>
            <p:nvPr/>
          </p:nvSpPr>
          <p:spPr>
            <a:xfrm>
              <a:off x="6991493" y="1895186"/>
              <a:ext cx="914400" cy="1412873"/>
            </a:xfrm>
            <a:prstGeom prst="triangl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80772" y="1534824"/>
              <a:ext cx="534859" cy="3543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42" name="Group 83"/>
          <p:cNvGrpSpPr/>
          <p:nvPr/>
        </p:nvGrpSpPr>
        <p:grpSpPr bwMode="auto">
          <a:xfrm>
            <a:off x="9376549" y="3020628"/>
            <a:ext cx="1272145" cy="1564026"/>
            <a:chOff x="6448342" y="2175589"/>
            <a:chExt cx="914400" cy="1117826"/>
          </a:xfrm>
        </p:grpSpPr>
        <p:sp>
          <p:nvSpPr>
            <p:cNvPr id="43" name="Isosceles Triangle 41"/>
            <p:cNvSpPr/>
            <p:nvPr/>
          </p:nvSpPr>
          <p:spPr>
            <a:xfrm flipH="1">
              <a:off x="6448342" y="2513795"/>
              <a:ext cx="914400" cy="779620"/>
            </a:xfrm>
            <a:prstGeom prst="triangl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37621" y="2175589"/>
              <a:ext cx="534859" cy="354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438275">
                <a:lnSpc>
                  <a:spcPct val="120000"/>
                </a:lnSpc>
                <a:defRPr/>
              </a:pPr>
              <a:r>
                <a:rPr lang="en-US" sz="21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45" name="Group 136"/>
          <p:cNvGrpSpPr/>
          <p:nvPr/>
        </p:nvGrpSpPr>
        <p:grpSpPr bwMode="auto">
          <a:xfrm>
            <a:off x="1465078" y="4893460"/>
            <a:ext cx="775853" cy="1016317"/>
            <a:chOff x="910600" y="3281022"/>
            <a:chExt cx="557283" cy="726606"/>
          </a:xfrm>
        </p:grpSpPr>
        <p:sp>
          <p:nvSpPr>
            <p:cNvPr id="46" name="Oval 58"/>
            <p:cNvSpPr>
              <a:spLocks noChangeAspect="1"/>
            </p:cNvSpPr>
            <p:nvPr/>
          </p:nvSpPr>
          <p:spPr>
            <a:xfrm>
              <a:off x="1087634" y="3281022"/>
              <a:ext cx="201471" cy="193776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7" name="Group 120"/>
            <p:cNvGrpSpPr/>
            <p:nvPr/>
          </p:nvGrpSpPr>
          <p:grpSpPr bwMode="auto">
            <a:xfrm>
              <a:off x="910600" y="3474799"/>
              <a:ext cx="557283" cy="532829"/>
              <a:chOff x="968207" y="3705227"/>
              <a:chExt cx="557283" cy="53282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68207" y="4056247"/>
                <a:ext cx="557283" cy="18180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49" name="Straight Connector 102"/>
              <p:cNvCxnSpPr/>
              <p:nvPr/>
            </p:nvCxnSpPr>
            <p:spPr>
              <a:xfrm>
                <a:off x="1246770" y="3705227"/>
                <a:ext cx="0" cy="3430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137"/>
          <p:cNvGrpSpPr/>
          <p:nvPr/>
        </p:nvGrpSpPr>
        <p:grpSpPr bwMode="auto">
          <a:xfrm>
            <a:off x="2371702" y="4893459"/>
            <a:ext cx="775853" cy="1471752"/>
            <a:chOff x="1567941" y="3281022"/>
            <a:chExt cx="557283" cy="1051722"/>
          </a:xfrm>
        </p:grpSpPr>
        <p:sp>
          <p:nvSpPr>
            <p:cNvPr id="51" name="Oval 84"/>
            <p:cNvSpPr>
              <a:spLocks noChangeAspect="1"/>
            </p:cNvSpPr>
            <p:nvPr/>
          </p:nvSpPr>
          <p:spPr>
            <a:xfrm>
              <a:off x="1744975" y="3281022"/>
              <a:ext cx="199885" cy="193686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2" name="Group 107"/>
            <p:cNvGrpSpPr/>
            <p:nvPr/>
          </p:nvGrpSpPr>
          <p:grpSpPr bwMode="auto">
            <a:xfrm>
              <a:off x="1567941" y="3474708"/>
              <a:ext cx="557283" cy="858036"/>
              <a:chOff x="1616737" y="3705136"/>
              <a:chExt cx="557283" cy="858036"/>
            </a:xfrm>
          </p:grpSpPr>
          <p:cxnSp>
            <p:nvCxnSpPr>
              <p:cNvPr id="53" name="Straight Connector 103"/>
              <p:cNvCxnSpPr/>
              <p:nvPr/>
            </p:nvCxnSpPr>
            <p:spPr>
              <a:xfrm>
                <a:off x="1898473" y="3705136"/>
                <a:ext cx="0" cy="6524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616737" y="4381448"/>
                <a:ext cx="557283" cy="18172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up 139"/>
          <p:cNvGrpSpPr/>
          <p:nvPr/>
        </p:nvGrpSpPr>
        <p:grpSpPr bwMode="auto">
          <a:xfrm>
            <a:off x="4184949" y="4893459"/>
            <a:ext cx="775853" cy="1471752"/>
            <a:chOff x="2882623" y="3281022"/>
            <a:chExt cx="557283" cy="1051722"/>
          </a:xfrm>
        </p:grpSpPr>
        <p:sp>
          <p:nvSpPr>
            <p:cNvPr id="56" name="Oval 85"/>
            <p:cNvSpPr>
              <a:spLocks noChangeAspect="1"/>
            </p:cNvSpPr>
            <p:nvPr/>
          </p:nvSpPr>
          <p:spPr>
            <a:xfrm>
              <a:off x="3058070" y="3281022"/>
              <a:ext cx="199885" cy="19368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7" name="Group 108"/>
            <p:cNvGrpSpPr/>
            <p:nvPr/>
          </p:nvGrpSpPr>
          <p:grpSpPr bwMode="auto">
            <a:xfrm>
              <a:off x="2882623" y="3474708"/>
              <a:ext cx="557283" cy="858036"/>
              <a:chOff x="1616737" y="3705136"/>
              <a:chExt cx="557283" cy="858036"/>
            </a:xfrm>
          </p:grpSpPr>
          <p:cxnSp>
            <p:nvCxnSpPr>
              <p:cNvPr id="58" name="Straight Connector 109"/>
              <p:cNvCxnSpPr/>
              <p:nvPr/>
            </p:nvCxnSpPr>
            <p:spPr>
              <a:xfrm>
                <a:off x="1898473" y="3705136"/>
                <a:ext cx="0" cy="6524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616737" y="4381448"/>
                <a:ext cx="557283" cy="18172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Group 141"/>
          <p:cNvGrpSpPr/>
          <p:nvPr/>
        </p:nvGrpSpPr>
        <p:grpSpPr bwMode="auto">
          <a:xfrm>
            <a:off x="5998196" y="4893459"/>
            <a:ext cx="775853" cy="1471752"/>
            <a:chOff x="4197305" y="3281022"/>
            <a:chExt cx="557283" cy="1051722"/>
          </a:xfrm>
        </p:grpSpPr>
        <p:sp>
          <p:nvSpPr>
            <p:cNvPr id="61" name="Oval 87"/>
            <p:cNvSpPr>
              <a:spLocks noChangeAspect="1"/>
            </p:cNvSpPr>
            <p:nvPr/>
          </p:nvSpPr>
          <p:spPr>
            <a:xfrm>
              <a:off x="4371166" y="3281022"/>
              <a:ext cx="201471" cy="193686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2" name="Group 111"/>
            <p:cNvGrpSpPr/>
            <p:nvPr/>
          </p:nvGrpSpPr>
          <p:grpSpPr bwMode="auto">
            <a:xfrm>
              <a:off x="4197305" y="3474708"/>
              <a:ext cx="557283" cy="858036"/>
              <a:chOff x="1616737" y="3705136"/>
              <a:chExt cx="557283" cy="858036"/>
            </a:xfrm>
          </p:grpSpPr>
          <p:cxnSp>
            <p:nvCxnSpPr>
              <p:cNvPr id="63" name="Straight Connector 112"/>
              <p:cNvCxnSpPr/>
              <p:nvPr/>
            </p:nvCxnSpPr>
            <p:spPr>
              <a:xfrm>
                <a:off x="1898473" y="3705136"/>
                <a:ext cx="0" cy="6524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1616737" y="4381448"/>
                <a:ext cx="557283" cy="18172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Group 143"/>
          <p:cNvGrpSpPr/>
          <p:nvPr/>
        </p:nvGrpSpPr>
        <p:grpSpPr bwMode="auto">
          <a:xfrm>
            <a:off x="7811448" y="4893459"/>
            <a:ext cx="775853" cy="1471752"/>
            <a:chOff x="5511255" y="3281022"/>
            <a:chExt cx="558731" cy="1051722"/>
          </a:xfrm>
        </p:grpSpPr>
        <p:sp>
          <p:nvSpPr>
            <p:cNvPr id="66" name="Oval 88"/>
            <p:cNvSpPr>
              <a:spLocks noChangeAspect="1"/>
            </p:cNvSpPr>
            <p:nvPr/>
          </p:nvSpPr>
          <p:spPr>
            <a:xfrm flipH="1">
              <a:off x="5684773" y="3281022"/>
              <a:ext cx="200405" cy="193686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7" name="Group 114"/>
            <p:cNvGrpSpPr/>
            <p:nvPr/>
          </p:nvGrpSpPr>
          <p:grpSpPr bwMode="auto">
            <a:xfrm>
              <a:off x="5511255" y="3474708"/>
              <a:ext cx="558731" cy="858036"/>
              <a:chOff x="1616005" y="3705136"/>
              <a:chExt cx="558731" cy="858036"/>
            </a:xfrm>
          </p:grpSpPr>
          <p:cxnSp>
            <p:nvCxnSpPr>
              <p:cNvPr id="68" name="Straight Connector 115"/>
              <p:cNvCxnSpPr/>
              <p:nvPr/>
            </p:nvCxnSpPr>
            <p:spPr>
              <a:xfrm>
                <a:off x="1899268" y="3705136"/>
                <a:ext cx="0" cy="6524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1616005" y="4381448"/>
                <a:ext cx="558731" cy="18172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Group 145"/>
          <p:cNvGrpSpPr/>
          <p:nvPr/>
        </p:nvGrpSpPr>
        <p:grpSpPr bwMode="auto">
          <a:xfrm>
            <a:off x="9624698" y="4893459"/>
            <a:ext cx="775853" cy="1471752"/>
            <a:chOff x="6825937" y="3281022"/>
            <a:chExt cx="558731" cy="1051722"/>
          </a:xfrm>
        </p:grpSpPr>
        <p:sp>
          <p:nvSpPr>
            <p:cNvPr id="71" name="Oval 96"/>
            <p:cNvSpPr>
              <a:spLocks noChangeAspect="1"/>
            </p:cNvSpPr>
            <p:nvPr/>
          </p:nvSpPr>
          <p:spPr>
            <a:xfrm>
              <a:off x="6999455" y="3281022"/>
              <a:ext cx="198814" cy="19368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2" name="Group 117"/>
            <p:cNvGrpSpPr/>
            <p:nvPr/>
          </p:nvGrpSpPr>
          <p:grpSpPr bwMode="auto">
            <a:xfrm>
              <a:off x="6825937" y="3474708"/>
              <a:ext cx="558731" cy="858036"/>
              <a:chOff x="1616005" y="3705136"/>
              <a:chExt cx="558731" cy="858036"/>
            </a:xfrm>
          </p:grpSpPr>
          <p:cxnSp>
            <p:nvCxnSpPr>
              <p:cNvPr id="73" name="Straight Connector 118"/>
              <p:cNvCxnSpPr/>
              <p:nvPr/>
            </p:nvCxnSpPr>
            <p:spPr>
              <a:xfrm>
                <a:off x="1899268" y="3705136"/>
                <a:ext cx="0" cy="6524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616005" y="4381448"/>
                <a:ext cx="558731" cy="18172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138"/>
          <p:cNvGrpSpPr/>
          <p:nvPr/>
        </p:nvGrpSpPr>
        <p:grpSpPr bwMode="auto">
          <a:xfrm>
            <a:off x="3278325" y="4893460"/>
            <a:ext cx="775853" cy="1016317"/>
            <a:chOff x="2225282" y="3281022"/>
            <a:chExt cx="557283" cy="726606"/>
          </a:xfrm>
        </p:grpSpPr>
        <p:sp>
          <p:nvSpPr>
            <p:cNvPr id="76" name="Oval 97"/>
            <p:cNvSpPr>
              <a:spLocks noChangeAspect="1"/>
            </p:cNvSpPr>
            <p:nvPr/>
          </p:nvSpPr>
          <p:spPr>
            <a:xfrm>
              <a:off x="2402316" y="3281022"/>
              <a:ext cx="199885" cy="19377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7" name="Group 121"/>
            <p:cNvGrpSpPr/>
            <p:nvPr/>
          </p:nvGrpSpPr>
          <p:grpSpPr bwMode="auto">
            <a:xfrm>
              <a:off x="2225282" y="3474799"/>
              <a:ext cx="557283" cy="532829"/>
              <a:chOff x="968207" y="3705227"/>
              <a:chExt cx="557283" cy="53282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968207" y="4056247"/>
                <a:ext cx="557283" cy="18180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79" name="Straight Connector 123"/>
              <p:cNvCxnSpPr/>
              <p:nvPr/>
            </p:nvCxnSpPr>
            <p:spPr>
              <a:xfrm>
                <a:off x="1246770" y="3705227"/>
                <a:ext cx="0" cy="3430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140"/>
          <p:cNvGrpSpPr/>
          <p:nvPr/>
        </p:nvGrpSpPr>
        <p:grpSpPr bwMode="auto">
          <a:xfrm>
            <a:off x="5091573" y="4893460"/>
            <a:ext cx="775853" cy="1016317"/>
            <a:chOff x="3539964" y="3281022"/>
            <a:chExt cx="557283" cy="726606"/>
          </a:xfrm>
        </p:grpSpPr>
        <p:sp>
          <p:nvSpPr>
            <p:cNvPr id="81" name="Oval 86"/>
            <p:cNvSpPr>
              <a:spLocks noChangeAspect="1"/>
            </p:cNvSpPr>
            <p:nvPr/>
          </p:nvSpPr>
          <p:spPr>
            <a:xfrm>
              <a:off x="3715411" y="3281022"/>
              <a:ext cx="199885" cy="193776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2" name="Group 124"/>
            <p:cNvGrpSpPr/>
            <p:nvPr/>
          </p:nvGrpSpPr>
          <p:grpSpPr bwMode="auto">
            <a:xfrm>
              <a:off x="3539964" y="3474799"/>
              <a:ext cx="557283" cy="532829"/>
              <a:chOff x="968207" y="3705227"/>
              <a:chExt cx="557283" cy="532829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968207" y="4056247"/>
                <a:ext cx="557283" cy="18180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84" name="Straight Connector 126"/>
              <p:cNvCxnSpPr/>
              <p:nvPr/>
            </p:nvCxnSpPr>
            <p:spPr>
              <a:xfrm>
                <a:off x="1246770" y="3705227"/>
                <a:ext cx="0" cy="3430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142"/>
          <p:cNvGrpSpPr/>
          <p:nvPr/>
        </p:nvGrpSpPr>
        <p:grpSpPr bwMode="auto">
          <a:xfrm>
            <a:off x="6904823" y="4893460"/>
            <a:ext cx="775853" cy="1016317"/>
            <a:chOff x="4853914" y="3281022"/>
            <a:chExt cx="558731" cy="726606"/>
          </a:xfrm>
        </p:grpSpPr>
        <p:sp>
          <p:nvSpPr>
            <p:cNvPr id="86" name="Oval 89"/>
            <p:cNvSpPr>
              <a:spLocks noChangeAspect="1"/>
            </p:cNvSpPr>
            <p:nvPr/>
          </p:nvSpPr>
          <p:spPr>
            <a:xfrm>
              <a:off x="5029022" y="3281022"/>
              <a:ext cx="200405" cy="193776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7" name="Group 127"/>
            <p:cNvGrpSpPr/>
            <p:nvPr/>
          </p:nvGrpSpPr>
          <p:grpSpPr bwMode="auto">
            <a:xfrm>
              <a:off x="4853914" y="3474799"/>
              <a:ext cx="558731" cy="532829"/>
              <a:chOff x="967475" y="3705227"/>
              <a:chExt cx="558731" cy="532829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967475" y="4056247"/>
                <a:ext cx="558731" cy="18180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89" name="Straight Connector 129"/>
              <p:cNvCxnSpPr/>
              <p:nvPr/>
            </p:nvCxnSpPr>
            <p:spPr>
              <a:xfrm>
                <a:off x="1245966" y="3705227"/>
                <a:ext cx="0" cy="3430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144"/>
          <p:cNvGrpSpPr/>
          <p:nvPr/>
        </p:nvGrpSpPr>
        <p:grpSpPr bwMode="auto">
          <a:xfrm>
            <a:off x="8718073" y="4893460"/>
            <a:ext cx="775853" cy="1016317"/>
            <a:chOff x="6168596" y="3281022"/>
            <a:chExt cx="558731" cy="726606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342114" y="3281022"/>
              <a:ext cx="200405" cy="19377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Group 130"/>
            <p:cNvGrpSpPr/>
            <p:nvPr/>
          </p:nvGrpSpPr>
          <p:grpSpPr bwMode="auto">
            <a:xfrm>
              <a:off x="6168596" y="3474799"/>
              <a:ext cx="558731" cy="532829"/>
              <a:chOff x="967475" y="3705227"/>
              <a:chExt cx="558731" cy="532829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967475" y="4056247"/>
                <a:ext cx="558731" cy="18180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94" name="Straight Connector 132"/>
              <p:cNvCxnSpPr/>
              <p:nvPr/>
            </p:nvCxnSpPr>
            <p:spPr>
              <a:xfrm>
                <a:off x="1245966" y="3705227"/>
                <a:ext cx="0" cy="3430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146"/>
          <p:cNvGrpSpPr/>
          <p:nvPr/>
        </p:nvGrpSpPr>
        <p:grpSpPr bwMode="auto">
          <a:xfrm>
            <a:off x="10531319" y="4893460"/>
            <a:ext cx="775853" cy="1016317"/>
            <a:chOff x="7484006" y="3281022"/>
            <a:chExt cx="557283" cy="726606"/>
          </a:xfrm>
        </p:grpSpPr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7654694" y="3281022"/>
              <a:ext cx="201472" cy="193776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en-US" sz="16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7" name="Group 133"/>
            <p:cNvGrpSpPr/>
            <p:nvPr/>
          </p:nvGrpSpPr>
          <p:grpSpPr bwMode="auto">
            <a:xfrm>
              <a:off x="7484006" y="3474799"/>
              <a:ext cx="557283" cy="532829"/>
              <a:chOff x="968207" y="3705227"/>
              <a:chExt cx="557283" cy="532829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968207" y="4056247"/>
                <a:ext cx="557283" cy="18180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1438275">
                  <a:lnSpc>
                    <a:spcPct val="120000"/>
                  </a:lnSpc>
                  <a:defRPr/>
                </a:pPr>
                <a:r>
                  <a:rPr lang="zh-CN" altLang="en-US" sz="150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小标题字</a:t>
                </a:r>
                <a:endParaRPr lang="en-US" sz="150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99" name="Straight Connector 135"/>
              <p:cNvCxnSpPr/>
              <p:nvPr/>
            </p:nvCxnSpPr>
            <p:spPr>
              <a:xfrm>
                <a:off x="1246769" y="3705227"/>
                <a:ext cx="0" cy="3430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TextBox 8"/>
          <p:cNvSpPr txBox="1"/>
          <p:nvPr/>
        </p:nvSpPr>
        <p:spPr>
          <a:xfrm>
            <a:off x="540460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4000" spc="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添加您的标题</a:t>
            </a:r>
          </a:p>
        </p:txBody>
      </p:sp>
      <p:sp>
        <p:nvSpPr>
          <p:cNvPr id="101" name="TextBox 8"/>
          <p:cNvSpPr txBox="1"/>
          <p:nvPr/>
        </p:nvSpPr>
        <p:spPr>
          <a:xfrm>
            <a:off x="540460" y="787566"/>
            <a:ext cx="280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TITLE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5D20E08-F8FA-431A-AEAE-181CEC76157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0u1h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0u1hJuOc88l4AAABjAAAAHAAAAHVuaXZlcnNhbC9sb2NhbF9zZXR0aW5ncy54bWwNyr0OQEAMAODdUzTd/W0Gx2a04AEaGpH0WnFHeHu3fcPX9q8XePgKh6nDuqgQWFfbDt0dLvOQNwghkm4kpuxQDaHvslZsJZk4xhQDnEIfXzP7hMgj+TSHWwTLLvs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S7WEm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Cuu1hJ6GRO6OgvAADpWwAAFwAAAHVuaXZlcnNhbC91bml2ZXJzYWwucG5n7XwLVFNX2qgd+9t2BkudmY5EHmlLW2tpwRCUV0jq0EKtD1REtAKpjRitQoSAEMjD1inYGoj4CsgjpagU0KRoJQTysLUmQEKCWoyakKghOTwMMTmGcPK8CdqROnbd+9/7z733X0vXcoXss79vf+9Hzt77qzWrk+f+ccEfZ82aNXf5h++vmzXrP+JmzZqd9/wc78jPtXM2ej+eIa5L/vsstjxo1PvlWfyyVctmzWpn/Mm55T+831/Y/eEm4qxZL170/X9GQvhu66xZm6nL31+2vjjLOERgnMGTtJSs1Kz3st57veGHdV+3olucp1vrkt99bdmqFV+9si5w4by0Bc3zXnn16psftHz1/j/uHPso6vPW/T9seP+jnfta937z15Wpgc+HF0w4ou9ejaVA1ePVm0oVo+fZEPkkY1Jmj965zRR72d2+zRGcnopxmxmcLJrL2gZ33ytXUu/tg8/y/av7sn3ztouyY7E28UBNWFv87OnBpl3Hm8YbwWSMfS0p0Teyl3gsBywZcdI8Js/R6GnIzmdvxGhvJ197xvd4xbEKMJgGMWmbsl7wPdz9wtk8YVPXH3x/3zoUEKdY4/4LRLufTFufJTFDrud88PGJACyyIGEX1eNDMTHxlV893D5Qrhm+ynL/0GhAnA7ock8xPFPvCq1nCEe5CV90k6nYqZ/mswmeoxzySb5beGbKpbCNLkSbv7J0ZVCvFtajJg67u/Q8GSC9+wsQO4zQsLV4HwW9Ja8lAimuX1IyXT9FOH8K1F1UuNSKzATrL6nKVtU5wqUBq8J9A9MdcgI5olcyaE6dkimYunNAb9S+CHeNJLOuP39UYVzKsJ7nUIz2jmR4HJgQqDJHmwBLqqiIqF3oUgONIJ5qwLNZqmJPXrncUSz0LnxBpftqbr2q/ZV9vQr3XUUWYzuov7/BO/JqRChefAk6y72aI+lVdRpx+qUwStv4hk1LCgwOYvxfDS7Em3Km9hrFvxw3fJod/2XjX7zoKnWaMnnPwcikr/waMK6rGApF1VMdmcsct7g7c0OwaEsVg59HGj7apOviY2hq89scfv2y4X1w5y1rjiWPeCMgT5ytEzajuQ7Lnrn1JAwTMJo/UmjtZ7RdwncuFoZLVYlsuK2/UNcBLeHQg5T6nUu1BP5nUbbe7+OyVsVho7V4lEIguYFWZqBr4QsJHrfJ4w5kHGZ4RB6bhyoFmCoDWpeHu/QS/7MRme3anoEgbTSohxoW0NwgJVIosQQRu8kshkTK0fEAWxgXLkrhGYvrArQrBnXDlo9yo9HudzivcULic0vLZIwqYJ0r1mdCcqXAOVKyNaqnByE+Sf8SXLyU8Q0v1+8vumQ8Ej0sJJWqw5X9s/WdmZpKczu4Z05Vngq1Gr1HA1e8Cif4HW9GcfNUju+9JIk+qOH0HzQTyGzcfemHR8ctPPw96SvV4+BONlypNzqPj7vHaS6O0gQY1TTql1vZgQwkOilcWkhC83LVe1BUjbBfRwficpG18DACQOwH+13ILAMO6FJvC+nNz8yNR5symIxotsi/rUxOpkOlUSKDojRcYUvxCheiBtikyhhbsHcpvyYdVCnpVy6yBTISNHAGUggHS9ckyFe1NiIZCTQCgBDjAB3Q3o18nYGQ77teKfCZE1T6bSJe/Dn9+ar0tRW3d9JDYX8ty1NlsD5/temnAHgZ/S+8IfImjWL/ca4EVzme70BsHzaLja/ZVOgNE6VjxO4UL1Vn/L7SHa2GgYbLiMRP2IrdUVuDFoR+MsFq3OFs8OehmQqbVFfpuZUSgvMyLC/GEIBJLqkO4m0wSI5rKxVkA5JAZ/LIqGZ+AqMNMecadHZhjn6gxqQy/7HPeRzj4JHjLRXLIvO1GUs1ctuAVykKnMGBd587aLqUgQ4JFceu9bJp4Xck4sMDQ4GDa5cwKCrkVvpJnmtSsdgXO2AT+mQlcruMo1mQmDTnqzMZrGU76KG4t3qvL/ZnJmrgNhVVDU3y+slao+NiiyLHEZNypbWRGOLo6AgdDvgL8cY7oVvYiveOIyIZ8XN6MhpUw2lVKkf2Lzep9B4XwJUQZcYJS8xmEJeDsakxlj3hcMYSUcLwWShWU340ET/nJ7PgOBa0yvQ6Bc19Gv/XIG0oFNKn4uWSTXQJnc+S1GBfCOaZpjBzt/FWWWOieykdWglvl8O6gBtoGLdQ2QoV1KkTksJJE7x3FIXxDT4bBowad4Xcb47u6HpYSn4t6RWZSofWKfNuFJ9M37oxyPYVytC5y5EHrMXF7996+obwbJgSL4vR8ypUmnJiUJwkLA5QDe889DmS83MQ46jU4qiXKFQwjCQgbhjNmwhPBDLh+J3U00aAenWgRqJ119aRPgAmp3UT69XDMrGAz5JKXooR2REWq9woMYpVF4vVPba+qbh0LQ0iHhpvk/B6Jx1xlusqracOw7vbgf+wQVLMJmXxVjV4yBhfHOUPqQZqLr/CZKR/kP1+zXPlpKmebxYzXtENfqJDiPdXPfMaNxgexkAkMfKGViXiQ0KVwB6dC3G3zqIWO2y3g8rlfhk8xZQ9Wy0Li0Y6s1+SFeq0N4O4/Tn5DnU4t7cQWmLSbhsJ4vgl6PM6DIoianzugrjQJsMUsg6oai9STwpPh8SBQAJNLtnr5WagZtxgquDXOwzjDSq9MS9zF7wItVp4CrRhqf0OqCSdQTz82YgaPVmMUSAYLEmIqFmnqwRiGghom5ksxtFBX+bp9EvZOiKbWpxUtkm8jx5Milcy4H+qIKFkhbCXxYXg94eqFs3+uTPX7286qq5LjYETMlgSFiEQ9qFYNzypi2XZ1RPSrxvDsLWIBRssJAJ2Wayb0uf3Je4f3gDqpYnOydkaEMTExwTBufYA0HQjYLFkbwlTcuM4RmsEGhwMoFYKSPocsGiJxIiWH/7+jo3mbui3bdTAQ7HhcO1sUqkTUthuTjXIQWkhrifIIOkfqLZJ1vBtLi6lrna9Vpl3FSfRwCIxWtRk56pcDMZXoOx2N/QM9B4+/+nIHfKTE658gFTml+lfq6X5Mng3sqDh1UTlRYPNVxjcmvCr9+XuC5eQBdNJfL5iYDqxZ6ASF04nePPvTeAXOUdZ7tGXp5++8Z8G/09OuJAfIbh/ZTCMw8+33tzJyVy+Tv5F3Quxga1I3dIHE9Zh7VeYbOrURTj6ePTro5y+GweR38bFx5Wt9j79pEU0dUBUHLXjwyubpbC19cHB09i/P/J6YRo+WTK95DtvLM8cvHEZMU3HiuXr0gv3FDxEfeiXtKcg/3+AjEaWWAfTOQ00N9Rm4wMJSo2VXZQpAOtNqDDSah2k5xlixwMeAZ8EI/bdvpqCyaw8ALyjuHGdRG8914Qbedb77NgVyCZDKo4k3nmjh6jUpz9aXS4iOhFWVR8Rc3J+VvHty5vjymdCpc/dzxxmZw+j9NQu0cwH3OAXI/ozF4QCmaZmx5l/Gt+iehq4PUZKu+G8NB9LLmjjcphYKmTnrVcgclWofI0XjWcmmmgG7RyxraQyr7YjFMgxNS+ZyQ4hftaLwAZrUFPbglgCEXOmbeYyg88H+J7hOLVJ8gFo/UyOPnuWPo0ztTQUP0JulVdWTteaGz8CsEv+IOalJUi+G/s9oHbj0t8Dqu429sDiWL8RT8XevNw0BSKpCBabCKQ+0nCcp3XeYvmZsdikrvHfA1r9ezDoF+tTZpiBsy3pQgy3FZiKKUDPFA9nwTM6dWuDTvdkThj/KeQBChS4kkRKfjITcdl3f3niIoiu8estYMuTFDMRjmuWN4/dHQmI8wbnvScL3Gmhn9RtHiTSc7jB8YVPYgW3fmjb7yyUlzr0ewtxBO2pTyZbuer3SFCtr6j/rVa4wbPKARbNffldjdvrCF9aYsU5qsrHJnnNlTkS3v841v6m22907cQ9Tnozi2p/V3f7ZI/XueiPYbKpiYqjoU9wx3QsxTrW0tzwdvnPxGNAHcCWch4xnZkE89N63DbmvjuxfcQl+SEzyHi9ZYZ/LB+bYcGHuh6tfOgE+78bSAJPCPUTsnzdK8H80nRMxCidHy9hp3AF9TMVcX+4ZIIHsDWQvEh4KTUlodBqkUZgugZJRwHn633vQewiwfgY5FVyQW+tVEJSlGqIrj3CN6Mrango5Th/BmEpbESBPHuW7AJz3r2g0kNNd5AKFNF63xtcS0z92Xcpt7+cz9ZqSj9obgRRbTPBPhtZyXKoAXaEoi0O1BlhzvxNuZisG9VY0H1QVRH5R28z2WX8MAbLTF8vVzIkC5SArtJCbVB2rrpZGgLFQEHiQlV+ZghBmNKHkyeaJvMASRC2bS2aSV6tsyOOVRoU74qVqSkdM5nuG/D23zAgn5TU2dMWGMq5L/s+es5PeBZl0o4QW3Hfy9pe99kMFhudFRzHlj5fbSNmTrC4RNXakGhLMW8VG44DioXQkn1bbChLO0il1mPEGQ07J+KZ6SUGRDIUgDsoI8JsMDhSybDkia2kuoxoKgqt2ImSZGDQHnJIydkZvrwwXdyBCJJHCivgo/ILTJWMs122O4YNrzCH6ydxu1byUIzDUst1cH+1pN8oORjToHiL2y8J1NvX2lD5FLFYEDlmQDeZgwBvrUwF7x2P/LQSiBJuAK0kp3oho9uVsa5hfDIygTojhvUerXr3YkZZx6ZweKI+wGQQU/K7X92HC18BLdFlZQ1VNxIcG2FOg8PQAS3R2xFvn/I2bdH9Cv1SBQ41sapiC5HfGqkochfvQDUj+nIDmXqc3ghBw8RgG6chxWod1M1w0IYMXLWqbcEdCzVrUax/SVXV7qg5F9VLOdUyHV1yUxORn9ln1RmPjBtu51HDh8DO/oEaAzxNQTEoQiuAqAZPR94m9LXiD0Y3JK1LBGaY/5XDYU2bo8+mJWaI+caAariy0q9EhYiYjc0ais2aF+vZWNzHoDHS1xvsqhfrSxWhQ3tGZJIQzpiMoxIT+9owXAWNvHqRItuNmDriGI4dVtJbVPCTnIkmCWemJ60OjiOKIIkAHEfNMXSZ/9h7BL4Qvg8nlvBZqpN+FJ6rmIaSv2XzrgFLkuwtvgp+yA2OuzpVZYNIDINEtgYGTVU59PYjNpBsQCBnm4rdJHoGJiQsdNR5/vLh3zhtZKQ89NM08cWxpTAg8t4H4m7o6FFeStbJGDarnE//HOYRF/KGAt5ORV9zUkOKQuDI1wxLdWm1Xt5stVptGIMpGRLejOpX7HA4udiL6lw6q2o8n7UWvboBz5YCWXPbSpz/rcPaU5D/yyBj55VZpVHZj/VFv6yIEBRYm+CukcsnXl1OS5OX1c37Z2yRUiApVmh320Se7TcPnmgbR76KTyzcpi6bxjirs3h6mVm37sDipn80PoCfJmhWeMN/0YTizWR9GJZnnygSlU53g1drS11WpXbq5vD4fYxb4nlLVFlkhhQ091gRzVbEQd9v9M909XGcfYPdWtfExT4gepgoB7Ioq2JefMBvRln8kADuvPVcurfNXActMZK9fWT4cz+W3xGYKCar8hv7zd1+DztJDsW4k7Etvv7KIhw+68dNFTT/tVlDmygVneSHE/wKS/gWnNHXj/ZxTNcIbgPh2D5t4mRLCqXV+XHejYcVWUmkXuJp45jufjk/661yYXk4RpxFEXTuepTgnfoIJlZ3e8TzY6PE7AQVTCwynPnPrOosbR5UxliwMM4cNPU1zBUsZagz45/AWaXG85adQf4u0VlqINZ5Z76UE8zs/TUdqVZhhG6hTcAJsk2FUcmujQ9pap7sJ1DBMW+bwj/G9QrIOjgu9bYq+mSm84RRDxWikt7gwuF4B8IgNiarbMnRQ+yzNvOkfZIrch3jmFs8877FugaxAnfVBNZ5Ccsf1Jt/9Kfes3f1GHO72IfGwerBwotOBJfBtAGMonQoeiUXG/8rT2NsfVqRqUTZ/aBY6T2nQDtG/oaBvUS8UaoBG36lgUo/o3bzgIZuarxI80unazuf9XnexClV2iRak8URue2bhWLYM21bOMg5tyPIt/+k14M6gzE9i6S3W3hkJ2K1+zbcfbtpxXg+JQTPMSOQn1Fd41hawSjWGi8C4wmo5tRhbeQQ1dW58qFCu49UIUM/KZP7fX4xAC35vljViOTCGeZfUlMysb4Okp+3KSutBkskUQUtGfAmM7UhPevluK7RPTpdvyUjxXiSmVVyVTnlNSVC7FihIf1neZPBm6nCopNZrrt4znPSgMThgI+IjryhYrozLlxqrYo8XinFe+M+bn0wE8CdMNE8Doa1T+7cfApUVkqzHzh4Vw4sWPINxFNQJi6fxCwyARb60dGOREBdXAjs+UQ2Ui0Fx1fp7QEVNhz15OgqbumVfoywIa9zwf1cXEgc8uPcCHgiEBCFzK9UvT9H4sfYEY/eVrcSKhSS/eqhAFB/juRXH6EAah05tK3ucAuhptJrQv0PTKhQJW6LlVTzcvivIROVPL96XWwFjQCeUulxuQmrQQaHNpIIf/s5gSpgn6HYOjzVfo80Uoft3yQ4lM+/YjnMcg7XhpvK5PRmUunSOTLnW86ANZIwDNGl4x8iHku3y2lJvF+lr1o6R/LZiZXgGthgDqELNSQZiM3aEYfWrOK2oXIhszWCaj6gP1i0GTcgu1CzBeHNsIl4equkc8fA3TJ5K1md101vsJkJBUkNiVb8UemnvwqPGVNwyhvCXEoC4/K5rqFi+TnJu16viMF0hIDf1KRvPeUstn/dSDS9XK9SAWlN4EiNtIPb3Ub/eZCVHl7+0GQ7Khp3O+BTy0k0p6OeFJ+4RYMubyQ6Vd/qJNcJXUOHJyQYt3nQG3k4R0I1Of37tmnguDtTayczGtKLK1s/z0OJkzH2y9GZmrn1YFs0N79WTXBUw7ZcnRT9mfb1b5cKr2hf7Mm+z+OzpMAzRPp+3PYVuj2D20nYRPwCxuWhieXc4D+YPosvqJyXHxUO97yILxvwY+ncEMISRR2mZIQwkAUGcEE/Iz6r8DgmHTSmVFUVO2YIZAVMJA6L9nZno+N5kSKDKwPNOI7rpPMTRFjX9uLogg35rCgNPEeboiNt4LbRJdS6ENvRCq8viNvevNqJwumcnynUBLfgO/eQLHeE35LnEDBsnbNN97yBWOhESrMXP6hMh847t9tRH1eu3e3Q3d0Rv27brtNJ8vt3zymyMHJU9Unn/E4i6Q3bcp3r8qTrCKP0qvFtXTu8mX/o7IJ7uTudpXWgqKJmLdHvgIqGJIYsS03qGdMO0uksEt34/HEVQ8KhqwASPf1QZSQV3VKFRDtv+zNp23gPo/eiIUJK/lTpdo1NaDv62+E7GBl4UP+yYJC1Wc56GGVt2knMsz8b9Vq/M251vvthlOzyuAdF9nT9/mSTz6ch4BiIf1iwupie/SlL7uTFs+y/NPdhuuuiH5bI1+5/7k/+Jsg84rVY6daHs4+jHTcUx0JDuOClCGq7E5RCkQ9ktGMVh2/5KPZWXrwC4yFDABN86PNXutwQxgP4lk6E29f85onw3pcRR7zIdBJlxIFfC4IOweTNnUqP+idvRl/fEMjd8mtxUGu/7U8rtp6MoLSgHlUGN8cj3Hci+v4tdUeLYPrFtIlq6073stc36HGyPH+JqSYTgFKUdrz0Ub90XumxYz3jY6Vah2bQnzZ1MZn5Ydw6SCO3FQuVtkfrfsbh31lxxTwuVLb9c/mb0oFFCfQHmrqk+t/8Uk/zveQmWe8ciMhyTb/9RLtGU7C+wodacAA9rdPd5skSb7uiFLmt0fx6vQ7/10OVVzw+7YyFwqGeQW/62mz3MYLp0lOnJXDrjtEak4ifcwnj1mGEIZsjf966u5dD0t9QrZ3TiGI63w5uJDP0jrdpbJFXlfwdPytYIL8VqaQYkCxSwWj/dDW09wBXqfOrh0Uhf5Bl03vvWfbwz4JtWNeYdeDt4JNmV8HVg7H+jUO2umkRdRaXJsgHamgLF3NG1MekAC1+8eyVc2qvu2u/IKXd7Aw3tL+p1E/q3Louejxsky8vg+0il5HAZCzM/FiRYFNbizGiQ8TNbrrWkFb/Ty46OSOyC4ewhAWfRv5j22nYRVwu69X8I+lNH7ADucH6PKRm60jv3prbyKbVGoVeZ7Z8JD+iGm4XS6SOVzM/g0BKLeYil1c/k0IDrYkYX7xtr6wQFNXUqBjwIkUbgouxN1Tl8/+IxHnjpk2BA3T0LUg9Qtz2EXGoOL4ivWs58/g0kk/OKnUv1u9wvkVK6uV/m8//lEgt1B9EbAvZGpkkV+K/hyXiJzCe7SUaeXYaLJGohQa/JfFrcyMy/w6BtRhlKaYL7fb/kjTMeeB/8wmc1HI5fT8YtiRZJ+lLFTPNoYZz0Mu1sPz8TeLj5qZ7iy7K99zqNRIWEPM99FYibH23OTkOsAgQQkarxYUQDzyGyy8M9iY3uwDWJJuUyJB9Wzt73/t47mFeLv8mErd9AsMcz69dG7KQWSEZqlxGqgQlzPB2xNZKzHiTXy0U0ldYpepXEpAzafsa9hqoG4a9geO/RuR/ivS4DQHYT0OWEVVqGv+P74oMQlxPXbJibVZ9rPgyIr9Soqr8Rmc23F6oOF8ig6g8Su5VQdzqj9PcKw2lO/yOl06KV/9q1HGFI7LqSLGctPWG8AtiyHbDMoTeax9+lTCMpO19ogrSAitx/wiy9eIYaxcSGJ8v0ZPo8wqOSNRZxyS1LGIILr7sI2CNu86gMBzESKGQGtFzulPtV6c9O4Mv8Dbbb9Qnk6xm1B4550jDr0xFJDYXQBXt4Kkq5K9mzmxMLQn4L/uinH535CvnL5ceqtwolIAC4Yy3D6UCt308XWu/xmVjjf8RlPr48/8Wr03WK30FTRvNQfAYB0VT8z13xljOw7R8qzfdze/cDWXJbQVCLpigeQTyS5bWPcnlaFwTRdgE1/2rF5bp/yUYS9CT7fkBz1S+8dtxZjrxp4sHTVbBo9h/s23B+3txN2fG/FbEszGnfjsl8Q7HdV4k/jFNZApSZT3iy5hW8WrVq3fjtdCLz1l7U6hnnRTg+uTMcP+Z3wuJQDssDv44xp8GSLvK5OU7OI9Sz2Sr+ODigpDaRnDLYwS97lcv2TZCrn6K+inqp6j/l1FPxiQCvlCwc7Bws8cocnG5UzI8GhQXqlRFVJeSJuA734Q2ipxSEdk1uQpuCmcp7k0UiRwVknqTx99zG8PvEDgz7s6MPYMBfy6T4+ILR5w/L0TnuQBDKsu+nuTa0BcTGzj7dmay9MNBfXRvZyxavgoewZLmYFhbhApUrhxuOiIREGYGo/QlZf9oBK+vhsV5pDQoIp3mBmjevj7nOb4AgwPXVKej3dcIrmvWD2Oy3o0t+4nPUumXttiv81axFYWkujxoT3GQt9M2WCAdfTx/EztQkZ3h23KmNl8/R6A5VOksjxPgEM5R1NAeUHfmh5mZIw33YUAcw3ikkcj/MzH+lnE5eGE+DrUSWsLMfoVOL4e9ILIJTJk0unOE5K0/oKlFXBYmaWtG0Oxd4uuQRCcxplL7JfB9W0+YoeGX26Binqf4tJnkz/N0mlDbDUY1mlGlokuJLBSXLMvbpGEn/eLoeML6ee4KOenC+AnzmGSLX/ki0bb9K3FT0jXVW3ajkpZU5mbXBTHiky7zM+fWkyZAUX3Nj/lkNOwVrvJSMa1aNAdUgZJAJgCdcMZNiFwxbU9Q0+bYgg1MSWf4xU/m/JQHFV/aKpZmoP2/0KE3Q3lW/vF8/joi/evBgVjs30AgdQmGO4b2IsUxpCB1sFPx0ROUJSeN1Om7/Kpxd4NsvOVz5PzXovbhNZwyuV8jKNLF0tC6pfWQF0n03PpoCrXN+K8klR5K9O2vdN3QsNrzhvY8L3upJo/IZ8FxiuIa7tWAP5ebm27j+DLGGWDwG1L3gjgJQ8xIp2z7a7CC5oxn6ZL1IEosssVKc8RhyeBkJw2dZSUUGCA6wBy/gupgn32SmMvk/K58d57F70C04NM801G6rktNC/kL8tltnwTp9+CKZS/FijDDED3y7UqAKan3COR5jgx0bu2P+V5N1jIQrUnyng9rJNLvYmkJkbsMlgwMtgFYjG6GoDNPVGvZ6nDlY0lyywhqaSJw8QlW2D8ALX6CnJAF6JVPUIBfvf/Vp6ifon6K+v8EdVXjYZ09kKYjHHm8nrV60193kLci7rXZfzPezqCcDvrgX8eNBJqqLe72LUtCw2/q6jE7iPF4u3yPFRvx3J9vndWXxmt1/6Ym4pdFLgfNY4qN2cF+VAKk9r00WW8il++zDy/EQCNFH9uXP0JVf2haMDc3zMAB8wm2JefppKeT/hcmeYsnsFbrNAz+KYK/26omKjJLIT0TnkkkTm8c0fh2agiABBNv8u45BbrLYAxTOMIVOCGFKhgF5UBR7yMjL/zIV1Fmj5DHWprZ5fL5WLK5ZITf/73t/tUULGMfL2XY6Mci4EkhRbA3ABV+mOzbOqPVTMqLhODlzcxNj5yieesIqqP7xXqYo4FkqEk2uU7kXpeGvUesdcZFM+iwuZLnuygnt04UXS3UWaB2pLDSQecmg5Kvasvk5Drz14OI7XKuYiAeM1HMV+9xl8gUFKErNv0xxvM8FXI/KpeUtjXrco1Kn3ydmx0ka3ufSCm7BA026LrobbyJTFOJMhCXrQlhAksVGI/TSomMMuj0FtRqdqAeN4yGAng0qxr5oaHLnGGZDHhHYgR3alJ4Q1PF0EbciGzjcd9eeIqYiAIeRZS4N7xdge+Ht1cjLmom046lwRZKXqk2R9gCE7eIr5Dosu+qVcNK9UIlI/KIQZeNqouAX8T3UUBzkrfCyckXXV4VmiPugSRjRBGCvSERb1Wnoq9N6vq5CcrHFqmPK6i8PLE0FJ+Wtahm2WLcFrGML1hSdgnxljyNCaBBTpOZil5NF+sI0u9qPs/n3yH6tYJGiYQTgiPzMxq4XLngUYeyutfbtTT71cPcYgZRe0ottPv7V8BtmhcPEnFrgvRGVFY4i+aH1g07v5bzzNSslprPC9dXHFHl16IUZBk0qSPpdx4cB8QSFdq2omVGfIssCFFllsvNTTdgc5F35uq6Pvs+KHS4OHtr34ex4itGxgWFsgIeqlAt0m1Biyct/D8Q6dXeulSnozuG3YMDNZLjEqk6lyxUNSL1vMrLS1g61Gm5AqEgxH/dgHvM/ifiCrbxpT3co5GvV3K52XelPcx5iyNnyTGTaHF/BtdVNeXH0FHBsEhAChbrtHo1uhxy+VWRnOaNoK7CEgMS+13ETQ1XOynUYAVCVClRVzbDsrkM4sRjblBa5wmoqnzMpJcmNnc8Ng9Z8Nnm/+mkUnUj0cmUcIcKeHLRv2oEpKU5T3FBLEyZ/QTnPjWPKFQPkHiP4eweH4B8b34Y1brBWtwAf9Ry3wkqsNgQ3xtP10ZHzb+4C/byDYHLIo3AihLE/XyPb/eaPace/7iES0fIvl1vDSVjLePYctLUL1DabzHlXBqogW9ilcunDNEiEkUg5zzGki2hQHjvpz+lK1CgzKoaHUzHLiloID22zurguDbPyJpCUlm/b1+jHfP3I58jlYqLzf+CzishyP+Peu112f5Yz+ba6MwGCzZLMVCTXjzGf7RZbuyIt8/e0zfQgkt/miOeTvp/OSl7ZLjTfZVmT2FQm0+y1j89mfAU5CnIU5CnIE9BnoI8BXkK8hTkKchTkKcgT0GegjwF+beB+PYvM075LS/ZGRv66JflktGTTDb1fhM84XjUv1z2wIugQdJ03/FO+KrAQwWFlDeHd30np6sW/5svqfBOKJX4U+/tC5u+S2vFtv+yc0+a5YlAkcgx1IaZ2ofptFdopyra/Mm3Zqf7NlMrVjekN2Ab8A0EK2maGo0huPXm3vAPGmhOjcmlqe9oVS+1wWycEMe6YUgLbCgCGsFA7ZR40LfX+1jKZIYeMpDSWf4+YGDUt5f4hrBnIm9rWx+wgSI/pzZc2dOp6jGN5qA93V3gAGRm0PjkL4BwRbedHKL03cvl2xIkuvcn0W7rUQ5Z/y7TcxnuujxYjr7fuBMO9SRr8hNsgO/uA91Oz2gKzb5K2S+K4A2Rh94R4XV7fJsuNQVDnc4OESfaBSP9Gd7UPfQcZurHIQWY1+/xVx+egrekYs8bfdxllPG3G5c7KaMZFN8RLYxpU27qkO15S6njBLa62MvYuvRhlGkMJAXB6NSxZupYCaqVrS0Za2nW5G9KupLRsPZdqgFPNdiVRmMnHLqJvyVTOgHqBKAJiEe+Wak9MHWD5boRmDymjhAZhLyhznBaeGSIocs8SdZ+ZMUPLyfTBSo9sV8HKPLZLJPthNoW9iN4nRsblOCV317pwfm7UaAMqdeSKk/Y1fhBSuXrIkmK5VJcUUhc28LCRa0KYD2sLDJGr/RLHszZButtnfc251at5CTqWk4IQ8LkOFALDIN0WDQ4ucdP9l29to1fn1fibKhoLFCH00LEYWRkkJwjnL57Jf+d4Fw7Mn9M0gMs1mi6M9GAGYCEZfKXOc+K+ts6HhLE2tDmZhOjBgF02wQxChKw0bbUgLiUKOrPto6LW8vOkk53fZVewD6sPWw0Zc750dkV/A04WXw+W9yDiNq2OIj7lRl4NfTO5GANiWayTZ7ChDZT6fx6TPOQUXwrFjt5Yghom19Opo/hFCjfgiCT1t1uL5XPS2N5TncpLg+bOClj2vGoAvQpRFyast/yNQ96ufAofacubZ9aNGbL9atXXY4gECQ/BXDhYtwGrqns51o3HTUh6TQauwBbTKtJ4lhDubupkPXoY9f0VXVwHNoikvLSKHO3eeX8FuanLIq7KHuEvBJX0MquzSk/tUl8JoMwnNFmF5TGl8vHzBcHSKWDkoY0G8//wUeLFqrXLiLQAgclc2bNisEnuxmm9a2cH72Er3V5fScLWtL5p0QAt6AptXDoIDxZOLoUFgsSQjd4lobawjBUNEMKii7XSCWMZomTUCDPd5ibtAi3S5axNGTndUd0nO1XTjQTjaDvPOWgV2+sLIHTIl3I+A0tLSV1VchWxlyv/3o1xFMcpXFjz46NL/YqbSvNspC2jhqcO54TGMcdmuySrKWgGeNLE/FJMjOhJDcbFeiZV70l/r08jKVQfiuaSrCUIsQyv68gSu9LCeIRBNmgRDwvt/XqZLM/FV+C0Kr2vGsuWKweN6zQZzZIVUsK3GMc99ig7yxDstaIGfX33POXqva0MhLaJq7yRnknxizfoSe9UulIFc05N4ab7bs8kEDWBa5wl84BTtk/lrU6gja5/YYVf7ee75zrlVjf9qg5J2p30XYVB2DOCgcTQlJWC69Bl+8FXDR0huvudIZzvg1iKjyIbxFfVKr6RUW4IzI9VEh4X2YqLSTV2RGWahxK0E+8EbgZnm51BcReyCLpjyZrR9OVhHTOiHN4IYZEyQzXOuBCr+G1OtSvwxcq3khTagtI6+GlG4bwKt9O6PF5nV3GnDR4oDemBum120+7s4iBpMaeDdTPdmewRCa5Um+qFkG1IuiYiNjPrdGbvtUhWll8KU7f5ewSsFMp73otK44UDgUBUjFRBlTZQNKw6yO2QhlBUGAlPTqDxVlPEiquLcIeuJ3nFqxOXLjb5DXYgMRP+5ZtHHrTEmok+u4y7Jv3vf36OaORcGh2bKJuuzCXj6GeeUDoEUXOEeD76Lt7Hug+10JAbqA1887ULsBh3ZVFqZBjmy0G6t7JhtNS1O6EHOeROwHzTN/aS7wiL0gCr1eLiApmPw2uPTYOFk1EeQRRTfgFWIZg0l1JC2x2l9aXrb6lSdMyIBojCWZrVflFn0+IaWMk1BK6zysn94Cco9MCPGH2+MmxtU5/QwsOb233ph95rzcQso7SWLwDUWJuz4VY7NIyOWQ6CHtDkhJQ+XlkP+PckqzqSNHHkbZVULeKrFK1Ct88N4auX4sW5d1YlQh0CiMnDiviaRHBiaY9A8FYrYAztMiCb7Ifv+vN7Ta2nRrEuSL7sTt6uMIj2X5k35LyHKvnSBq8tEPg2sXJo1h3nvQKbQytgtN6PKXHFEtWu+ZNPrC9wwvN2E0pqqocfl8kIT0RT548xxIIyXTaDsLpQE5+XXI/ojXXs7po86By64ahZmQ0GkgtkwdgJXkOo3LxxM4RGatibOdZb72h7h5z5B3xbGlhww1w/epST8Qma7s3bJcJxNbBh7JZb8F821xZt/ZB2FnnyjSw17nZ1T++K95bM79y2E7aL10zX6WiS1qOSwTmtwfMRecRz2qUKXfSbKMnyGxSLuS0/L2xtkyeo2rPp3fvoH45ctcbpr8TvlnqVx/v9u22SVegHXet8P2bwqWFg5S93FYhPHnQExgltergy0LSuAemCfErrRhvw4Y9CBtn6pYN6o8+lMeYKbKoMFWHOYEs60SsO+W3F1p+ETJt1Fn89pyDBo/jXunn8Ahj7tiOhAcSOWzhS4B6BXiqkehG4RyfnoCSrxFd5KFPRpyenG5jIaPJTn4bhgDLraPNLKFdj3Xr27CO89jSw1j7SWyXPZ4GmDK04lsvCLzi+yHhfUKkW/J6mjL5X2SnTnJLkJ7Z5yhHgVUc+2n0Um+VFAtdeA69xk0xhF9xfi1HGObi9gdG/ABr0k6amloCx8VhQWDROTNuXOWJhDLXYw97Y/7qBSzJ1KJePkus3MbHaDmRnnPEHW7b8nKzlXIlEe/e5Z2WUCavMJGB+HSayeQSjCOQtDUEi0rkUim5vTlE1lj7XtZ3QrikseTqCi1XzJg9rByzP4hq389whAKxZ/cJ0l0Zh0QrdXz3kF4ZHp06Ta+mpyM4DucMJjqwmaL+jdGiyPsdtGbBcuuSGp+yzSQZp2dlESxOQnsrmlv/nMZ4IGeGtfGq0ne5nQoPOTZ3Q75K3Vzyzq2F3mgBid5Bexir3tDubBrzJCyYjrqpMI9JMzNQAEsNnE1uyRsmhufH1lzsA1sEA0XmQL12R26YsWLX4EAs9S6qwhyhN20knT6TJwrgDK/kuhZdql2PZfhkeJwFOovGjAOxtMrEMhmZYjm/n1/voCtKHX844QiIA/HeqOItzg/79szYk68Ar4JL3de09s3pHoPWWdvmO66HnG+YPlLv+eoPucdme12Yd2DMgTB45t891Y7U4nAyKafUc4E4bQa5h/aVkNVj9tpwxgNTuIbaI0/jnpmWKQ/ynd630GQLI783zq2ESnNyD4tS+pn4TqleZ2oiOd4EXZHOCqnk+eLWsXGENw31gjepCZbQuzwyfwFSyVBsCeP2Kl8nELC7okIW0tLhzAqOSVcpTHS/M6x432odCYhbCDH89NrhumRZD2GCNuXvuf2xRpPlYXjMGKE92TMCP5q4AOAssBWfG3Pow72K6NkSI/75iCf9LS3u4hT3vSSI2haCf2AiDUHs2NNt4+sKH+QXINxy/saGIbb9uq9mHvHd+tonUgZlWs9Xp9liuzDQYcwi0d+45o659YTyMbDGNSRyFHGwl5YwqjexuRc3htcSDjOvuvtFULQ2Pz48ccld87ZBmzRzvZaR6NZyzIQm9XrxgNliT/hNvXLGGINqzd38QPnW52j3ntNrcypP2+N8+feG76yxZXz35jJ5b2pKgvXUM8jWLe90cB2+u06ZXJ0z7WIIYQNFpP7A6oqRhi0Eaa/IMH0NFmqWnaqC/8cDPikPPnLUUfmnxiYflkW+a7AgW21Tq9Cb/NHJRz199hbMWbRXwmXy8pYFk/8U4JMLtckKb6nQ7hbIV6Q+KNXGvD3GZw9KqxP2y1bn5mLVlneY/Vxz0zjzzK/oNjgZ69FJXktqeM53JapUdHmjKwHY36qgecW/f7pEYnkyYXELRZM7RRvckv1un4wJ9E9JpaUUN+59jAfEeE6Z6dK1c0v5m6yu/PlQ9NJWU+/C0aWeynLgGd8NpBucgtGg9SyHr1BF9YpEGtJIhvmjE47dtenRFDfIEoUUdiRuAwgeo4hijfDoRe8kR8lVNKfXhN5tCiFM2jxubYQIO3FHSLv/CqOesZZyt2Yac6zlLz8MenuA1zxvZltJivzaMWFylVY3BqIH68vlKzJ/IXS/6NlHu+fPpo4yqS1BUWG8nInUhL/dS7cQctQSz4d6hMliKi4O8ZoX87YQ+7plT3f/hsLh9A6N5EDBBKog6w78bDf5tnDyPCfTs7neVKp19G0hThm1buO4ariDl2LdOH3Fc3jEcMyd6yTVmbHvcAR0s6O4Su4loJOT/tpQeWrW0JHbkZ4sPHVrtCg3WU6zp3hGrYz7hrhQX1t7wcU7ETy2dKIrLeG+whO+ekEc/GvfvbDpvosyOL6tNdG92Tx213Tf+P3v9rC2St+RkHc4j26TNtvHOcz06U4644tddaYpb0OZMeNCad2YR9H2AHrFkRxkpn/9qFfOns2al6YxB2VfDRIgCk75bmxOxzhv+0vjn5nmdd+u6huRnta2No9/w9HZbPoh4nrf+PIPVr/P/vsnX/wPUEsDBBQAAgAIAK67WEnWRSspTQAAAGsAAAAbAAAAdW5pdmVyc2FsL3VuaXZlcnNhbC5wbmcueG1ss7GvyM1RKEstKs7Mz7NVMtQzULK34+WyKShKLctMLVeoAIoBBSFASaHSVsnECMEtz0wpyQCqMDA2QwhmpGamZ5TYKpmbm8MF9YFmAgBQSwECAAAUAAIACABDlFdHDcAxHsABAADaAwAADwAAAAAAAAABAAAAAAAAAAAAbm9uZS9wbGF5ZXIueG1sUEsBAgAAFAACAAgAtLtYST08L9HBAAAA5QEAABoAAAAAAAAAAQAAAAAA7QEAAHVuaXZlcnNhbC9pMThuX3ByZXNldHMueG1sUEsBAgAAFAACAAgAtLtYSbjnPPJeAAAAYwAAABwAAAAAAAAAAQAAAAAA5gIAAHVuaXZlcnNhbC9sb2NhbF9zZXR0aW5ncy54bWxQSwECAAAUAAIACABElFdHI7RO+/sCAACwCAAAFAAAAAAAAAABAAAAAAB+AwAAdW5pdmVyc2FsL3BsYXllci54bWxQSwECAAAUAAIACAC0u1hJt34rbWQBAADvAgAAKQAAAAAAAAABAAAAAACrBgAAdW5pdmVyc2FsL3NraW5fY3VzdG9taXphdGlvbl9zZXR0aW5ncy54bWxQSwECAAAUAAIACACuu1hJ6GRO6OgvAADpWwAAFwAAAAAAAAAAAAAAAABWCAAAdW5pdmVyc2FsL3VuaXZlcnNhbC5wbmdQSwECAAAUAAIACACuu1hJ1kUrKU0AAABrAAAAGwAAAAAAAAABAAAAAABzOAAAdW5pdmVyc2FsL3VuaXZlcnNhbC5wbmcueG1sUEsFBgAAAAAHAAcA9gEAAPk4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305"/>
</p:tagLst>
</file>

<file path=ppt/theme/theme1.xml><?xml version="1.0" encoding="utf-8"?>
<a:theme xmlns:a="http://schemas.openxmlformats.org/drawingml/2006/main" name="1_自定义设计方案">
  <a:themeElements>
    <a:clrScheme name="0127商务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C1"/>
      </a:accent1>
      <a:accent2>
        <a:srgbClr val="FFC000"/>
      </a:accent2>
      <a:accent3>
        <a:srgbClr val="0071C1"/>
      </a:accent3>
      <a:accent4>
        <a:srgbClr val="FFC000"/>
      </a:accent4>
      <a:accent5>
        <a:srgbClr val="0071C1"/>
      </a:accent5>
      <a:accent6>
        <a:srgbClr val="FFC000"/>
      </a:accent6>
      <a:hlink>
        <a:srgbClr val="0071C1"/>
      </a:hlink>
      <a:folHlink>
        <a:srgbClr val="FFC0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Microsoft Office PowerPoint</Application>
  <PresentationFormat>自定义</PresentationFormat>
  <Paragraphs>267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方正尚酷简体</vt:lpstr>
      <vt:lpstr>微软雅黑</vt:lpstr>
      <vt:lpstr>Agency FB</vt:lpstr>
      <vt:lpstr>Arial</vt:lpstr>
      <vt:lpstr>Calibri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2017-10-11T07:33:00Z</dcterms:created>
  <dcterms:modified xsi:type="dcterms:W3CDTF">2021-01-05T14:10:07Z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