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9" r:id="rId20"/>
    <p:sldId id="272" r:id="rId21"/>
    <p:sldId id="280" r:id="rId22"/>
    <p:sldId id="276" r:id="rId23"/>
  </p:sldIdLst>
  <p:sldSz cx="9144000" cy="52197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开盘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D9-4FA5-BB28-C7F3180F4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盘高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D9-4FA5-BB28-C7F3180F46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盘低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9-4FA5-BB28-C7F3180F46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收盘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D9-4FA5-BB28-C7F3180F4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bg2">
                  <a:lumMod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689153904"/>
        <c:axId val="689154464"/>
      </c:stockChart>
      <c:dateAx>
        <c:axId val="689153904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9154464"/>
        <c:crosses val="autoZero"/>
        <c:auto val="1"/>
        <c:lblOffset val="100"/>
        <c:baseTimeUnit val="days"/>
      </c:dateAx>
      <c:valAx>
        <c:axId val="6891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915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B01C4-2C63-4A6C-A9E6-BD1659A14F8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3597-FD32-40A3-BB0F-9D936C52AC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23597-FD32-40A3-BB0F-9D936C52AC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41551"/>
            <a:ext cx="6858000" cy="12602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4D47-98F0-4232-A21C-317D8CFA0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6A03-4176-45A4-BB80-D8BC9A7C1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"/>
            <a:ext cx="9144000" cy="2627453"/>
            <a:chOff x="0" y="0"/>
            <a:chExt cx="11430000" cy="2781300"/>
          </a:xfrm>
          <a:blipFill>
            <a:blip r:embed="rId5"/>
            <a:stretch>
              <a:fillRect/>
            </a:stretch>
          </a:blipFill>
        </p:grpSpPr>
        <p:sp>
          <p:nvSpPr>
            <p:cNvPr id="5" name="矩形 1"/>
            <p:cNvSpPr/>
            <p:nvPr/>
          </p:nvSpPr>
          <p:spPr>
            <a:xfrm>
              <a:off x="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"/>
            <p:cNvSpPr/>
            <p:nvPr/>
          </p:nvSpPr>
          <p:spPr>
            <a:xfrm>
              <a:off x="2857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"/>
            <p:cNvSpPr/>
            <p:nvPr/>
          </p:nvSpPr>
          <p:spPr>
            <a:xfrm>
              <a:off x="57150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"/>
            <p:cNvSpPr/>
            <p:nvPr/>
          </p:nvSpPr>
          <p:spPr>
            <a:xfrm>
              <a:off x="8572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00418" y="3446070"/>
            <a:ext cx="24265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202X</a:t>
            </a:r>
            <a:endParaRPr lang="zh-CN" altLang="en-US" sz="6600" dirty="0"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8299" y="3330091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Business Template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7013" y="3709405"/>
            <a:ext cx="469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企业员工效率培训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81196" y="4380834"/>
            <a:ext cx="38564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>
                <a:latin typeface="Yuanti SC" charset="-122"/>
                <a:ea typeface="Yuanti SC" charset="-122"/>
                <a:cs typeface="Yuanti SC" charset="-122"/>
              </a:rPr>
              <a:t>汇报人：</a:t>
            </a:r>
            <a:r>
              <a:rPr kumimoji="1" lang="en-US" altLang="zh-CN" sz="1400">
                <a:latin typeface="Yuanti SC" charset="-122"/>
                <a:ea typeface="Yuanti SC" charset="-122"/>
                <a:cs typeface="Yuanti SC" charset="-122"/>
              </a:rPr>
              <a:t>xiazaii   </a:t>
            </a:r>
            <a:r>
              <a:rPr kumimoji="1" lang="zh-CN" altLang="en-US" sz="1400">
                <a:latin typeface="Yuanti SC" charset="-122"/>
                <a:ea typeface="Yuanti SC" charset="-122"/>
                <a:cs typeface="Yuanti SC" charset="-122"/>
              </a:rPr>
              <a:t>时间：</a:t>
            </a:r>
            <a:r>
              <a:rPr kumimoji="1" lang="en-US" altLang="zh-CN" sz="1400">
                <a:latin typeface="Yuanti SC" charset="-122"/>
                <a:ea typeface="Yuanti SC" charset="-122"/>
                <a:cs typeface="Yuanti SC" charset="-122"/>
              </a:rPr>
              <a:t>XX</a:t>
            </a:r>
            <a:r>
              <a:rPr kumimoji="1" lang="zh-CN" altLang="en-US" sz="1400">
                <a:latin typeface="Yuanti SC" charset="-122"/>
                <a:ea typeface="Yuanti SC" charset="-122"/>
                <a:cs typeface="Yuanti SC" charset="-122"/>
              </a:rPr>
              <a:t>年</a:t>
            </a:r>
            <a:r>
              <a:rPr kumimoji="1" lang="en-US" altLang="zh-CN" sz="1400">
                <a:latin typeface="Yuanti SC" charset="-122"/>
                <a:ea typeface="Yuanti SC" charset="-122"/>
                <a:cs typeface="Yuanti SC" charset="-122"/>
              </a:rPr>
              <a:t>XX</a:t>
            </a:r>
            <a:r>
              <a:rPr kumimoji="1" lang="zh-CN" altLang="en-US" sz="1400">
                <a:latin typeface="Yuanti SC" charset="-122"/>
                <a:ea typeface="Yuanti SC" charset="-122"/>
                <a:cs typeface="Yuanti SC" charset="-122"/>
              </a:rPr>
              <a:t>月</a:t>
            </a:r>
            <a:endParaRPr kumimoji="1" lang="zh-CN" altLang="en-US" sz="1400" dirty="0">
              <a:latin typeface="Yuanti SC" charset="-122"/>
              <a:ea typeface="Yuanti SC" charset="-122"/>
              <a:cs typeface="Yuanti SC" charset="-122"/>
            </a:endParaRPr>
          </a:p>
        </p:txBody>
      </p:sp>
      <p:pic>
        <p:nvPicPr>
          <p:cNvPr id="13" name="Funczion SOUNDS - School 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9427" y="932725"/>
            <a:ext cx="381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49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6997" y="-3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0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8734" y="-6305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199845" y="1367106"/>
            <a:ext cx="7008523" cy="2776632"/>
            <a:chOff x="1786163" y="2355965"/>
            <a:chExt cx="8614733" cy="3412978"/>
          </a:xfrm>
        </p:grpSpPr>
        <p:sp>
          <p:nvSpPr>
            <p:cNvPr id="6" name="任意多边形 4"/>
            <p:cNvSpPr/>
            <p:nvPr/>
          </p:nvSpPr>
          <p:spPr bwMode="auto">
            <a:xfrm rot="10800000">
              <a:off x="4903980" y="2597456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任意多边形 5"/>
            <p:cNvSpPr/>
            <p:nvPr/>
          </p:nvSpPr>
          <p:spPr bwMode="auto">
            <a:xfrm rot="14400000">
              <a:off x="6110342" y="2905058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6"/>
            <p:cNvSpPr/>
            <p:nvPr/>
          </p:nvSpPr>
          <p:spPr bwMode="auto">
            <a:xfrm rot="18000000">
              <a:off x="6473517" y="4098481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任意多边形 7"/>
            <p:cNvSpPr/>
            <p:nvPr/>
          </p:nvSpPr>
          <p:spPr bwMode="auto">
            <a:xfrm rot="10800000" flipH="1" flipV="1">
              <a:off x="5628383" y="4994448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 8"/>
            <p:cNvSpPr/>
            <p:nvPr/>
          </p:nvSpPr>
          <p:spPr bwMode="auto">
            <a:xfrm rot="14400000" flipH="1" flipV="1">
              <a:off x="4422022" y="4686845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9"/>
            <p:cNvSpPr/>
            <p:nvPr/>
          </p:nvSpPr>
          <p:spPr bwMode="auto">
            <a:xfrm rot="18000000" flipH="1" flipV="1">
              <a:off x="4039879" y="3493426"/>
              <a:ext cx="1631191" cy="533005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noFill/>
            </a:ln>
            <a:effectLst/>
          </p:spPr>
          <p:txBody>
            <a:bodyPr vert="horz" wrap="square" lIns="91044" tIns="45522" rIns="91044" bIns="45522" numCol="1" anchor="t" anchorCtr="0" compatLnSpc="1">
              <a:noAutofit/>
            </a:bodyPr>
            <a:lstStyle/>
            <a:p>
              <a:pPr defTabSz="1213485"/>
              <a:endParaRPr lang="zh-CN" altLang="en-US" sz="331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10"/>
            <p:cNvSpPr/>
            <p:nvPr/>
          </p:nvSpPr>
          <p:spPr>
            <a:xfrm flipH="1" flipV="1">
              <a:off x="1794236" y="2700627"/>
              <a:ext cx="2809323" cy="635862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3485"/>
              <a:endParaRPr lang="zh-CN" altLang="en-US" sz="331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1"/>
            <p:cNvSpPr/>
            <p:nvPr/>
          </p:nvSpPr>
          <p:spPr>
            <a:xfrm flipH="1">
              <a:off x="1786163" y="4845783"/>
              <a:ext cx="2888422" cy="635862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3485"/>
              <a:endParaRPr lang="zh-CN" altLang="en-US" sz="331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 12"/>
            <p:cNvSpPr/>
            <p:nvPr/>
          </p:nvSpPr>
          <p:spPr>
            <a:xfrm flipV="1">
              <a:off x="7470351" y="2722758"/>
              <a:ext cx="2927416" cy="635862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3485"/>
              <a:endParaRPr lang="zh-CN" altLang="en-US" sz="3310">
                <a:solidFill>
                  <a:srgbClr val="080808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13"/>
            <p:cNvSpPr/>
            <p:nvPr/>
          </p:nvSpPr>
          <p:spPr>
            <a:xfrm>
              <a:off x="7473480" y="4832729"/>
              <a:ext cx="2927416" cy="635862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3485"/>
              <a:endParaRPr lang="zh-CN" altLang="en-US" sz="3310" b="1">
                <a:ln w="12700">
                  <a:solidFill>
                    <a:srgbClr val="F45157">
                      <a:satMod val="155000"/>
                    </a:srgbClr>
                  </a:solidFill>
                  <a:prstDash val="solid"/>
                </a:ln>
                <a:solidFill>
                  <a:srgbClr val="8FA3A4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416722" y="3402223"/>
              <a:ext cx="1365105" cy="1365105"/>
              <a:chOff x="4982373" y="2208496"/>
              <a:chExt cx="2227648" cy="2227648"/>
            </a:xfrm>
            <a:effectLst/>
          </p:grpSpPr>
          <p:sp>
            <p:nvSpPr>
              <p:cNvPr id="17" name="椭圆 16"/>
              <p:cNvSpPr/>
              <p:nvPr/>
            </p:nvSpPr>
            <p:spPr>
              <a:xfrm>
                <a:off x="4982373" y="2208496"/>
                <a:ext cx="2227648" cy="22276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3310">
                  <a:solidFill>
                    <a:srgbClr val="564B45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8" name="Group 35"/>
              <p:cNvGrpSpPr>
                <a:grpSpLocks noChangeAspect="1"/>
              </p:cNvGrpSpPr>
              <p:nvPr/>
            </p:nvGrpSpPr>
            <p:grpSpPr bwMode="auto">
              <a:xfrm>
                <a:off x="7021143" y="3577005"/>
                <a:ext cx="86125" cy="161136"/>
                <a:chOff x="4164" y="2298"/>
                <a:chExt cx="31" cy="58"/>
              </a:xfrm>
              <a:noFill/>
            </p:grpSpPr>
            <p:sp>
              <p:nvSpPr>
                <p:cNvPr id="19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 w="12700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txBody>
                <a:bodyPr vert="horz" wrap="square" lIns="121392" tIns="60696" rIns="121392" bIns="60696" numCol="1" anchor="t" anchorCtr="0" compatLnSpc="1"/>
                <a:lstStyle/>
                <a:p>
                  <a:pPr defTabSz="1213485"/>
                  <a:endParaRPr lang="zh-CN" altLang="en-US" sz="3310">
                    <a:solidFill>
                      <a:srgbClr val="56777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" name="Freeform 44"/>
                <p:cNvSpPr/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12700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txBody>
                <a:bodyPr vert="horz" wrap="square" lIns="121392" tIns="60696" rIns="121392" bIns="60696" numCol="1" anchor="t" anchorCtr="0" compatLnSpc="1"/>
                <a:lstStyle/>
                <a:p>
                  <a:pPr defTabSz="1213485"/>
                  <a:endParaRPr lang="zh-CN" altLang="en-US" sz="3310">
                    <a:solidFill>
                      <a:srgbClr val="56777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5515547" y="3744904"/>
              <a:ext cx="1230464" cy="77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41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 algn="ctr" defTabSz="12141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文字</a:t>
              </a:r>
              <a:endParaRPr lang="zh-CN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483085" y="1331759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45597" y="1861645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83085" y="3947275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5597" y="3107693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54851" y="1349430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240205" y="1861645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54851" y="3940788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240205" y="3107693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6997" y="-3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0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8734" y="-6305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650117" y="1149003"/>
          <a:ext cx="4090643" cy="314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4926449" y="1227170"/>
            <a:ext cx="490290" cy="490290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椭圆 2"/>
            <p:cNvSpPr/>
            <p:nvPr/>
          </p:nvSpPr>
          <p:spPr>
            <a:xfrm>
              <a:off x="3361590" y="2396234"/>
              <a:ext cx="731720" cy="478031"/>
            </a:xfrm>
            <a:custGeom>
              <a:avLst/>
              <a:gdLst>
                <a:gd name="connsiteX0" fmla="*/ 61180 w 603475"/>
                <a:gd name="connsiteY0" fmla="*/ 310276 h 394249"/>
                <a:gd name="connsiteX1" fmla="*/ 174367 w 603475"/>
                <a:gd name="connsiteY1" fmla="*/ 310276 h 394249"/>
                <a:gd name="connsiteX2" fmla="*/ 174367 w 603475"/>
                <a:gd name="connsiteY2" fmla="*/ 337091 h 394249"/>
                <a:gd name="connsiteX3" fmla="*/ 61180 w 603475"/>
                <a:gd name="connsiteY3" fmla="*/ 337091 h 394249"/>
                <a:gd name="connsiteX4" fmla="*/ 140072 w 603475"/>
                <a:gd name="connsiteY4" fmla="*/ 256152 h 394249"/>
                <a:gd name="connsiteX5" fmla="*/ 256928 w 603475"/>
                <a:gd name="connsiteY5" fmla="*/ 256152 h 394249"/>
                <a:gd name="connsiteX6" fmla="*/ 256928 w 603475"/>
                <a:gd name="connsiteY6" fmla="*/ 282967 h 394249"/>
                <a:gd name="connsiteX7" fmla="*/ 140072 w 603475"/>
                <a:gd name="connsiteY7" fmla="*/ 282967 h 394249"/>
                <a:gd name="connsiteX8" fmla="*/ 61180 w 603475"/>
                <a:gd name="connsiteY8" fmla="*/ 256152 h 394249"/>
                <a:gd name="connsiteX9" fmla="*/ 116927 w 603475"/>
                <a:gd name="connsiteY9" fmla="*/ 256152 h 394249"/>
                <a:gd name="connsiteX10" fmla="*/ 116927 w 603475"/>
                <a:gd name="connsiteY10" fmla="*/ 282967 h 394249"/>
                <a:gd name="connsiteX11" fmla="*/ 61180 w 603475"/>
                <a:gd name="connsiteY11" fmla="*/ 282967 h 394249"/>
                <a:gd name="connsiteX12" fmla="*/ 441383 w 603475"/>
                <a:gd name="connsiteY12" fmla="*/ 247810 h 394249"/>
                <a:gd name="connsiteX13" fmla="*/ 435064 w 603475"/>
                <a:gd name="connsiteY13" fmla="*/ 269560 h 394249"/>
                <a:gd name="connsiteX14" fmla="*/ 441383 w 603475"/>
                <a:gd name="connsiteY14" fmla="*/ 291310 h 394249"/>
                <a:gd name="connsiteX15" fmla="*/ 447702 w 603475"/>
                <a:gd name="connsiteY15" fmla="*/ 269560 h 394249"/>
                <a:gd name="connsiteX16" fmla="*/ 441383 w 603475"/>
                <a:gd name="connsiteY16" fmla="*/ 247810 h 394249"/>
                <a:gd name="connsiteX17" fmla="*/ 475800 w 603475"/>
                <a:gd name="connsiteY17" fmla="*/ 228880 h 394249"/>
                <a:gd name="connsiteX18" fmla="*/ 462490 w 603475"/>
                <a:gd name="connsiteY18" fmla="*/ 231163 h 394249"/>
                <a:gd name="connsiteX19" fmla="*/ 474590 w 603475"/>
                <a:gd name="connsiteY19" fmla="*/ 269560 h 394249"/>
                <a:gd name="connsiteX20" fmla="*/ 462490 w 603475"/>
                <a:gd name="connsiteY20" fmla="*/ 308092 h 394249"/>
                <a:gd name="connsiteX21" fmla="*/ 475800 w 603475"/>
                <a:gd name="connsiteY21" fmla="*/ 310240 h 394249"/>
                <a:gd name="connsiteX22" fmla="*/ 516536 w 603475"/>
                <a:gd name="connsiteY22" fmla="*/ 269560 h 394249"/>
                <a:gd name="connsiteX23" fmla="*/ 475800 w 603475"/>
                <a:gd name="connsiteY23" fmla="*/ 228880 h 394249"/>
                <a:gd name="connsiteX24" fmla="*/ 406832 w 603475"/>
                <a:gd name="connsiteY24" fmla="*/ 228880 h 394249"/>
                <a:gd name="connsiteX25" fmla="*/ 366096 w 603475"/>
                <a:gd name="connsiteY25" fmla="*/ 269560 h 394249"/>
                <a:gd name="connsiteX26" fmla="*/ 406832 w 603475"/>
                <a:gd name="connsiteY26" fmla="*/ 310240 h 394249"/>
                <a:gd name="connsiteX27" fmla="*/ 420276 w 603475"/>
                <a:gd name="connsiteY27" fmla="*/ 308092 h 394249"/>
                <a:gd name="connsiteX28" fmla="*/ 408176 w 603475"/>
                <a:gd name="connsiteY28" fmla="*/ 269560 h 394249"/>
                <a:gd name="connsiteX29" fmla="*/ 420276 w 603475"/>
                <a:gd name="connsiteY29" fmla="*/ 231163 h 394249"/>
                <a:gd name="connsiteX30" fmla="*/ 406832 w 603475"/>
                <a:gd name="connsiteY30" fmla="*/ 228880 h 394249"/>
                <a:gd name="connsiteX31" fmla="*/ 406832 w 603475"/>
                <a:gd name="connsiteY31" fmla="*/ 202029 h 394249"/>
                <a:gd name="connsiteX32" fmla="*/ 441383 w 603475"/>
                <a:gd name="connsiteY32" fmla="*/ 211427 h 394249"/>
                <a:gd name="connsiteX33" fmla="*/ 475800 w 603475"/>
                <a:gd name="connsiteY33" fmla="*/ 202029 h 394249"/>
                <a:gd name="connsiteX34" fmla="*/ 543424 w 603475"/>
                <a:gd name="connsiteY34" fmla="*/ 269560 h 394249"/>
                <a:gd name="connsiteX35" fmla="*/ 475800 w 603475"/>
                <a:gd name="connsiteY35" fmla="*/ 337091 h 394249"/>
                <a:gd name="connsiteX36" fmla="*/ 441383 w 603475"/>
                <a:gd name="connsiteY36" fmla="*/ 327693 h 394249"/>
                <a:gd name="connsiteX37" fmla="*/ 406832 w 603475"/>
                <a:gd name="connsiteY37" fmla="*/ 337091 h 394249"/>
                <a:gd name="connsiteX38" fmla="*/ 339208 w 603475"/>
                <a:gd name="connsiteY38" fmla="*/ 269560 h 394249"/>
                <a:gd name="connsiteX39" fmla="*/ 406832 w 603475"/>
                <a:gd name="connsiteY39" fmla="*/ 202029 h 394249"/>
                <a:gd name="connsiteX40" fmla="*/ 61180 w 603475"/>
                <a:gd name="connsiteY40" fmla="*/ 202029 h 394249"/>
                <a:gd name="connsiteX41" fmla="*/ 218964 w 603475"/>
                <a:gd name="connsiteY41" fmla="*/ 202029 h 394249"/>
                <a:gd name="connsiteX42" fmla="*/ 218964 w 603475"/>
                <a:gd name="connsiteY42" fmla="*/ 228914 h 394249"/>
                <a:gd name="connsiteX43" fmla="*/ 61180 w 603475"/>
                <a:gd name="connsiteY43" fmla="*/ 228914 h 394249"/>
                <a:gd name="connsiteX44" fmla="*/ 26887 w 603475"/>
                <a:gd name="connsiteY44" fmla="*/ 152491 h 394249"/>
                <a:gd name="connsiteX45" fmla="*/ 26887 w 603475"/>
                <a:gd name="connsiteY45" fmla="*/ 367402 h 394249"/>
                <a:gd name="connsiteX46" fmla="*/ 576588 w 603475"/>
                <a:gd name="connsiteY46" fmla="*/ 367402 h 394249"/>
                <a:gd name="connsiteX47" fmla="*/ 576588 w 603475"/>
                <a:gd name="connsiteY47" fmla="*/ 152491 h 394249"/>
                <a:gd name="connsiteX48" fmla="*/ 26887 w 603475"/>
                <a:gd name="connsiteY48" fmla="*/ 94636 h 394249"/>
                <a:gd name="connsiteX49" fmla="*/ 26887 w 603475"/>
                <a:gd name="connsiteY49" fmla="*/ 125644 h 394249"/>
                <a:gd name="connsiteX50" fmla="*/ 576588 w 603475"/>
                <a:gd name="connsiteY50" fmla="*/ 125644 h 394249"/>
                <a:gd name="connsiteX51" fmla="*/ 576588 w 603475"/>
                <a:gd name="connsiteY51" fmla="*/ 94636 h 394249"/>
                <a:gd name="connsiteX52" fmla="*/ 26887 w 603475"/>
                <a:gd name="connsiteY52" fmla="*/ 26847 h 394249"/>
                <a:gd name="connsiteX53" fmla="*/ 26887 w 603475"/>
                <a:gd name="connsiteY53" fmla="*/ 67789 h 394249"/>
                <a:gd name="connsiteX54" fmla="*/ 576588 w 603475"/>
                <a:gd name="connsiteY54" fmla="*/ 67789 h 394249"/>
                <a:gd name="connsiteX55" fmla="*/ 576588 w 603475"/>
                <a:gd name="connsiteY55" fmla="*/ 26847 h 394249"/>
                <a:gd name="connsiteX56" fmla="*/ 0 w 603475"/>
                <a:gd name="connsiteY56" fmla="*/ 0 h 394249"/>
                <a:gd name="connsiteX57" fmla="*/ 603475 w 603475"/>
                <a:gd name="connsiteY57" fmla="*/ 0 h 394249"/>
                <a:gd name="connsiteX58" fmla="*/ 603475 w 603475"/>
                <a:gd name="connsiteY58" fmla="*/ 394249 h 394249"/>
                <a:gd name="connsiteX59" fmla="*/ 0 w 603475"/>
                <a:gd name="connsiteY59" fmla="*/ 394249 h 39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3475" h="394249">
                  <a:moveTo>
                    <a:pt x="61180" y="310276"/>
                  </a:moveTo>
                  <a:lnTo>
                    <a:pt x="174367" y="310276"/>
                  </a:lnTo>
                  <a:lnTo>
                    <a:pt x="174367" y="337091"/>
                  </a:lnTo>
                  <a:lnTo>
                    <a:pt x="61180" y="337091"/>
                  </a:lnTo>
                  <a:close/>
                  <a:moveTo>
                    <a:pt x="140072" y="256152"/>
                  </a:moveTo>
                  <a:lnTo>
                    <a:pt x="256928" y="256152"/>
                  </a:lnTo>
                  <a:lnTo>
                    <a:pt x="256928" y="282967"/>
                  </a:lnTo>
                  <a:lnTo>
                    <a:pt x="140072" y="282967"/>
                  </a:lnTo>
                  <a:close/>
                  <a:moveTo>
                    <a:pt x="61180" y="256152"/>
                  </a:moveTo>
                  <a:lnTo>
                    <a:pt x="116927" y="256152"/>
                  </a:lnTo>
                  <a:lnTo>
                    <a:pt x="116927" y="282967"/>
                  </a:lnTo>
                  <a:lnTo>
                    <a:pt x="61180" y="282967"/>
                  </a:lnTo>
                  <a:close/>
                  <a:moveTo>
                    <a:pt x="441383" y="247810"/>
                  </a:moveTo>
                  <a:cubicBezTo>
                    <a:pt x="437350" y="254121"/>
                    <a:pt x="435064" y="261639"/>
                    <a:pt x="435064" y="269560"/>
                  </a:cubicBezTo>
                  <a:cubicBezTo>
                    <a:pt x="435064" y="277615"/>
                    <a:pt x="437350" y="284999"/>
                    <a:pt x="441383" y="291310"/>
                  </a:cubicBezTo>
                  <a:cubicBezTo>
                    <a:pt x="445282" y="284999"/>
                    <a:pt x="447702" y="277615"/>
                    <a:pt x="447702" y="269560"/>
                  </a:cubicBezTo>
                  <a:cubicBezTo>
                    <a:pt x="447702" y="261639"/>
                    <a:pt x="445282" y="254121"/>
                    <a:pt x="441383" y="247810"/>
                  </a:cubicBezTo>
                  <a:close/>
                  <a:moveTo>
                    <a:pt x="475800" y="228880"/>
                  </a:moveTo>
                  <a:cubicBezTo>
                    <a:pt x="471095" y="228880"/>
                    <a:pt x="466658" y="229686"/>
                    <a:pt x="462490" y="231163"/>
                  </a:cubicBezTo>
                  <a:cubicBezTo>
                    <a:pt x="470019" y="242037"/>
                    <a:pt x="474590" y="255329"/>
                    <a:pt x="474590" y="269560"/>
                  </a:cubicBezTo>
                  <a:cubicBezTo>
                    <a:pt x="474590" y="283791"/>
                    <a:pt x="470019" y="297083"/>
                    <a:pt x="462490" y="308092"/>
                  </a:cubicBezTo>
                  <a:cubicBezTo>
                    <a:pt x="466658" y="309434"/>
                    <a:pt x="471095" y="310240"/>
                    <a:pt x="475800" y="310240"/>
                  </a:cubicBezTo>
                  <a:cubicBezTo>
                    <a:pt x="498252" y="310240"/>
                    <a:pt x="516536" y="291981"/>
                    <a:pt x="516536" y="269560"/>
                  </a:cubicBezTo>
                  <a:cubicBezTo>
                    <a:pt x="516536" y="247139"/>
                    <a:pt x="498252" y="228880"/>
                    <a:pt x="475800" y="228880"/>
                  </a:cubicBezTo>
                  <a:close/>
                  <a:moveTo>
                    <a:pt x="406832" y="228880"/>
                  </a:moveTo>
                  <a:cubicBezTo>
                    <a:pt x="384380" y="228880"/>
                    <a:pt x="366096" y="247139"/>
                    <a:pt x="366096" y="269560"/>
                  </a:cubicBezTo>
                  <a:cubicBezTo>
                    <a:pt x="366096" y="291981"/>
                    <a:pt x="384380" y="310240"/>
                    <a:pt x="406832" y="310240"/>
                  </a:cubicBezTo>
                  <a:cubicBezTo>
                    <a:pt x="411537" y="310240"/>
                    <a:pt x="416108" y="309434"/>
                    <a:pt x="420276" y="308092"/>
                  </a:cubicBezTo>
                  <a:cubicBezTo>
                    <a:pt x="412613" y="297083"/>
                    <a:pt x="408176" y="283791"/>
                    <a:pt x="408176" y="269560"/>
                  </a:cubicBezTo>
                  <a:cubicBezTo>
                    <a:pt x="408176" y="255329"/>
                    <a:pt x="412613" y="242037"/>
                    <a:pt x="420276" y="231163"/>
                  </a:cubicBezTo>
                  <a:cubicBezTo>
                    <a:pt x="416108" y="229686"/>
                    <a:pt x="411537" y="228880"/>
                    <a:pt x="406832" y="228880"/>
                  </a:cubicBezTo>
                  <a:close/>
                  <a:moveTo>
                    <a:pt x="406832" y="202029"/>
                  </a:moveTo>
                  <a:cubicBezTo>
                    <a:pt x="419469" y="202029"/>
                    <a:pt x="431300" y="205520"/>
                    <a:pt x="441383" y="211427"/>
                  </a:cubicBezTo>
                  <a:cubicBezTo>
                    <a:pt x="451466" y="205520"/>
                    <a:pt x="463297" y="202029"/>
                    <a:pt x="475800" y="202029"/>
                  </a:cubicBezTo>
                  <a:cubicBezTo>
                    <a:pt x="513175" y="202029"/>
                    <a:pt x="543424" y="232371"/>
                    <a:pt x="543424" y="269560"/>
                  </a:cubicBezTo>
                  <a:cubicBezTo>
                    <a:pt x="543424" y="306883"/>
                    <a:pt x="513175" y="337091"/>
                    <a:pt x="475800" y="337091"/>
                  </a:cubicBezTo>
                  <a:cubicBezTo>
                    <a:pt x="463297" y="337091"/>
                    <a:pt x="451466" y="333735"/>
                    <a:pt x="441383" y="327693"/>
                  </a:cubicBezTo>
                  <a:cubicBezTo>
                    <a:pt x="431300" y="333735"/>
                    <a:pt x="419469" y="337091"/>
                    <a:pt x="406832" y="337091"/>
                  </a:cubicBezTo>
                  <a:cubicBezTo>
                    <a:pt x="369592" y="337091"/>
                    <a:pt x="339208" y="306883"/>
                    <a:pt x="339208" y="269560"/>
                  </a:cubicBezTo>
                  <a:cubicBezTo>
                    <a:pt x="339208" y="232371"/>
                    <a:pt x="369592" y="202029"/>
                    <a:pt x="406832" y="202029"/>
                  </a:cubicBezTo>
                  <a:close/>
                  <a:moveTo>
                    <a:pt x="61180" y="202029"/>
                  </a:moveTo>
                  <a:lnTo>
                    <a:pt x="218964" y="202029"/>
                  </a:lnTo>
                  <a:lnTo>
                    <a:pt x="218964" y="228914"/>
                  </a:lnTo>
                  <a:lnTo>
                    <a:pt x="61180" y="228914"/>
                  </a:lnTo>
                  <a:close/>
                  <a:moveTo>
                    <a:pt x="26887" y="152491"/>
                  </a:moveTo>
                  <a:lnTo>
                    <a:pt x="26887" y="367402"/>
                  </a:lnTo>
                  <a:lnTo>
                    <a:pt x="576588" y="367402"/>
                  </a:lnTo>
                  <a:lnTo>
                    <a:pt x="576588" y="152491"/>
                  </a:lnTo>
                  <a:close/>
                  <a:moveTo>
                    <a:pt x="26887" y="94636"/>
                  </a:moveTo>
                  <a:lnTo>
                    <a:pt x="26887" y="125644"/>
                  </a:lnTo>
                  <a:lnTo>
                    <a:pt x="576588" y="125644"/>
                  </a:lnTo>
                  <a:lnTo>
                    <a:pt x="576588" y="94636"/>
                  </a:lnTo>
                  <a:close/>
                  <a:moveTo>
                    <a:pt x="26887" y="26847"/>
                  </a:moveTo>
                  <a:lnTo>
                    <a:pt x="26887" y="67789"/>
                  </a:lnTo>
                  <a:lnTo>
                    <a:pt x="576588" y="67789"/>
                  </a:lnTo>
                  <a:lnTo>
                    <a:pt x="576588" y="26847"/>
                  </a:lnTo>
                  <a:close/>
                  <a:moveTo>
                    <a:pt x="0" y="0"/>
                  </a:moveTo>
                  <a:lnTo>
                    <a:pt x="603475" y="0"/>
                  </a:lnTo>
                  <a:lnTo>
                    <a:pt x="603475" y="394249"/>
                  </a:lnTo>
                  <a:lnTo>
                    <a:pt x="0" y="394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6449" y="2378860"/>
            <a:ext cx="490290" cy="490290"/>
            <a:chOff x="2959100" y="1866900"/>
            <a:chExt cx="1536700" cy="1536700"/>
          </a:xfrm>
        </p:grpSpPr>
        <p:sp>
          <p:nvSpPr>
            <p:cNvPr id="16" name="椭圆 15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椭圆 2"/>
            <p:cNvSpPr/>
            <p:nvPr/>
          </p:nvSpPr>
          <p:spPr>
            <a:xfrm>
              <a:off x="3361590" y="2311453"/>
              <a:ext cx="731720" cy="647594"/>
            </a:xfrm>
            <a:custGeom>
              <a:avLst/>
              <a:gdLst>
                <a:gd name="connsiteX0" fmla="*/ 553158 w 607639"/>
                <a:gd name="connsiteY0" fmla="*/ 476669 h 537779"/>
                <a:gd name="connsiteX1" fmla="*/ 555566 w 607639"/>
                <a:gd name="connsiteY1" fmla="*/ 476669 h 537779"/>
                <a:gd name="connsiteX2" fmla="*/ 567699 w 607639"/>
                <a:gd name="connsiteY2" fmla="*/ 488771 h 537779"/>
                <a:gd name="connsiteX3" fmla="*/ 555566 w 607639"/>
                <a:gd name="connsiteY3" fmla="*/ 500873 h 537779"/>
                <a:gd name="connsiteX4" fmla="*/ 553158 w 607639"/>
                <a:gd name="connsiteY4" fmla="*/ 500873 h 537779"/>
                <a:gd name="connsiteX5" fmla="*/ 541025 w 607639"/>
                <a:gd name="connsiteY5" fmla="*/ 488771 h 537779"/>
                <a:gd name="connsiteX6" fmla="*/ 553158 w 607639"/>
                <a:gd name="connsiteY6" fmla="*/ 476669 h 537779"/>
                <a:gd name="connsiteX7" fmla="*/ 375234 w 607639"/>
                <a:gd name="connsiteY7" fmla="*/ 476669 h 537779"/>
                <a:gd name="connsiteX8" fmla="*/ 513185 w 607639"/>
                <a:gd name="connsiteY8" fmla="*/ 476669 h 537779"/>
                <a:gd name="connsiteX9" fmla="*/ 525289 w 607639"/>
                <a:gd name="connsiteY9" fmla="*/ 488771 h 537779"/>
                <a:gd name="connsiteX10" fmla="*/ 513185 w 607639"/>
                <a:gd name="connsiteY10" fmla="*/ 500873 h 537779"/>
                <a:gd name="connsiteX11" fmla="*/ 375234 w 607639"/>
                <a:gd name="connsiteY11" fmla="*/ 500873 h 537779"/>
                <a:gd name="connsiteX12" fmla="*/ 363130 w 607639"/>
                <a:gd name="connsiteY12" fmla="*/ 488771 h 537779"/>
                <a:gd name="connsiteX13" fmla="*/ 375234 w 607639"/>
                <a:gd name="connsiteY13" fmla="*/ 476669 h 537779"/>
                <a:gd name="connsiteX14" fmla="*/ 323623 w 607639"/>
                <a:gd name="connsiteY14" fmla="*/ 434596 h 537779"/>
                <a:gd name="connsiteX15" fmla="*/ 289178 w 607639"/>
                <a:gd name="connsiteY15" fmla="*/ 486588 h 537779"/>
                <a:gd name="connsiteX16" fmla="*/ 289178 w 607639"/>
                <a:gd name="connsiteY16" fmla="*/ 504185 h 537779"/>
                <a:gd name="connsiteX17" fmla="*/ 298613 w 607639"/>
                <a:gd name="connsiteY17" fmla="*/ 513605 h 537779"/>
                <a:gd name="connsiteX18" fmla="*/ 573995 w 607639"/>
                <a:gd name="connsiteY18" fmla="*/ 513605 h 537779"/>
                <a:gd name="connsiteX19" fmla="*/ 583430 w 607639"/>
                <a:gd name="connsiteY19" fmla="*/ 504185 h 537779"/>
                <a:gd name="connsiteX20" fmla="*/ 583430 w 607639"/>
                <a:gd name="connsiteY20" fmla="*/ 444016 h 537779"/>
                <a:gd name="connsiteX21" fmla="*/ 573995 w 607639"/>
                <a:gd name="connsiteY21" fmla="*/ 434596 h 537779"/>
                <a:gd name="connsiteX22" fmla="*/ 332346 w 607639"/>
                <a:gd name="connsiteY22" fmla="*/ 331768 h 537779"/>
                <a:gd name="connsiteX23" fmla="*/ 336707 w 607639"/>
                <a:gd name="connsiteY23" fmla="*/ 369628 h 537779"/>
                <a:gd name="connsiteX24" fmla="*/ 331723 w 607639"/>
                <a:gd name="connsiteY24" fmla="*/ 410422 h 537779"/>
                <a:gd name="connsiteX25" fmla="*/ 573995 w 607639"/>
                <a:gd name="connsiteY25" fmla="*/ 410422 h 537779"/>
                <a:gd name="connsiteX26" fmla="*/ 583430 w 607639"/>
                <a:gd name="connsiteY26" fmla="*/ 401001 h 537779"/>
                <a:gd name="connsiteX27" fmla="*/ 583430 w 607639"/>
                <a:gd name="connsiteY27" fmla="*/ 341189 h 537779"/>
                <a:gd name="connsiteX28" fmla="*/ 573995 w 607639"/>
                <a:gd name="connsiteY28" fmla="*/ 331768 h 537779"/>
                <a:gd name="connsiteX29" fmla="*/ 206510 w 607639"/>
                <a:gd name="connsiteY29" fmla="*/ 319923 h 537779"/>
                <a:gd name="connsiteX30" fmla="*/ 206510 w 607639"/>
                <a:gd name="connsiteY30" fmla="*/ 419362 h 537779"/>
                <a:gd name="connsiteX31" fmla="*/ 231165 w 607639"/>
                <a:gd name="connsiteY31" fmla="*/ 369598 h 537779"/>
                <a:gd name="connsiteX32" fmla="*/ 206510 w 607639"/>
                <a:gd name="connsiteY32" fmla="*/ 319923 h 537779"/>
                <a:gd name="connsiteX33" fmla="*/ 130228 w 607639"/>
                <a:gd name="connsiteY33" fmla="*/ 319923 h 537779"/>
                <a:gd name="connsiteX34" fmla="*/ 105573 w 607639"/>
                <a:gd name="connsiteY34" fmla="*/ 369598 h 537779"/>
                <a:gd name="connsiteX35" fmla="*/ 130228 w 607639"/>
                <a:gd name="connsiteY35" fmla="*/ 419362 h 537779"/>
                <a:gd name="connsiteX36" fmla="*/ 168324 w 607639"/>
                <a:gd name="connsiteY36" fmla="*/ 306949 h 537779"/>
                <a:gd name="connsiteX37" fmla="*/ 154439 w 607639"/>
                <a:gd name="connsiteY37" fmla="*/ 308549 h 537779"/>
                <a:gd name="connsiteX38" fmla="*/ 154439 w 607639"/>
                <a:gd name="connsiteY38" fmla="*/ 430737 h 537779"/>
                <a:gd name="connsiteX39" fmla="*/ 168324 w 607639"/>
                <a:gd name="connsiteY39" fmla="*/ 432248 h 537779"/>
                <a:gd name="connsiteX40" fmla="*/ 182299 w 607639"/>
                <a:gd name="connsiteY40" fmla="*/ 430737 h 537779"/>
                <a:gd name="connsiteX41" fmla="*/ 182299 w 607639"/>
                <a:gd name="connsiteY41" fmla="*/ 308549 h 537779"/>
                <a:gd name="connsiteX42" fmla="*/ 168324 w 607639"/>
                <a:gd name="connsiteY42" fmla="*/ 306949 h 537779"/>
                <a:gd name="connsiteX43" fmla="*/ 142334 w 607639"/>
                <a:gd name="connsiteY43" fmla="*/ 253542 h 537779"/>
                <a:gd name="connsiteX44" fmla="*/ 154439 w 607639"/>
                <a:gd name="connsiteY44" fmla="*/ 265627 h 537779"/>
                <a:gd name="connsiteX45" fmla="*/ 154439 w 607639"/>
                <a:gd name="connsiteY45" fmla="*/ 283933 h 537779"/>
                <a:gd name="connsiteX46" fmla="*/ 168324 w 607639"/>
                <a:gd name="connsiteY46" fmla="*/ 282778 h 537779"/>
                <a:gd name="connsiteX47" fmla="*/ 182299 w 607639"/>
                <a:gd name="connsiteY47" fmla="*/ 283933 h 537779"/>
                <a:gd name="connsiteX48" fmla="*/ 182299 w 607639"/>
                <a:gd name="connsiteY48" fmla="*/ 265627 h 537779"/>
                <a:gd name="connsiteX49" fmla="*/ 194404 w 607639"/>
                <a:gd name="connsiteY49" fmla="*/ 253542 h 537779"/>
                <a:gd name="connsiteX50" fmla="*/ 206510 w 607639"/>
                <a:gd name="connsiteY50" fmla="*/ 265627 h 537779"/>
                <a:gd name="connsiteX51" fmla="*/ 206510 w 607639"/>
                <a:gd name="connsiteY51" fmla="*/ 291576 h 537779"/>
                <a:gd name="connsiteX52" fmla="*/ 255376 w 607639"/>
                <a:gd name="connsiteY52" fmla="*/ 369598 h 537779"/>
                <a:gd name="connsiteX53" fmla="*/ 206510 w 607639"/>
                <a:gd name="connsiteY53" fmla="*/ 447621 h 537779"/>
                <a:gd name="connsiteX54" fmla="*/ 206510 w 607639"/>
                <a:gd name="connsiteY54" fmla="*/ 470370 h 537779"/>
                <a:gd name="connsiteX55" fmla="*/ 194404 w 607639"/>
                <a:gd name="connsiteY55" fmla="*/ 482456 h 537779"/>
                <a:gd name="connsiteX56" fmla="*/ 182299 w 607639"/>
                <a:gd name="connsiteY56" fmla="*/ 470370 h 537779"/>
                <a:gd name="connsiteX57" fmla="*/ 182299 w 607639"/>
                <a:gd name="connsiteY57" fmla="*/ 455352 h 537779"/>
                <a:gd name="connsiteX58" fmla="*/ 168324 w 607639"/>
                <a:gd name="connsiteY58" fmla="*/ 456419 h 537779"/>
                <a:gd name="connsiteX59" fmla="*/ 154439 w 607639"/>
                <a:gd name="connsiteY59" fmla="*/ 455352 h 537779"/>
                <a:gd name="connsiteX60" fmla="*/ 154439 w 607639"/>
                <a:gd name="connsiteY60" fmla="*/ 470370 h 537779"/>
                <a:gd name="connsiteX61" fmla="*/ 142334 w 607639"/>
                <a:gd name="connsiteY61" fmla="*/ 482456 h 537779"/>
                <a:gd name="connsiteX62" fmla="*/ 130228 w 607639"/>
                <a:gd name="connsiteY62" fmla="*/ 470370 h 537779"/>
                <a:gd name="connsiteX63" fmla="*/ 130228 w 607639"/>
                <a:gd name="connsiteY63" fmla="*/ 447621 h 537779"/>
                <a:gd name="connsiteX64" fmla="*/ 81362 w 607639"/>
                <a:gd name="connsiteY64" fmla="*/ 369598 h 537779"/>
                <a:gd name="connsiteX65" fmla="*/ 130228 w 607639"/>
                <a:gd name="connsiteY65" fmla="*/ 291576 h 537779"/>
                <a:gd name="connsiteX66" fmla="*/ 130228 w 607639"/>
                <a:gd name="connsiteY66" fmla="*/ 265627 h 537779"/>
                <a:gd name="connsiteX67" fmla="*/ 142334 w 607639"/>
                <a:gd name="connsiteY67" fmla="*/ 253542 h 537779"/>
                <a:gd name="connsiteX68" fmla="*/ 298613 w 607639"/>
                <a:gd name="connsiteY68" fmla="*/ 229385 h 537779"/>
                <a:gd name="connsiteX69" fmla="*/ 289178 w 607639"/>
                <a:gd name="connsiteY69" fmla="*/ 238805 h 537779"/>
                <a:gd name="connsiteX70" fmla="*/ 289178 w 607639"/>
                <a:gd name="connsiteY70" fmla="*/ 252670 h 537779"/>
                <a:gd name="connsiteX71" fmla="*/ 324780 w 607639"/>
                <a:gd name="connsiteY71" fmla="*/ 307594 h 537779"/>
                <a:gd name="connsiteX72" fmla="*/ 573995 w 607639"/>
                <a:gd name="connsiteY72" fmla="*/ 307594 h 537779"/>
                <a:gd name="connsiteX73" fmla="*/ 583430 w 607639"/>
                <a:gd name="connsiteY73" fmla="*/ 298173 h 537779"/>
                <a:gd name="connsiteX74" fmla="*/ 583430 w 607639"/>
                <a:gd name="connsiteY74" fmla="*/ 238805 h 537779"/>
                <a:gd name="connsiteX75" fmla="*/ 573995 w 607639"/>
                <a:gd name="connsiteY75" fmla="*/ 229385 h 537779"/>
                <a:gd name="connsiteX76" fmla="*/ 168309 w 607639"/>
                <a:gd name="connsiteY76" fmla="*/ 225741 h 537779"/>
                <a:gd name="connsiteX77" fmla="*/ 24209 w 607639"/>
                <a:gd name="connsiteY77" fmla="*/ 369628 h 537779"/>
                <a:gd name="connsiteX78" fmla="*/ 168309 w 607639"/>
                <a:gd name="connsiteY78" fmla="*/ 513605 h 537779"/>
                <a:gd name="connsiteX79" fmla="*/ 312497 w 607639"/>
                <a:gd name="connsiteY79" fmla="*/ 369628 h 537779"/>
                <a:gd name="connsiteX80" fmla="*/ 168309 w 607639"/>
                <a:gd name="connsiteY80" fmla="*/ 225741 h 537779"/>
                <a:gd name="connsiteX81" fmla="*/ 298613 w 607639"/>
                <a:gd name="connsiteY81" fmla="*/ 127001 h 537779"/>
                <a:gd name="connsiteX82" fmla="*/ 289178 w 607639"/>
                <a:gd name="connsiteY82" fmla="*/ 136422 h 537779"/>
                <a:gd name="connsiteX83" fmla="*/ 289178 w 607639"/>
                <a:gd name="connsiteY83" fmla="*/ 195790 h 537779"/>
                <a:gd name="connsiteX84" fmla="*/ 298613 w 607639"/>
                <a:gd name="connsiteY84" fmla="*/ 205211 h 537779"/>
                <a:gd name="connsiteX85" fmla="*/ 573995 w 607639"/>
                <a:gd name="connsiteY85" fmla="*/ 205211 h 537779"/>
                <a:gd name="connsiteX86" fmla="*/ 583430 w 607639"/>
                <a:gd name="connsiteY86" fmla="*/ 195790 h 537779"/>
                <a:gd name="connsiteX87" fmla="*/ 583430 w 607639"/>
                <a:gd name="connsiteY87" fmla="*/ 136422 h 537779"/>
                <a:gd name="connsiteX88" fmla="*/ 573995 w 607639"/>
                <a:gd name="connsiteY88" fmla="*/ 127001 h 537779"/>
                <a:gd name="connsiteX89" fmla="*/ 298613 w 607639"/>
                <a:gd name="connsiteY89" fmla="*/ 24174 h 537779"/>
                <a:gd name="connsiteX90" fmla="*/ 289178 w 607639"/>
                <a:gd name="connsiteY90" fmla="*/ 33594 h 537779"/>
                <a:gd name="connsiteX91" fmla="*/ 289178 w 607639"/>
                <a:gd name="connsiteY91" fmla="*/ 93407 h 537779"/>
                <a:gd name="connsiteX92" fmla="*/ 298613 w 607639"/>
                <a:gd name="connsiteY92" fmla="*/ 102827 h 537779"/>
                <a:gd name="connsiteX93" fmla="*/ 573995 w 607639"/>
                <a:gd name="connsiteY93" fmla="*/ 102827 h 537779"/>
                <a:gd name="connsiteX94" fmla="*/ 583430 w 607639"/>
                <a:gd name="connsiteY94" fmla="*/ 93407 h 537779"/>
                <a:gd name="connsiteX95" fmla="*/ 583430 w 607639"/>
                <a:gd name="connsiteY95" fmla="*/ 33594 h 537779"/>
                <a:gd name="connsiteX96" fmla="*/ 573995 w 607639"/>
                <a:gd name="connsiteY96" fmla="*/ 24174 h 537779"/>
                <a:gd name="connsiteX97" fmla="*/ 298613 w 607639"/>
                <a:gd name="connsiteY97" fmla="*/ 0 h 537779"/>
                <a:gd name="connsiteX98" fmla="*/ 573995 w 607639"/>
                <a:gd name="connsiteY98" fmla="*/ 0 h 537779"/>
                <a:gd name="connsiteX99" fmla="*/ 607639 w 607639"/>
                <a:gd name="connsiteY99" fmla="*/ 33594 h 537779"/>
                <a:gd name="connsiteX100" fmla="*/ 607639 w 607639"/>
                <a:gd name="connsiteY100" fmla="*/ 93318 h 537779"/>
                <a:gd name="connsiteX101" fmla="*/ 599807 w 607639"/>
                <a:gd name="connsiteY101" fmla="*/ 114825 h 537779"/>
                <a:gd name="connsiteX102" fmla="*/ 607639 w 607639"/>
                <a:gd name="connsiteY102" fmla="*/ 136422 h 537779"/>
                <a:gd name="connsiteX103" fmla="*/ 607639 w 607639"/>
                <a:gd name="connsiteY103" fmla="*/ 195790 h 537779"/>
                <a:gd name="connsiteX104" fmla="*/ 599807 w 607639"/>
                <a:gd name="connsiteY104" fmla="*/ 217298 h 537779"/>
                <a:gd name="connsiteX105" fmla="*/ 607639 w 607639"/>
                <a:gd name="connsiteY105" fmla="*/ 238805 h 537779"/>
                <a:gd name="connsiteX106" fmla="*/ 607639 w 607639"/>
                <a:gd name="connsiteY106" fmla="*/ 298173 h 537779"/>
                <a:gd name="connsiteX107" fmla="*/ 599807 w 607639"/>
                <a:gd name="connsiteY107" fmla="*/ 319681 h 537779"/>
                <a:gd name="connsiteX108" fmla="*/ 607639 w 607639"/>
                <a:gd name="connsiteY108" fmla="*/ 341189 h 537779"/>
                <a:gd name="connsiteX109" fmla="*/ 607639 w 607639"/>
                <a:gd name="connsiteY109" fmla="*/ 401001 h 537779"/>
                <a:gd name="connsiteX110" fmla="*/ 599807 w 607639"/>
                <a:gd name="connsiteY110" fmla="*/ 422509 h 537779"/>
                <a:gd name="connsiteX111" fmla="*/ 607639 w 607639"/>
                <a:gd name="connsiteY111" fmla="*/ 444016 h 537779"/>
                <a:gd name="connsiteX112" fmla="*/ 607639 w 607639"/>
                <a:gd name="connsiteY112" fmla="*/ 504185 h 537779"/>
                <a:gd name="connsiteX113" fmla="*/ 573995 w 607639"/>
                <a:gd name="connsiteY113" fmla="*/ 537779 h 537779"/>
                <a:gd name="connsiteX114" fmla="*/ 298613 w 607639"/>
                <a:gd name="connsiteY114" fmla="*/ 537779 h 537779"/>
                <a:gd name="connsiteX115" fmla="*/ 265058 w 607639"/>
                <a:gd name="connsiteY115" fmla="*/ 507206 h 537779"/>
                <a:gd name="connsiteX116" fmla="*/ 168309 w 607639"/>
                <a:gd name="connsiteY116" fmla="*/ 537779 h 537779"/>
                <a:gd name="connsiteX117" fmla="*/ 0 w 607639"/>
                <a:gd name="connsiteY117" fmla="*/ 369628 h 537779"/>
                <a:gd name="connsiteX118" fmla="*/ 168309 w 607639"/>
                <a:gd name="connsiteY118" fmla="*/ 201567 h 537779"/>
                <a:gd name="connsiteX119" fmla="*/ 265503 w 607639"/>
                <a:gd name="connsiteY119" fmla="*/ 232495 h 537779"/>
                <a:gd name="connsiteX120" fmla="*/ 272712 w 607639"/>
                <a:gd name="connsiteY120" fmla="*/ 217298 h 537779"/>
                <a:gd name="connsiteX121" fmla="*/ 264969 w 607639"/>
                <a:gd name="connsiteY121" fmla="*/ 195790 h 537779"/>
                <a:gd name="connsiteX122" fmla="*/ 264969 w 607639"/>
                <a:gd name="connsiteY122" fmla="*/ 136422 h 537779"/>
                <a:gd name="connsiteX123" fmla="*/ 272712 w 607639"/>
                <a:gd name="connsiteY123" fmla="*/ 114914 h 537779"/>
                <a:gd name="connsiteX124" fmla="*/ 264969 w 607639"/>
                <a:gd name="connsiteY124" fmla="*/ 93407 h 537779"/>
                <a:gd name="connsiteX125" fmla="*/ 264969 w 607639"/>
                <a:gd name="connsiteY125" fmla="*/ 33594 h 537779"/>
                <a:gd name="connsiteX126" fmla="*/ 298613 w 607639"/>
                <a:gd name="connsiteY126" fmla="*/ 0 h 5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7639" h="537779">
                  <a:moveTo>
                    <a:pt x="553158" y="476669"/>
                  </a:moveTo>
                  <a:lnTo>
                    <a:pt x="555566" y="476669"/>
                  </a:lnTo>
                  <a:cubicBezTo>
                    <a:pt x="562257" y="476669"/>
                    <a:pt x="567699" y="482097"/>
                    <a:pt x="567699" y="488771"/>
                  </a:cubicBezTo>
                  <a:cubicBezTo>
                    <a:pt x="567699" y="495445"/>
                    <a:pt x="562257" y="500873"/>
                    <a:pt x="555566" y="500873"/>
                  </a:cubicBezTo>
                  <a:lnTo>
                    <a:pt x="553158" y="500873"/>
                  </a:lnTo>
                  <a:cubicBezTo>
                    <a:pt x="546467" y="500873"/>
                    <a:pt x="541025" y="495445"/>
                    <a:pt x="541025" y="488771"/>
                  </a:cubicBezTo>
                  <a:cubicBezTo>
                    <a:pt x="541025" y="482097"/>
                    <a:pt x="546467" y="476669"/>
                    <a:pt x="553158" y="476669"/>
                  </a:cubicBezTo>
                  <a:close/>
                  <a:moveTo>
                    <a:pt x="375234" y="476669"/>
                  </a:moveTo>
                  <a:lnTo>
                    <a:pt x="513185" y="476669"/>
                  </a:lnTo>
                  <a:cubicBezTo>
                    <a:pt x="519860" y="476669"/>
                    <a:pt x="525289" y="482097"/>
                    <a:pt x="525289" y="488771"/>
                  </a:cubicBezTo>
                  <a:cubicBezTo>
                    <a:pt x="525289" y="495445"/>
                    <a:pt x="519860" y="500873"/>
                    <a:pt x="513185" y="500873"/>
                  </a:cubicBezTo>
                  <a:lnTo>
                    <a:pt x="375234" y="500873"/>
                  </a:lnTo>
                  <a:cubicBezTo>
                    <a:pt x="368559" y="500873"/>
                    <a:pt x="363130" y="495445"/>
                    <a:pt x="363130" y="488771"/>
                  </a:cubicBezTo>
                  <a:cubicBezTo>
                    <a:pt x="363130" y="482097"/>
                    <a:pt x="368559" y="476669"/>
                    <a:pt x="375234" y="476669"/>
                  </a:cubicBezTo>
                  <a:close/>
                  <a:moveTo>
                    <a:pt x="323623" y="434596"/>
                  </a:moveTo>
                  <a:cubicBezTo>
                    <a:pt x="315435" y="454059"/>
                    <a:pt x="303686" y="471656"/>
                    <a:pt x="289178" y="486588"/>
                  </a:cubicBezTo>
                  <a:lnTo>
                    <a:pt x="289178" y="504185"/>
                  </a:lnTo>
                  <a:cubicBezTo>
                    <a:pt x="289178" y="509339"/>
                    <a:pt x="293361" y="513605"/>
                    <a:pt x="298613" y="513605"/>
                  </a:cubicBezTo>
                  <a:lnTo>
                    <a:pt x="573995" y="513605"/>
                  </a:lnTo>
                  <a:cubicBezTo>
                    <a:pt x="579157" y="513605"/>
                    <a:pt x="583430" y="509339"/>
                    <a:pt x="583430" y="504185"/>
                  </a:cubicBezTo>
                  <a:lnTo>
                    <a:pt x="583430" y="444016"/>
                  </a:lnTo>
                  <a:cubicBezTo>
                    <a:pt x="583430" y="438773"/>
                    <a:pt x="579157" y="434596"/>
                    <a:pt x="573995" y="434596"/>
                  </a:cubicBezTo>
                  <a:close/>
                  <a:moveTo>
                    <a:pt x="332346" y="331768"/>
                  </a:moveTo>
                  <a:cubicBezTo>
                    <a:pt x="335194" y="343944"/>
                    <a:pt x="336707" y="356653"/>
                    <a:pt x="336707" y="369628"/>
                  </a:cubicBezTo>
                  <a:cubicBezTo>
                    <a:pt x="336707" y="383671"/>
                    <a:pt x="334927" y="397357"/>
                    <a:pt x="331723" y="410422"/>
                  </a:cubicBezTo>
                  <a:lnTo>
                    <a:pt x="573995" y="410422"/>
                  </a:lnTo>
                  <a:cubicBezTo>
                    <a:pt x="579157" y="410422"/>
                    <a:pt x="583430" y="406156"/>
                    <a:pt x="583430" y="401001"/>
                  </a:cubicBezTo>
                  <a:lnTo>
                    <a:pt x="583430" y="341189"/>
                  </a:lnTo>
                  <a:cubicBezTo>
                    <a:pt x="583430" y="336034"/>
                    <a:pt x="579157" y="331768"/>
                    <a:pt x="573995" y="331768"/>
                  </a:cubicBezTo>
                  <a:close/>
                  <a:moveTo>
                    <a:pt x="206510" y="319923"/>
                  </a:moveTo>
                  <a:lnTo>
                    <a:pt x="206510" y="419362"/>
                  </a:lnTo>
                  <a:cubicBezTo>
                    <a:pt x="221463" y="407899"/>
                    <a:pt x="231165" y="389859"/>
                    <a:pt x="231165" y="369598"/>
                  </a:cubicBezTo>
                  <a:cubicBezTo>
                    <a:pt x="231165" y="349426"/>
                    <a:pt x="221463" y="331387"/>
                    <a:pt x="206510" y="319923"/>
                  </a:cubicBezTo>
                  <a:close/>
                  <a:moveTo>
                    <a:pt x="130228" y="319923"/>
                  </a:moveTo>
                  <a:cubicBezTo>
                    <a:pt x="115275" y="331387"/>
                    <a:pt x="105573" y="349426"/>
                    <a:pt x="105573" y="369598"/>
                  </a:cubicBezTo>
                  <a:cubicBezTo>
                    <a:pt x="105573" y="389859"/>
                    <a:pt x="115275" y="407899"/>
                    <a:pt x="130228" y="419362"/>
                  </a:cubicBezTo>
                  <a:close/>
                  <a:moveTo>
                    <a:pt x="168324" y="306949"/>
                  </a:moveTo>
                  <a:cubicBezTo>
                    <a:pt x="163607" y="306949"/>
                    <a:pt x="158889" y="307482"/>
                    <a:pt x="154439" y="308549"/>
                  </a:cubicBezTo>
                  <a:lnTo>
                    <a:pt x="154439" y="430737"/>
                  </a:lnTo>
                  <a:cubicBezTo>
                    <a:pt x="158889" y="431714"/>
                    <a:pt x="163607" y="432248"/>
                    <a:pt x="168324" y="432248"/>
                  </a:cubicBezTo>
                  <a:cubicBezTo>
                    <a:pt x="173131" y="432248"/>
                    <a:pt x="177849" y="431714"/>
                    <a:pt x="182299" y="430737"/>
                  </a:cubicBezTo>
                  <a:lnTo>
                    <a:pt x="182299" y="308549"/>
                  </a:lnTo>
                  <a:cubicBezTo>
                    <a:pt x="177849" y="307482"/>
                    <a:pt x="173131" y="306949"/>
                    <a:pt x="168324" y="306949"/>
                  </a:cubicBezTo>
                  <a:close/>
                  <a:moveTo>
                    <a:pt x="142334" y="253542"/>
                  </a:moveTo>
                  <a:cubicBezTo>
                    <a:pt x="149009" y="253542"/>
                    <a:pt x="154439" y="258962"/>
                    <a:pt x="154439" y="265627"/>
                  </a:cubicBezTo>
                  <a:lnTo>
                    <a:pt x="154439" y="283933"/>
                  </a:lnTo>
                  <a:cubicBezTo>
                    <a:pt x="158978" y="283222"/>
                    <a:pt x="163607" y="282778"/>
                    <a:pt x="168324" y="282778"/>
                  </a:cubicBezTo>
                  <a:cubicBezTo>
                    <a:pt x="173131" y="282778"/>
                    <a:pt x="177760" y="283222"/>
                    <a:pt x="182299" y="283933"/>
                  </a:cubicBezTo>
                  <a:lnTo>
                    <a:pt x="182299" y="265627"/>
                  </a:lnTo>
                  <a:cubicBezTo>
                    <a:pt x="182299" y="258962"/>
                    <a:pt x="187729" y="253542"/>
                    <a:pt x="194404" y="253542"/>
                  </a:cubicBezTo>
                  <a:cubicBezTo>
                    <a:pt x="201080" y="253542"/>
                    <a:pt x="206510" y="258962"/>
                    <a:pt x="206510" y="265627"/>
                  </a:cubicBezTo>
                  <a:lnTo>
                    <a:pt x="206510" y="291576"/>
                  </a:lnTo>
                  <a:cubicBezTo>
                    <a:pt x="235438" y="305705"/>
                    <a:pt x="255376" y="335386"/>
                    <a:pt x="255376" y="369598"/>
                  </a:cubicBezTo>
                  <a:cubicBezTo>
                    <a:pt x="255376" y="403811"/>
                    <a:pt x="235438" y="433492"/>
                    <a:pt x="206510" y="447621"/>
                  </a:cubicBezTo>
                  <a:lnTo>
                    <a:pt x="206510" y="470370"/>
                  </a:lnTo>
                  <a:cubicBezTo>
                    <a:pt x="206510" y="477036"/>
                    <a:pt x="201080" y="482456"/>
                    <a:pt x="194404" y="482456"/>
                  </a:cubicBezTo>
                  <a:cubicBezTo>
                    <a:pt x="187729" y="482456"/>
                    <a:pt x="182299" y="477036"/>
                    <a:pt x="182299" y="470370"/>
                  </a:cubicBezTo>
                  <a:lnTo>
                    <a:pt x="182299" y="455352"/>
                  </a:lnTo>
                  <a:cubicBezTo>
                    <a:pt x="177760" y="456063"/>
                    <a:pt x="173131" y="456419"/>
                    <a:pt x="168324" y="456419"/>
                  </a:cubicBezTo>
                  <a:cubicBezTo>
                    <a:pt x="163607" y="456419"/>
                    <a:pt x="158978" y="456063"/>
                    <a:pt x="154439" y="455352"/>
                  </a:cubicBezTo>
                  <a:lnTo>
                    <a:pt x="154439" y="470370"/>
                  </a:lnTo>
                  <a:cubicBezTo>
                    <a:pt x="154439" y="477036"/>
                    <a:pt x="149009" y="482456"/>
                    <a:pt x="142334" y="482456"/>
                  </a:cubicBezTo>
                  <a:cubicBezTo>
                    <a:pt x="135658" y="482456"/>
                    <a:pt x="130228" y="477036"/>
                    <a:pt x="130228" y="470370"/>
                  </a:cubicBezTo>
                  <a:lnTo>
                    <a:pt x="130228" y="447621"/>
                  </a:lnTo>
                  <a:cubicBezTo>
                    <a:pt x="101300" y="433492"/>
                    <a:pt x="81362" y="403811"/>
                    <a:pt x="81362" y="369598"/>
                  </a:cubicBezTo>
                  <a:cubicBezTo>
                    <a:pt x="81362" y="335386"/>
                    <a:pt x="101300" y="305705"/>
                    <a:pt x="130228" y="291576"/>
                  </a:cubicBezTo>
                  <a:lnTo>
                    <a:pt x="130228" y="265627"/>
                  </a:lnTo>
                  <a:cubicBezTo>
                    <a:pt x="130228" y="258962"/>
                    <a:pt x="135658" y="253542"/>
                    <a:pt x="142334" y="253542"/>
                  </a:cubicBezTo>
                  <a:close/>
                  <a:moveTo>
                    <a:pt x="298613" y="229385"/>
                  </a:moveTo>
                  <a:cubicBezTo>
                    <a:pt x="293361" y="229385"/>
                    <a:pt x="289178" y="233562"/>
                    <a:pt x="289178" y="238805"/>
                  </a:cubicBezTo>
                  <a:lnTo>
                    <a:pt x="289178" y="252670"/>
                  </a:lnTo>
                  <a:cubicBezTo>
                    <a:pt x="304398" y="268400"/>
                    <a:pt x="316592" y="286975"/>
                    <a:pt x="324780" y="307594"/>
                  </a:cubicBezTo>
                  <a:lnTo>
                    <a:pt x="573995" y="307594"/>
                  </a:lnTo>
                  <a:cubicBezTo>
                    <a:pt x="579157" y="307594"/>
                    <a:pt x="583430" y="303328"/>
                    <a:pt x="583430" y="298173"/>
                  </a:cubicBezTo>
                  <a:lnTo>
                    <a:pt x="583430" y="238805"/>
                  </a:lnTo>
                  <a:cubicBezTo>
                    <a:pt x="583430" y="233562"/>
                    <a:pt x="579157" y="229385"/>
                    <a:pt x="573995" y="229385"/>
                  </a:cubicBezTo>
                  <a:close/>
                  <a:moveTo>
                    <a:pt x="168309" y="225741"/>
                  </a:moveTo>
                  <a:cubicBezTo>
                    <a:pt x="88827" y="225741"/>
                    <a:pt x="24209" y="290264"/>
                    <a:pt x="24209" y="369628"/>
                  </a:cubicBezTo>
                  <a:cubicBezTo>
                    <a:pt x="24209" y="448993"/>
                    <a:pt x="88827" y="513605"/>
                    <a:pt x="168309" y="513605"/>
                  </a:cubicBezTo>
                  <a:cubicBezTo>
                    <a:pt x="247791" y="513605"/>
                    <a:pt x="312497" y="448993"/>
                    <a:pt x="312497" y="369628"/>
                  </a:cubicBezTo>
                  <a:cubicBezTo>
                    <a:pt x="312497" y="290264"/>
                    <a:pt x="247791" y="225741"/>
                    <a:pt x="168309" y="225741"/>
                  </a:cubicBezTo>
                  <a:close/>
                  <a:moveTo>
                    <a:pt x="298613" y="127001"/>
                  </a:moveTo>
                  <a:cubicBezTo>
                    <a:pt x="293361" y="127001"/>
                    <a:pt x="289178" y="131178"/>
                    <a:pt x="289178" y="136422"/>
                  </a:cubicBezTo>
                  <a:lnTo>
                    <a:pt x="289178" y="195790"/>
                  </a:lnTo>
                  <a:cubicBezTo>
                    <a:pt x="289178" y="200945"/>
                    <a:pt x="293361" y="205211"/>
                    <a:pt x="298613" y="205211"/>
                  </a:cubicBezTo>
                  <a:lnTo>
                    <a:pt x="573995" y="205211"/>
                  </a:lnTo>
                  <a:cubicBezTo>
                    <a:pt x="579157" y="205211"/>
                    <a:pt x="583430" y="200945"/>
                    <a:pt x="583430" y="195790"/>
                  </a:cubicBezTo>
                  <a:lnTo>
                    <a:pt x="583430" y="136422"/>
                  </a:lnTo>
                  <a:cubicBezTo>
                    <a:pt x="583430" y="131178"/>
                    <a:pt x="579157" y="127001"/>
                    <a:pt x="573995" y="127001"/>
                  </a:cubicBezTo>
                  <a:close/>
                  <a:moveTo>
                    <a:pt x="298613" y="24174"/>
                  </a:moveTo>
                  <a:cubicBezTo>
                    <a:pt x="293361" y="24174"/>
                    <a:pt x="289178" y="28351"/>
                    <a:pt x="289178" y="33594"/>
                  </a:cubicBezTo>
                  <a:lnTo>
                    <a:pt x="289178" y="93407"/>
                  </a:lnTo>
                  <a:cubicBezTo>
                    <a:pt x="289178" y="98561"/>
                    <a:pt x="293361" y="102827"/>
                    <a:pt x="298613" y="102827"/>
                  </a:cubicBezTo>
                  <a:lnTo>
                    <a:pt x="573995" y="102827"/>
                  </a:lnTo>
                  <a:cubicBezTo>
                    <a:pt x="579157" y="102827"/>
                    <a:pt x="583430" y="98561"/>
                    <a:pt x="583430" y="93407"/>
                  </a:cubicBezTo>
                  <a:lnTo>
                    <a:pt x="583430" y="33594"/>
                  </a:lnTo>
                  <a:cubicBezTo>
                    <a:pt x="583430" y="28351"/>
                    <a:pt x="579157" y="24174"/>
                    <a:pt x="573995" y="24174"/>
                  </a:cubicBezTo>
                  <a:close/>
                  <a:moveTo>
                    <a:pt x="298613" y="0"/>
                  </a:moveTo>
                  <a:lnTo>
                    <a:pt x="573995" y="0"/>
                  </a:lnTo>
                  <a:cubicBezTo>
                    <a:pt x="592508" y="0"/>
                    <a:pt x="607639" y="15020"/>
                    <a:pt x="607639" y="33594"/>
                  </a:cubicBezTo>
                  <a:lnTo>
                    <a:pt x="607639" y="93318"/>
                  </a:lnTo>
                  <a:cubicBezTo>
                    <a:pt x="607639" y="101494"/>
                    <a:pt x="604702" y="109049"/>
                    <a:pt x="599807" y="114825"/>
                  </a:cubicBezTo>
                  <a:cubicBezTo>
                    <a:pt x="604702" y="120691"/>
                    <a:pt x="607639" y="128246"/>
                    <a:pt x="607639" y="136422"/>
                  </a:cubicBezTo>
                  <a:lnTo>
                    <a:pt x="607639" y="195790"/>
                  </a:lnTo>
                  <a:cubicBezTo>
                    <a:pt x="607639" y="203967"/>
                    <a:pt x="604702" y="211432"/>
                    <a:pt x="599807" y="217298"/>
                  </a:cubicBezTo>
                  <a:cubicBezTo>
                    <a:pt x="604702" y="223075"/>
                    <a:pt x="607639" y="230629"/>
                    <a:pt x="607639" y="238805"/>
                  </a:cubicBezTo>
                  <a:lnTo>
                    <a:pt x="607639" y="298173"/>
                  </a:lnTo>
                  <a:cubicBezTo>
                    <a:pt x="607639" y="306350"/>
                    <a:pt x="604702" y="313815"/>
                    <a:pt x="599807" y="319681"/>
                  </a:cubicBezTo>
                  <a:cubicBezTo>
                    <a:pt x="604702" y="325547"/>
                    <a:pt x="607639" y="333012"/>
                    <a:pt x="607639" y="341189"/>
                  </a:cubicBezTo>
                  <a:lnTo>
                    <a:pt x="607639" y="401001"/>
                  </a:lnTo>
                  <a:cubicBezTo>
                    <a:pt x="607639" y="409178"/>
                    <a:pt x="604702" y="416643"/>
                    <a:pt x="599807" y="422509"/>
                  </a:cubicBezTo>
                  <a:cubicBezTo>
                    <a:pt x="604702" y="428286"/>
                    <a:pt x="607639" y="435840"/>
                    <a:pt x="607639" y="444016"/>
                  </a:cubicBezTo>
                  <a:lnTo>
                    <a:pt x="607639" y="504185"/>
                  </a:lnTo>
                  <a:cubicBezTo>
                    <a:pt x="607639" y="522671"/>
                    <a:pt x="592508" y="537779"/>
                    <a:pt x="573995" y="537779"/>
                  </a:cubicBezTo>
                  <a:lnTo>
                    <a:pt x="298613" y="537779"/>
                  </a:lnTo>
                  <a:cubicBezTo>
                    <a:pt x="281079" y="537779"/>
                    <a:pt x="266571" y="524270"/>
                    <a:pt x="265058" y="507206"/>
                  </a:cubicBezTo>
                  <a:cubicBezTo>
                    <a:pt x="237644" y="526403"/>
                    <a:pt x="204356" y="537779"/>
                    <a:pt x="168309" y="537779"/>
                  </a:cubicBezTo>
                  <a:cubicBezTo>
                    <a:pt x="75476" y="537779"/>
                    <a:pt x="0" y="462324"/>
                    <a:pt x="0" y="369628"/>
                  </a:cubicBezTo>
                  <a:cubicBezTo>
                    <a:pt x="0" y="276932"/>
                    <a:pt x="75476" y="201567"/>
                    <a:pt x="168309" y="201567"/>
                  </a:cubicBezTo>
                  <a:cubicBezTo>
                    <a:pt x="204534" y="201567"/>
                    <a:pt x="238089" y="213032"/>
                    <a:pt x="265503" y="232495"/>
                  </a:cubicBezTo>
                  <a:cubicBezTo>
                    <a:pt x="266660" y="226807"/>
                    <a:pt x="269152" y="221564"/>
                    <a:pt x="272712" y="217298"/>
                  </a:cubicBezTo>
                  <a:cubicBezTo>
                    <a:pt x="267906" y="211432"/>
                    <a:pt x="264969" y="203967"/>
                    <a:pt x="264969" y="195790"/>
                  </a:cubicBezTo>
                  <a:lnTo>
                    <a:pt x="264969" y="136422"/>
                  </a:lnTo>
                  <a:cubicBezTo>
                    <a:pt x="264969" y="128246"/>
                    <a:pt x="267906" y="120691"/>
                    <a:pt x="272712" y="114914"/>
                  </a:cubicBezTo>
                  <a:cubicBezTo>
                    <a:pt x="267906" y="109049"/>
                    <a:pt x="264969" y="101583"/>
                    <a:pt x="264969" y="93407"/>
                  </a:cubicBezTo>
                  <a:lnTo>
                    <a:pt x="264969" y="33594"/>
                  </a:lnTo>
                  <a:cubicBezTo>
                    <a:pt x="264969" y="15020"/>
                    <a:pt x="280011" y="0"/>
                    <a:pt x="2986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26449" y="3530552"/>
            <a:ext cx="490290" cy="490290"/>
            <a:chOff x="2959100" y="1866900"/>
            <a:chExt cx="1536700" cy="1536700"/>
          </a:xfrm>
        </p:grpSpPr>
        <p:sp>
          <p:nvSpPr>
            <p:cNvPr id="14" name="椭圆 13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2"/>
            <p:cNvSpPr/>
            <p:nvPr/>
          </p:nvSpPr>
          <p:spPr>
            <a:xfrm>
              <a:off x="3361590" y="2330827"/>
              <a:ext cx="731720" cy="608845"/>
            </a:xfrm>
            <a:custGeom>
              <a:avLst/>
              <a:gdLst>
                <a:gd name="connsiteX0" fmla="*/ 50644 w 607639"/>
                <a:gd name="connsiteY0" fmla="*/ 404463 h 505601"/>
                <a:gd name="connsiteX1" fmla="*/ 50644 w 607639"/>
                <a:gd name="connsiteY1" fmla="*/ 455032 h 505601"/>
                <a:gd name="connsiteX2" fmla="*/ 556995 w 607639"/>
                <a:gd name="connsiteY2" fmla="*/ 455032 h 505601"/>
                <a:gd name="connsiteX3" fmla="*/ 556995 w 607639"/>
                <a:gd name="connsiteY3" fmla="*/ 404463 h 505601"/>
                <a:gd name="connsiteX4" fmla="*/ 390199 w 607639"/>
                <a:gd name="connsiteY4" fmla="*/ 404463 h 505601"/>
                <a:gd name="connsiteX5" fmla="*/ 372309 w 607639"/>
                <a:gd name="connsiteY5" fmla="*/ 422327 h 505601"/>
                <a:gd name="connsiteX6" fmla="*/ 354419 w 607639"/>
                <a:gd name="connsiteY6" fmla="*/ 429703 h 505601"/>
                <a:gd name="connsiteX7" fmla="*/ 253131 w 607639"/>
                <a:gd name="connsiteY7" fmla="*/ 429703 h 505601"/>
                <a:gd name="connsiteX8" fmla="*/ 235241 w 607639"/>
                <a:gd name="connsiteY8" fmla="*/ 422327 h 505601"/>
                <a:gd name="connsiteX9" fmla="*/ 217351 w 607639"/>
                <a:gd name="connsiteY9" fmla="*/ 404463 h 505601"/>
                <a:gd name="connsiteX10" fmla="*/ 151936 w 607639"/>
                <a:gd name="connsiteY10" fmla="*/ 252695 h 505601"/>
                <a:gd name="connsiteX11" fmla="*/ 177189 w 607639"/>
                <a:gd name="connsiteY11" fmla="*/ 278034 h 505601"/>
                <a:gd name="connsiteX12" fmla="*/ 177189 w 607639"/>
                <a:gd name="connsiteY12" fmla="*/ 303284 h 505601"/>
                <a:gd name="connsiteX13" fmla="*/ 151936 w 607639"/>
                <a:gd name="connsiteY13" fmla="*/ 328623 h 505601"/>
                <a:gd name="connsiteX14" fmla="*/ 126594 w 607639"/>
                <a:gd name="connsiteY14" fmla="*/ 303284 h 505601"/>
                <a:gd name="connsiteX15" fmla="*/ 126594 w 607639"/>
                <a:gd name="connsiteY15" fmla="*/ 278034 h 505601"/>
                <a:gd name="connsiteX16" fmla="*/ 151936 w 607639"/>
                <a:gd name="connsiteY16" fmla="*/ 252695 h 505601"/>
                <a:gd name="connsiteX17" fmla="*/ 253144 w 607639"/>
                <a:gd name="connsiteY17" fmla="*/ 227503 h 505601"/>
                <a:gd name="connsiteX18" fmla="*/ 278522 w 607639"/>
                <a:gd name="connsiteY18" fmla="*/ 252739 h 505601"/>
                <a:gd name="connsiteX19" fmla="*/ 278522 w 607639"/>
                <a:gd name="connsiteY19" fmla="*/ 303299 h 505601"/>
                <a:gd name="connsiteX20" fmla="*/ 253144 w 607639"/>
                <a:gd name="connsiteY20" fmla="*/ 328623 h 505601"/>
                <a:gd name="connsiteX21" fmla="*/ 227856 w 607639"/>
                <a:gd name="connsiteY21" fmla="*/ 303299 h 505601"/>
                <a:gd name="connsiteX22" fmla="*/ 227856 w 607639"/>
                <a:gd name="connsiteY22" fmla="*/ 252739 h 505601"/>
                <a:gd name="connsiteX23" fmla="*/ 253144 w 607639"/>
                <a:gd name="connsiteY23" fmla="*/ 227503 h 505601"/>
                <a:gd name="connsiteX24" fmla="*/ 354405 w 607639"/>
                <a:gd name="connsiteY24" fmla="*/ 126383 h 505601"/>
                <a:gd name="connsiteX25" fmla="*/ 379783 w 607639"/>
                <a:gd name="connsiteY25" fmla="*/ 151708 h 505601"/>
                <a:gd name="connsiteX26" fmla="*/ 379783 w 607639"/>
                <a:gd name="connsiteY26" fmla="*/ 303299 h 505601"/>
                <a:gd name="connsiteX27" fmla="*/ 354405 w 607639"/>
                <a:gd name="connsiteY27" fmla="*/ 328623 h 505601"/>
                <a:gd name="connsiteX28" fmla="*/ 329117 w 607639"/>
                <a:gd name="connsiteY28" fmla="*/ 303299 h 505601"/>
                <a:gd name="connsiteX29" fmla="*/ 329117 w 607639"/>
                <a:gd name="connsiteY29" fmla="*/ 151708 h 505601"/>
                <a:gd name="connsiteX30" fmla="*/ 354405 w 607639"/>
                <a:gd name="connsiteY30" fmla="*/ 126383 h 505601"/>
                <a:gd name="connsiteX31" fmla="*/ 151925 w 607639"/>
                <a:gd name="connsiteY31" fmla="*/ 75806 h 505601"/>
                <a:gd name="connsiteX32" fmla="*/ 226330 w 607639"/>
                <a:gd name="connsiteY32" fmla="*/ 75806 h 505601"/>
                <a:gd name="connsiteX33" fmla="*/ 232916 w 607639"/>
                <a:gd name="connsiteY33" fmla="*/ 76339 h 505601"/>
                <a:gd name="connsiteX34" fmla="*/ 233094 w 607639"/>
                <a:gd name="connsiteY34" fmla="*/ 76339 h 505601"/>
                <a:gd name="connsiteX35" fmla="*/ 234963 w 607639"/>
                <a:gd name="connsiteY35" fmla="*/ 76872 h 505601"/>
                <a:gd name="connsiteX36" fmla="*/ 235586 w 607639"/>
                <a:gd name="connsiteY36" fmla="*/ 77050 h 505601"/>
                <a:gd name="connsiteX37" fmla="*/ 237544 w 607639"/>
                <a:gd name="connsiteY37" fmla="*/ 77761 h 505601"/>
                <a:gd name="connsiteX38" fmla="*/ 238167 w 607639"/>
                <a:gd name="connsiteY38" fmla="*/ 78028 h 505601"/>
                <a:gd name="connsiteX39" fmla="*/ 239591 w 607639"/>
                <a:gd name="connsiteY39" fmla="*/ 78738 h 505601"/>
                <a:gd name="connsiteX40" fmla="*/ 240214 w 607639"/>
                <a:gd name="connsiteY40" fmla="*/ 79005 h 505601"/>
                <a:gd name="connsiteX41" fmla="*/ 253030 w 607639"/>
                <a:gd name="connsiteY41" fmla="*/ 98376 h 505601"/>
                <a:gd name="connsiteX42" fmla="*/ 253030 w 607639"/>
                <a:gd name="connsiteY42" fmla="*/ 98642 h 505601"/>
                <a:gd name="connsiteX43" fmla="*/ 253119 w 607639"/>
                <a:gd name="connsiteY43" fmla="*/ 101130 h 505601"/>
                <a:gd name="connsiteX44" fmla="*/ 253119 w 607639"/>
                <a:gd name="connsiteY44" fmla="*/ 176926 h 505601"/>
                <a:gd name="connsiteX45" fmla="*/ 227843 w 607639"/>
                <a:gd name="connsiteY45" fmla="*/ 202161 h 505601"/>
                <a:gd name="connsiteX46" fmla="*/ 202566 w 607639"/>
                <a:gd name="connsiteY46" fmla="*/ 176926 h 505601"/>
                <a:gd name="connsiteX47" fmla="*/ 202566 w 607639"/>
                <a:gd name="connsiteY47" fmla="*/ 162086 h 505601"/>
                <a:gd name="connsiteX48" fmla="*/ 144449 w 607639"/>
                <a:gd name="connsiteY48" fmla="*/ 220110 h 505601"/>
                <a:gd name="connsiteX49" fmla="*/ 108671 w 607639"/>
                <a:gd name="connsiteY49" fmla="*/ 220110 h 505601"/>
                <a:gd name="connsiteX50" fmla="*/ 108671 w 607639"/>
                <a:gd name="connsiteY50" fmla="*/ 184301 h 505601"/>
                <a:gd name="connsiteX51" fmla="*/ 166699 w 607639"/>
                <a:gd name="connsiteY51" fmla="*/ 126366 h 505601"/>
                <a:gd name="connsiteX52" fmla="*/ 151925 w 607639"/>
                <a:gd name="connsiteY52" fmla="*/ 126366 h 505601"/>
                <a:gd name="connsiteX53" fmla="*/ 126560 w 607639"/>
                <a:gd name="connsiteY53" fmla="*/ 101130 h 505601"/>
                <a:gd name="connsiteX54" fmla="*/ 151925 w 607639"/>
                <a:gd name="connsiteY54" fmla="*/ 75806 h 505601"/>
                <a:gd name="connsiteX55" fmla="*/ 455712 w 607639"/>
                <a:gd name="connsiteY55" fmla="*/ 75787 h 505601"/>
                <a:gd name="connsiteX56" fmla="*/ 480974 w 607639"/>
                <a:gd name="connsiteY56" fmla="*/ 101115 h 505601"/>
                <a:gd name="connsiteX57" fmla="*/ 480974 w 607639"/>
                <a:gd name="connsiteY57" fmla="*/ 303295 h 505601"/>
                <a:gd name="connsiteX58" fmla="*/ 455712 w 607639"/>
                <a:gd name="connsiteY58" fmla="*/ 328623 h 505601"/>
                <a:gd name="connsiteX59" fmla="*/ 430449 w 607639"/>
                <a:gd name="connsiteY59" fmla="*/ 303295 h 505601"/>
                <a:gd name="connsiteX60" fmla="*/ 430449 w 607639"/>
                <a:gd name="connsiteY60" fmla="*/ 101115 h 505601"/>
                <a:gd name="connsiteX61" fmla="*/ 455712 w 607639"/>
                <a:gd name="connsiteY61" fmla="*/ 75787 h 505601"/>
                <a:gd name="connsiteX62" fmla="*/ 75921 w 607639"/>
                <a:gd name="connsiteY62" fmla="*/ 50569 h 505601"/>
                <a:gd name="connsiteX63" fmla="*/ 75921 w 607639"/>
                <a:gd name="connsiteY63" fmla="*/ 353894 h 505601"/>
                <a:gd name="connsiteX64" fmla="*/ 227853 w 607639"/>
                <a:gd name="connsiteY64" fmla="*/ 353894 h 505601"/>
                <a:gd name="connsiteX65" fmla="*/ 245743 w 607639"/>
                <a:gd name="connsiteY65" fmla="*/ 361271 h 505601"/>
                <a:gd name="connsiteX66" fmla="*/ 263633 w 607639"/>
                <a:gd name="connsiteY66" fmla="*/ 379223 h 505601"/>
                <a:gd name="connsiteX67" fmla="*/ 343916 w 607639"/>
                <a:gd name="connsiteY67" fmla="*/ 379223 h 505601"/>
                <a:gd name="connsiteX68" fmla="*/ 361895 w 607639"/>
                <a:gd name="connsiteY68" fmla="*/ 361271 h 505601"/>
                <a:gd name="connsiteX69" fmla="*/ 379785 w 607639"/>
                <a:gd name="connsiteY69" fmla="*/ 353894 h 505601"/>
                <a:gd name="connsiteX70" fmla="*/ 531629 w 607639"/>
                <a:gd name="connsiteY70" fmla="*/ 353894 h 505601"/>
                <a:gd name="connsiteX71" fmla="*/ 531629 w 607639"/>
                <a:gd name="connsiteY71" fmla="*/ 50569 h 505601"/>
                <a:gd name="connsiteX72" fmla="*/ 75921 w 607639"/>
                <a:gd name="connsiteY72" fmla="*/ 0 h 505601"/>
                <a:gd name="connsiteX73" fmla="*/ 531629 w 607639"/>
                <a:gd name="connsiteY73" fmla="*/ 0 h 505601"/>
                <a:gd name="connsiteX74" fmla="*/ 582273 w 607639"/>
                <a:gd name="connsiteY74" fmla="*/ 50569 h 505601"/>
                <a:gd name="connsiteX75" fmla="*/ 582273 w 607639"/>
                <a:gd name="connsiteY75" fmla="*/ 353894 h 505601"/>
                <a:gd name="connsiteX76" fmla="*/ 607639 w 607639"/>
                <a:gd name="connsiteY76" fmla="*/ 379223 h 505601"/>
                <a:gd name="connsiteX77" fmla="*/ 607639 w 607639"/>
                <a:gd name="connsiteY77" fmla="*/ 455032 h 505601"/>
                <a:gd name="connsiteX78" fmla="*/ 556995 w 607639"/>
                <a:gd name="connsiteY78" fmla="*/ 505601 h 505601"/>
                <a:gd name="connsiteX79" fmla="*/ 50644 w 607639"/>
                <a:gd name="connsiteY79" fmla="*/ 505601 h 505601"/>
                <a:gd name="connsiteX80" fmla="*/ 0 w 607639"/>
                <a:gd name="connsiteY80" fmla="*/ 455032 h 505601"/>
                <a:gd name="connsiteX81" fmla="*/ 0 w 607639"/>
                <a:gd name="connsiteY81" fmla="*/ 379223 h 505601"/>
                <a:gd name="connsiteX82" fmla="*/ 25277 w 607639"/>
                <a:gd name="connsiteY82" fmla="*/ 353894 h 505601"/>
                <a:gd name="connsiteX83" fmla="*/ 25277 w 607639"/>
                <a:gd name="connsiteY83" fmla="*/ 50569 h 505601"/>
                <a:gd name="connsiteX84" fmla="*/ 75921 w 607639"/>
                <a:gd name="connsiteY84" fmla="*/ 0 h 50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7639" h="505601">
                  <a:moveTo>
                    <a:pt x="50644" y="404463"/>
                  </a:moveTo>
                  <a:lnTo>
                    <a:pt x="50644" y="455032"/>
                  </a:lnTo>
                  <a:lnTo>
                    <a:pt x="556995" y="455032"/>
                  </a:lnTo>
                  <a:lnTo>
                    <a:pt x="556995" y="404463"/>
                  </a:lnTo>
                  <a:lnTo>
                    <a:pt x="390199" y="404463"/>
                  </a:lnTo>
                  <a:lnTo>
                    <a:pt x="372309" y="422327"/>
                  </a:lnTo>
                  <a:cubicBezTo>
                    <a:pt x="367592" y="427037"/>
                    <a:pt x="361183" y="429703"/>
                    <a:pt x="354419" y="429703"/>
                  </a:cubicBezTo>
                  <a:lnTo>
                    <a:pt x="253131" y="429703"/>
                  </a:lnTo>
                  <a:cubicBezTo>
                    <a:pt x="246455" y="429703"/>
                    <a:pt x="240047" y="427037"/>
                    <a:pt x="235241" y="422327"/>
                  </a:cubicBezTo>
                  <a:lnTo>
                    <a:pt x="217351" y="404463"/>
                  </a:lnTo>
                  <a:close/>
                  <a:moveTo>
                    <a:pt x="151936" y="252695"/>
                  </a:moveTo>
                  <a:cubicBezTo>
                    <a:pt x="165896" y="252695"/>
                    <a:pt x="177189" y="264076"/>
                    <a:pt x="177189" y="278034"/>
                  </a:cubicBezTo>
                  <a:lnTo>
                    <a:pt x="177189" y="303284"/>
                  </a:lnTo>
                  <a:cubicBezTo>
                    <a:pt x="177189" y="317243"/>
                    <a:pt x="165896" y="328623"/>
                    <a:pt x="151936" y="328623"/>
                  </a:cubicBezTo>
                  <a:cubicBezTo>
                    <a:pt x="137975" y="328623"/>
                    <a:pt x="126594" y="317243"/>
                    <a:pt x="126594" y="303284"/>
                  </a:cubicBezTo>
                  <a:lnTo>
                    <a:pt x="126594" y="278034"/>
                  </a:lnTo>
                  <a:cubicBezTo>
                    <a:pt x="126594" y="264076"/>
                    <a:pt x="137975" y="252695"/>
                    <a:pt x="151936" y="252695"/>
                  </a:cubicBezTo>
                  <a:close/>
                  <a:moveTo>
                    <a:pt x="253144" y="227503"/>
                  </a:moveTo>
                  <a:cubicBezTo>
                    <a:pt x="267213" y="227503"/>
                    <a:pt x="278522" y="238788"/>
                    <a:pt x="278522" y="252739"/>
                  </a:cubicBezTo>
                  <a:lnTo>
                    <a:pt x="278522" y="303299"/>
                  </a:lnTo>
                  <a:cubicBezTo>
                    <a:pt x="278522" y="317249"/>
                    <a:pt x="267213" y="328623"/>
                    <a:pt x="253144" y="328623"/>
                  </a:cubicBezTo>
                  <a:cubicBezTo>
                    <a:pt x="239164" y="328623"/>
                    <a:pt x="227856" y="317249"/>
                    <a:pt x="227856" y="303299"/>
                  </a:cubicBezTo>
                  <a:lnTo>
                    <a:pt x="227856" y="252739"/>
                  </a:lnTo>
                  <a:cubicBezTo>
                    <a:pt x="227856" y="238788"/>
                    <a:pt x="239164" y="227503"/>
                    <a:pt x="253144" y="227503"/>
                  </a:cubicBezTo>
                  <a:close/>
                  <a:moveTo>
                    <a:pt x="354405" y="126383"/>
                  </a:moveTo>
                  <a:cubicBezTo>
                    <a:pt x="368385" y="126383"/>
                    <a:pt x="379783" y="137668"/>
                    <a:pt x="379783" y="151708"/>
                  </a:cubicBezTo>
                  <a:lnTo>
                    <a:pt x="379783" y="303299"/>
                  </a:lnTo>
                  <a:cubicBezTo>
                    <a:pt x="379783" y="317249"/>
                    <a:pt x="368385" y="328623"/>
                    <a:pt x="354405" y="328623"/>
                  </a:cubicBezTo>
                  <a:cubicBezTo>
                    <a:pt x="340425" y="328623"/>
                    <a:pt x="329117" y="317249"/>
                    <a:pt x="329117" y="303299"/>
                  </a:cubicBezTo>
                  <a:lnTo>
                    <a:pt x="329117" y="151708"/>
                  </a:lnTo>
                  <a:cubicBezTo>
                    <a:pt x="329117" y="137668"/>
                    <a:pt x="340425" y="126383"/>
                    <a:pt x="354405" y="126383"/>
                  </a:cubicBezTo>
                  <a:close/>
                  <a:moveTo>
                    <a:pt x="151925" y="75806"/>
                  </a:moveTo>
                  <a:lnTo>
                    <a:pt x="226330" y="75806"/>
                  </a:lnTo>
                  <a:cubicBezTo>
                    <a:pt x="228555" y="75717"/>
                    <a:pt x="230780" y="75895"/>
                    <a:pt x="232916" y="76339"/>
                  </a:cubicBezTo>
                  <a:cubicBezTo>
                    <a:pt x="232916" y="76339"/>
                    <a:pt x="233005" y="76339"/>
                    <a:pt x="233094" y="76339"/>
                  </a:cubicBezTo>
                  <a:cubicBezTo>
                    <a:pt x="233717" y="76517"/>
                    <a:pt x="234340" y="76695"/>
                    <a:pt x="234963" y="76872"/>
                  </a:cubicBezTo>
                  <a:cubicBezTo>
                    <a:pt x="235230" y="76961"/>
                    <a:pt x="235408" y="76961"/>
                    <a:pt x="235586" y="77050"/>
                  </a:cubicBezTo>
                  <a:cubicBezTo>
                    <a:pt x="236298" y="77228"/>
                    <a:pt x="236921" y="77494"/>
                    <a:pt x="237544" y="77761"/>
                  </a:cubicBezTo>
                  <a:cubicBezTo>
                    <a:pt x="237722" y="77850"/>
                    <a:pt x="237989" y="77939"/>
                    <a:pt x="238167" y="78028"/>
                  </a:cubicBezTo>
                  <a:cubicBezTo>
                    <a:pt x="238701" y="78294"/>
                    <a:pt x="239146" y="78472"/>
                    <a:pt x="239591" y="78738"/>
                  </a:cubicBezTo>
                  <a:cubicBezTo>
                    <a:pt x="239769" y="78827"/>
                    <a:pt x="239947" y="78916"/>
                    <a:pt x="240214" y="79005"/>
                  </a:cubicBezTo>
                  <a:cubicBezTo>
                    <a:pt x="246978" y="82826"/>
                    <a:pt x="252140" y="89579"/>
                    <a:pt x="253030" y="98376"/>
                  </a:cubicBezTo>
                  <a:cubicBezTo>
                    <a:pt x="253030" y="98465"/>
                    <a:pt x="253030" y="98554"/>
                    <a:pt x="253030" y="98642"/>
                  </a:cubicBezTo>
                  <a:cubicBezTo>
                    <a:pt x="253119" y="99442"/>
                    <a:pt x="253119" y="100242"/>
                    <a:pt x="253119" y="101130"/>
                  </a:cubicBezTo>
                  <a:lnTo>
                    <a:pt x="253119" y="176926"/>
                  </a:lnTo>
                  <a:cubicBezTo>
                    <a:pt x="253119" y="190876"/>
                    <a:pt x="241816" y="202161"/>
                    <a:pt x="227843" y="202161"/>
                  </a:cubicBezTo>
                  <a:cubicBezTo>
                    <a:pt x="213869" y="202161"/>
                    <a:pt x="202566" y="190876"/>
                    <a:pt x="202566" y="176926"/>
                  </a:cubicBezTo>
                  <a:lnTo>
                    <a:pt x="202566" y="162086"/>
                  </a:lnTo>
                  <a:lnTo>
                    <a:pt x="144449" y="220110"/>
                  </a:lnTo>
                  <a:cubicBezTo>
                    <a:pt x="134570" y="229973"/>
                    <a:pt x="118550" y="229973"/>
                    <a:pt x="108671" y="220110"/>
                  </a:cubicBezTo>
                  <a:cubicBezTo>
                    <a:pt x="98792" y="210158"/>
                    <a:pt x="98792" y="194164"/>
                    <a:pt x="108671" y="184301"/>
                  </a:cubicBezTo>
                  <a:lnTo>
                    <a:pt x="166699" y="126366"/>
                  </a:lnTo>
                  <a:lnTo>
                    <a:pt x="151925" y="126366"/>
                  </a:lnTo>
                  <a:cubicBezTo>
                    <a:pt x="137952" y="126366"/>
                    <a:pt x="126560" y="115081"/>
                    <a:pt x="126560" y="101130"/>
                  </a:cubicBezTo>
                  <a:cubicBezTo>
                    <a:pt x="126560" y="87180"/>
                    <a:pt x="137952" y="75806"/>
                    <a:pt x="151925" y="75806"/>
                  </a:cubicBezTo>
                  <a:close/>
                  <a:moveTo>
                    <a:pt x="455712" y="75787"/>
                  </a:moveTo>
                  <a:cubicBezTo>
                    <a:pt x="469677" y="75787"/>
                    <a:pt x="480974" y="87163"/>
                    <a:pt x="480974" y="101115"/>
                  </a:cubicBezTo>
                  <a:lnTo>
                    <a:pt x="480974" y="303295"/>
                  </a:lnTo>
                  <a:cubicBezTo>
                    <a:pt x="480974" y="317248"/>
                    <a:pt x="469677" y="328623"/>
                    <a:pt x="455712" y="328623"/>
                  </a:cubicBezTo>
                  <a:cubicBezTo>
                    <a:pt x="441746" y="328623"/>
                    <a:pt x="430449" y="317248"/>
                    <a:pt x="430449" y="303295"/>
                  </a:cubicBezTo>
                  <a:lnTo>
                    <a:pt x="430449" y="101115"/>
                  </a:lnTo>
                  <a:cubicBezTo>
                    <a:pt x="430449" y="87163"/>
                    <a:pt x="441746" y="75787"/>
                    <a:pt x="455712" y="75787"/>
                  </a:cubicBezTo>
                  <a:close/>
                  <a:moveTo>
                    <a:pt x="75921" y="50569"/>
                  </a:moveTo>
                  <a:lnTo>
                    <a:pt x="75921" y="353894"/>
                  </a:lnTo>
                  <a:lnTo>
                    <a:pt x="227853" y="353894"/>
                  </a:lnTo>
                  <a:cubicBezTo>
                    <a:pt x="234529" y="353894"/>
                    <a:pt x="241026" y="356560"/>
                    <a:pt x="245743" y="361271"/>
                  </a:cubicBezTo>
                  <a:lnTo>
                    <a:pt x="263633" y="379223"/>
                  </a:lnTo>
                  <a:lnTo>
                    <a:pt x="343916" y="379223"/>
                  </a:lnTo>
                  <a:lnTo>
                    <a:pt x="361895" y="361271"/>
                  </a:lnTo>
                  <a:cubicBezTo>
                    <a:pt x="366612" y="356560"/>
                    <a:pt x="373021" y="353894"/>
                    <a:pt x="379785" y="353894"/>
                  </a:cubicBezTo>
                  <a:lnTo>
                    <a:pt x="531629" y="353894"/>
                  </a:lnTo>
                  <a:lnTo>
                    <a:pt x="531629" y="50569"/>
                  </a:lnTo>
                  <a:close/>
                  <a:moveTo>
                    <a:pt x="75921" y="0"/>
                  </a:moveTo>
                  <a:lnTo>
                    <a:pt x="531629" y="0"/>
                  </a:lnTo>
                  <a:cubicBezTo>
                    <a:pt x="559576" y="0"/>
                    <a:pt x="582273" y="22662"/>
                    <a:pt x="582273" y="50569"/>
                  </a:cubicBezTo>
                  <a:lnTo>
                    <a:pt x="582273" y="353894"/>
                  </a:lnTo>
                  <a:cubicBezTo>
                    <a:pt x="596247" y="353894"/>
                    <a:pt x="607639" y="365181"/>
                    <a:pt x="607639" y="379223"/>
                  </a:cubicBezTo>
                  <a:lnTo>
                    <a:pt x="607639" y="455032"/>
                  </a:lnTo>
                  <a:cubicBezTo>
                    <a:pt x="607639" y="482939"/>
                    <a:pt x="584943" y="505601"/>
                    <a:pt x="556995" y="505601"/>
                  </a:cubicBezTo>
                  <a:lnTo>
                    <a:pt x="50644" y="505601"/>
                  </a:lnTo>
                  <a:cubicBezTo>
                    <a:pt x="22696" y="505601"/>
                    <a:pt x="0" y="482939"/>
                    <a:pt x="0" y="455032"/>
                  </a:cubicBezTo>
                  <a:lnTo>
                    <a:pt x="0" y="379223"/>
                  </a:lnTo>
                  <a:cubicBezTo>
                    <a:pt x="0" y="365181"/>
                    <a:pt x="11303" y="353894"/>
                    <a:pt x="25277" y="353894"/>
                  </a:cubicBezTo>
                  <a:lnTo>
                    <a:pt x="25277" y="50569"/>
                  </a:lnTo>
                  <a:cubicBezTo>
                    <a:pt x="25277" y="22662"/>
                    <a:pt x="47974" y="0"/>
                    <a:pt x="759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545156" y="1169546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12" name="矩形 11"/>
          <p:cNvSpPr/>
          <p:nvPr/>
        </p:nvSpPr>
        <p:spPr>
          <a:xfrm>
            <a:off x="5545156" y="2314182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13" name="矩形 12"/>
          <p:cNvSpPr/>
          <p:nvPr/>
        </p:nvSpPr>
        <p:spPr>
          <a:xfrm>
            <a:off x="5545156" y="3477181"/>
            <a:ext cx="157206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标题文字添加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45155" y="1464691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45155" y="2595950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45155" y="3821598"/>
            <a:ext cx="271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6997" y="-3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0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8734" y="-6305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sp>
        <p:nvSpPr>
          <p:cNvPr id="6" name="Freeform: Shape 4"/>
          <p:cNvSpPr/>
          <p:nvPr/>
        </p:nvSpPr>
        <p:spPr bwMode="auto">
          <a:xfrm>
            <a:off x="3247872" y="1494363"/>
            <a:ext cx="872596" cy="684705"/>
          </a:xfrm>
          <a:custGeom>
            <a:avLst/>
            <a:gdLst>
              <a:gd name="T0" fmla="*/ 721 w 917"/>
              <a:gd name="T1" fmla="*/ 0 h 719"/>
              <a:gd name="T2" fmla="*/ 667 w 917"/>
              <a:gd name="T3" fmla="*/ 0 h 719"/>
              <a:gd name="T4" fmla="*/ 563 w 917"/>
              <a:gd name="T5" fmla="*/ 0 h 719"/>
              <a:gd name="T6" fmla="*/ 563 w 917"/>
              <a:gd name="T7" fmla="*/ 0 h 719"/>
              <a:gd name="T8" fmla="*/ 455 w 917"/>
              <a:gd name="T9" fmla="*/ 0 h 719"/>
              <a:gd name="T10" fmla="*/ 256 w 917"/>
              <a:gd name="T11" fmla="*/ 0 h 719"/>
              <a:gd name="T12" fmla="*/ 257 w 917"/>
              <a:gd name="T13" fmla="*/ 0 h 719"/>
              <a:gd name="T14" fmla="*/ 256 w 917"/>
              <a:gd name="T15" fmla="*/ 0 h 719"/>
              <a:gd name="T16" fmla="*/ 250 w 917"/>
              <a:gd name="T17" fmla="*/ 0 h 719"/>
              <a:gd name="T18" fmla="*/ 45 w 917"/>
              <a:gd name="T19" fmla="*/ 0 h 719"/>
              <a:gd name="T20" fmla="*/ 2 w 917"/>
              <a:gd name="T21" fmla="*/ 0 h 719"/>
              <a:gd name="T22" fmla="*/ 2 w 917"/>
              <a:gd name="T23" fmla="*/ 267 h 719"/>
              <a:gd name="T24" fmla="*/ 2 w 917"/>
              <a:gd name="T25" fmla="*/ 271 h 719"/>
              <a:gd name="T26" fmla="*/ 2 w 917"/>
              <a:gd name="T27" fmla="*/ 271 h 719"/>
              <a:gd name="T28" fmla="*/ 2 w 917"/>
              <a:gd name="T29" fmla="*/ 471 h 719"/>
              <a:gd name="T30" fmla="*/ 2 w 917"/>
              <a:gd name="T31" fmla="*/ 719 h 719"/>
              <a:gd name="T32" fmla="*/ 160 w 917"/>
              <a:gd name="T33" fmla="*/ 719 h 719"/>
              <a:gd name="T34" fmla="*/ 249 w 917"/>
              <a:gd name="T35" fmla="*/ 719 h 719"/>
              <a:gd name="T36" fmla="*/ 254 w 917"/>
              <a:gd name="T37" fmla="*/ 719 h 719"/>
              <a:gd name="T38" fmla="*/ 256 w 917"/>
              <a:gd name="T39" fmla="*/ 719 h 719"/>
              <a:gd name="T40" fmla="*/ 286 w 917"/>
              <a:gd name="T41" fmla="*/ 670 h 719"/>
              <a:gd name="T42" fmla="*/ 264 w 917"/>
              <a:gd name="T43" fmla="*/ 602 h 719"/>
              <a:gd name="T44" fmla="*/ 352 w 917"/>
              <a:gd name="T45" fmla="*/ 523 h 719"/>
              <a:gd name="T46" fmla="*/ 440 w 917"/>
              <a:gd name="T47" fmla="*/ 602 h 719"/>
              <a:gd name="T48" fmla="*/ 418 w 917"/>
              <a:gd name="T49" fmla="*/ 670 h 719"/>
              <a:gd name="T50" fmla="*/ 449 w 917"/>
              <a:gd name="T51" fmla="*/ 719 h 719"/>
              <a:gd name="T52" fmla="*/ 450 w 917"/>
              <a:gd name="T53" fmla="*/ 719 h 719"/>
              <a:gd name="T54" fmla="*/ 447 w 917"/>
              <a:gd name="T55" fmla="*/ 719 h 719"/>
              <a:gd name="T56" fmla="*/ 449 w 917"/>
              <a:gd name="T57" fmla="*/ 719 h 719"/>
              <a:gd name="T58" fmla="*/ 447 w 917"/>
              <a:gd name="T59" fmla="*/ 719 h 719"/>
              <a:gd name="T60" fmla="*/ 454 w 917"/>
              <a:gd name="T61" fmla="*/ 719 h 719"/>
              <a:gd name="T62" fmla="*/ 674 w 917"/>
              <a:gd name="T63" fmla="*/ 719 h 719"/>
              <a:gd name="T64" fmla="*/ 674 w 917"/>
              <a:gd name="T65" fmla="*/ 719 h 719"/>
              <a:gd name="T66" fmla="*/ 721 w 917"/>
              <a:gd name="T67" fmla="*/ 719 h 719"/>
              <a:gd name="T68" fmla="*/ 721 w 917"/>
              <a:gd name="T69" fmla="*/ 471 h 719"/>
              <a:gd name="T70" fmla="*/ 721 w 917"/>
              <a:gd name="T71" fmla="*/ 466 h 719"/>
              <a:gd name="T72" fmla="*/ 721 w 917"/>
              <a:gd name="T73" fmla="*/ 466 h 719"/>
              <a:gd name="T74" fmla="*/ 753 w 917"/>
              <a:gd name="T75" fmla="*/ 430 h 719"/>
              <a:gd name="T76" fmla="*/ 771 w 917"/>
              <a:gd name="T77" fmla="*/ 434 h 719"/>
              <a:gd name="T78" fmla="*/ 839 w 917"/>
              <a:gd name="T79" fmla="*/ 457 h 719"/>
              <a:gd name="T80" fmla="*/ 917 w 917"/>
              <a:gd name="T81" fmla="*/ 368 h 719"/>
              <a:gd name="T82" fmla="*/ 839 w 917"/>
              <a:gd name="T83" fmla="*/ 280 h 719"/>
              <a:gd name="T84" fmla="*/ 771 w 917"/>
              <a:gd name="T85" fmla="*/ 302 h 719"/>
              <a:gd name="T86" fmla="*/ 753 w 917"/>
              <a:gd name="T87" fmla="*/ 307 h 719"/>
              <a:gd name="T88" fmla="*/ 721 w 917"/>
              <a:gd name="T89" fmla="*/ 273 h 719"/>
              <a:gd name="T90" fmla="*/ 722 w 917"/>
              <a:gd name="T91" fmla="*/ 273 h 719"/>
              <a:gd name="T92" fmla="*/ 721 w 917"/>
              <a:gd name="T93" fmla="*/ 273 h 719"/>
              <a:gd name="T94" fmla="*/ 721 w 917"/>
              <a:gd name="T95" fmla="*/ 271 h 719"/>
              <a:gd name="T96" fmla="*/ 721 w 917"/>
              <a:gd name="T97" fmla="*/ 273 h 719"/>
              <a:gd name="T98" fmla="*/ 721 w 917"/>
              <a:gd name="T99" fmla="*/ 273 h 719"/>
              <a:gd name="T100" fmla="*/ 721 w 917"/>
              <a:gd name="T101" fmla="*/ 273 h 719"/>
              <a:gd name="T102" fmla="*/ 721 w 917"/>
              <a:gd name="T103" fmla="*/ 267 h 719"/>
              <a:gd name="T104" fmla="*/ 721 w 917"/>
              <a:gd name="T10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19">
                <a:moveTo>
                  <a:pt x="721" y="0"/>
                </a:moveTo>
                <a:cubicBezTo>
                  <a:pt x="717" y="0"/>
                  <a:pt x="671" y="0"/>
                  <a:pt x="667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55" y="0"/>
                  <a:pt x="289" y="0"/>
                  <a:pt x="25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6" y="0"/>
                  <a:pt x="256" y="0"/>
                </a:cubicBezTo>
                <a:cubicBezTo>
                  <a:pt x="253" y="0"/>
                  <a:pt x="251" y="0"/>
                  <a:pt x="25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2" y="0"/>
                  <a:pt x="2" y="0"/>
                </a:cubicBezTo>
                <a:cubicBezTo>
                  <a:pt x="2" y="267"/>
                  <a:pt x="2" y="267"/>
                  <a:pt x="2" y="267"/>
                </a:cubicBezTo>
                <a:cubicBezTo>
                  <a:pt x="2" y="269"/>
                  <a:pt x="2" y="271"/>
                  <a:pt x="2" y="271"/>
                </a:cubicBezTo>
                <a:cubicBezTo>
                  <a:pt x="2" y="271"/>
                  <a:pt x="2" y="271"/>
                  <a:pt x="2" y="271"/>
                </a:cubicBezTo>
                <a:cubicBezTo>
                  <a:pt x="0" y="301"/>
                  <a:pt x="2" y="471"/>
                  <a:pt x="2" y="471"/>
                </a:cubicBezTo>
                <a:cubicBezTo>
                  <a:pt x="2" y="719"/>
                  <a:pt x="2" y="719"/>
                  <a:pt x="2" y="719"/>
                </a:cubicBezTo>
                <a:cubicBezTo>
                  <a:pt x="160" y="719"/>
                  <a:pt x="160" y="719"/>
                  <a:pt x="160" y="719"/>
                </a:cubicBezTo>
                <a:cubicBezTo>
                  <a:pt x="249" y="719"/>
                  <a:pt x="249" y="719"/>
                  <a:pt x="249" y="719"/>
                </a:cubicBezTo>
                <a:cubicBezTo>
                  <a:pt x="254" y="719"/>
                  <a:pt x="254" y="719"/>
                  <a:pt x="254" y="719"/>
                </a:cubicBezTo>
                <a:cubicBezTo>
                  <a:pt x="255" y="719"/>
                  <a:pt x="255" y="719"/>
                  <a:pt x="256" y="719"/>
                </a:cubicBezTo>
                <a:cubicBezTo>
                  <a:pt x="285" y="717"/>
                  <a:pt x="299" y="695"/>
                  <a:pt x="286" y="670"/>
                </a:cubicBezTo>
                <a:cubicBezTo>
                  <a:pt x="286" y="670"/>
                  <a:pt x="264" y="625"/>
                  <a:pt x="264" y="602"/>
                </a:cubicBezTo>
                <a:cubicBezTo>
                  <a:pt x="264" y="559"/>
                  <a:pt x="304" y="523"/>
                  <a:pt x="352" y="523"/>
                </a:cubicBezTo>
                <a:cubicBezTo>
                  <a:pt x="401" y="523"/>
                  <a:pt x="440" y="559"/>
                  <a:pt x="440" y="602"/>
                </a:cubicBezTo>
                <a:cubicBezTo>
                  <a:pt x="440" y="625"/>
                  <a:pt x="418" y="670"/>
                  <a:pt x="418" y="670"/>
                </a:cubicBezTo>
                <a:cubicBezTo>
                  <a:pt x="406" y="695"/>
                  <a:pt x="419" y="717"/>
                  <a:pt x="449" y="719"/>
                </a:cubicBezTo>
                <a:cubicBezTo>
                  <a:pt x="450" y="719"/>
                  <a:pt x="450" y="719"/>
                  <a:pt x="450" y="719"/>
                </a:cubicBezTo>
                <a:cubicBezTo>
                  <a:pt x="449" y="719"/>
                  <a:pt x="448" y="719"/>
                  <a:pt x="447" y="719"/>
                </a:cubicBezTo>
                <a:cubicBezTo>
                  <a:pt x="448" y="719"/>
                  <a:pt x="448" y="719"/>
                  <a:pt x="449" y="719"/>
                </a:cubicBezTo>
                <a:cubicBezTo>
                  <a:pt x="448" y="719"/>
                  <a:pt x="447" y="719"/>
                  <a:pt x="447" y="719"/>
                </a:cubicBezTo>
                <a:cubicBezTo>
                  <a:pt x="448" y="719"/>
                  <a:pt x="450" y="719"/>
                  <a:pt x="45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721" y="719"/>
                  <a:pt x="721" y="719"/>
                  <a:pt x="721" y="719"/>
                </a:cubicBezTo>
                <a:cubicBezTo>
                  <a:pt x="721" y="471"/>
                  <a:pt x="721" y="471"/>
                  <a:pt x="721" y="471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3" y="443"/>
                  <a:pt x="735" y="430"/>
                  <a:pt x="753" y="430"/>
                </a:cubicBezTo>
                <a:cubicBezTo>
                  <a:pt x="758" y="430"/>
                  <a:pt x="764" y="431"/>
                  <a:pt x="771" y="434"/>
                </a:cubicBezTo>
                <a:cubicBezTo>
                  <a:pt x="771" y="434"/>
                  <a:pt x="816" y="457"/>
                  <a:pt x="839" y="457"/>
                </a:cubicBezTo>
                <a:cubicBezTo>
                  <a:pt x="882" y="457"/>
                  <a:pt x="917" y="417"/>
                  <a:pt x="917" y="368"/>
                </a:cubicBezTo>
                <a:cubicBezTo>
                  <a:pt x="917" y="320"/>
                  <a:pt x="882" y="280"/>
                  <a:pt x="839" y="280"/>
                </a:cubicBezTo>
                <a:cubicBezTo>
                  <a:pt x="816" y="280"/>
                  <a:pt x="771" y="302"/>
                  <a:pt x="771" y="302"/>
                </a:cubicBezTo>
                <a:cubicBezTo>
                  <a:pt x="764" y="306"/>
                  <a:pt x="758" y="307"/>
                  <a:pt x="753" y="307"/>
                </a:cubicBezTo>
                <a:cubicBezTo>
                  <a:pt x="736" y="307"/>
                  <a:pt x="724" y="294"/>
                  <a:pt x="721" y="273"/>
                </a:cubicBezTo>
                <a:cubicBezTo>
                  <a:pt x="722" y="273"/>
                  <a:pt x="722" y="273"/>
                  <a:pt x="722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72"/>
                  <a:pt x="721" y="271"/>
                </a:cubicBezTo>
                <a:cubicBezTo>
                  <a:pt x="721" y="272"/>
                  <a:pt x="721" y="272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69"/>
                  <a:pt x="721" y="267"/>
                </a:cubicBezTo>
                <a:cubicBezTo>
                  <a:pt x="721" y="0"/>
                  <a:pt x="721" y="0"/>
                  <a:pt x="721" y="0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5"/>
          <p:cNvSpPr/>
          <p:nvPr/>
        </p:nvSpPr>
        <p:spPr bwMode="auto">
          <a:xfrm>
            <a:off x="5030304" y="1496903"/>
            <a:ext cx="872596" cy="684705"/>
          </a:xfrm>
          <a:custGeom>
            <a:avLst/>
            <a:gdLst>
              <a:gd name="T0" fmla="*/ 196 w 917"/>
              <a:gd name="T1" fmla="*/ 0 h 719"/>
              <a:gd name="T2" fmla="*/ 196 w 917"/>
              <a:gd name="T3" fmla="*/ 267 h 719"/>
              <a:gd name="T4" fmla="*/ 196 w 917"/>
              <a:gd name="T5" fmla="*/ 273 h 719"/>
              <a:gd name="T6" fmla="*/ 196 w 917"/>
              <a:gd name="T7" fmla="*/ 274 h 719"/>
              <a:gd name="T8" fmla="*/ 196 w 917"/>
              <a:gd name="T9" fmla="*/ 273 h 719"/>
              <a:gd name="T10" fmla="*/ 196 w 917"/>
              <a:gd name="T11" fmla="*/ 271 h 719"/>
              <a:gd name="T12" fmla="*/ 196 w 917"/>
              <a:gd name="T13" fmla="*/ 273 h 719"/>
              <a:gd name="T14" fmla="*/ 196 w 917"/>
              <a:gd name="T15" fmla="*/ 273 h 719"/>
              <a:gd name="T16" fmla="*/ 164 w 917"/>
              <a:gd name="T17" fmla="*/ 307 h 719"/>
              <a:gd name="T18" fmla="*/ 146 w 917"/>
              <a:gd name="T19" fmla="*/ 303 h 719"/>
              <a:gd name="T20" fmla="*/ 78 w 917"/>
              <a:gd name="T21" fmla="*/ 280 h 719"/>
              <a:gd name="T22" fmla="*/ 0 w 917"/>
              <a:gd name="T23" fmla="*/ 369 h 719"/>
              <a:gd name="T24" fmla="*/ 78 w 917"/>
              <a:gd name="T25" fmla="*/ 457 h 719"/>
              <a:gd name="T26" fmla="*/ 146 w 917"/>
              <a:gd name="T27" fmla="*/ 435 h 719"/>
              <a:gd name="T28" fmla="*/ 165 w 917"/>
              <a:gd name="T29" fmla="*/ 430 h 719"/>
              <a:gd name="T30" fmla="*/ 196 w 917"/>
              <a:gd name="T31" fmla="*/ 466 h 719"/>
              <a:gd name="T32" fmla="*/ 196 w 917"/>
              <a:gd name="T33" fmla="*/ 466 h 719"/>
              <a:gd name="T34" fmla="*/ 196 w 917"/>
              <a:gd name="T35" fmla="*/ 471 h 719"/>
              <a:gd name="T36" fmla="*/ 196 w 917"/>
              <a:gd name="T37" fmla="*/ 719 h 719"/>
              <a:gd name="T38" fmla="*/ 243 w 917"/>
              <a:gd name="T39" fmla="*/ 719 h 719"/>
              <a:gd name="T40" fmla="*/ 243 w 917"/>
              <a:gd name="T41" fmla="*/ 719 h 719"/>
              <a:gd name="T42" fmla="*/ 463 w 917"/>
              <a:gd name="T43" fmla="*/ 719 h 719"/>
              <a:gd name="T44" fmla="*/ 470 w 917"/>
              <a:gd name="T45" fmla="*/ 719 h 719"/>
              <a:gd name="T46" fmla="*/ 468 w 917"/>
              <a:gd name="T47" fmla="*/ 719 h 719"/>
              <a:gd name="T48" fmla="*/ 470 w 917"/>
              <a:gd name="T49" fmla="*/ 719 h 719"/>
              <a:gd name="T50" fmla="*/ 467 w 917"/>
              <a:gd name="T51" fmla="*/ 719 h 719"/>
              <a:gd name="T52" fmla="*/ 468 w 917"/>
              <a:gd name="T53" fmla="*/ 719 h 719"/>
              <a:gd name="T54" fmla="*/ 499 w 917"/>
              <a:gd name="T55" fmla="*/ 670 h 719"/>
              <a:gd name="T56" fmla="*/ 477 w 917"/>
              <a:gd name="T57" fmla="*/ 602 h 719"/>
              <a:gd name="T58" fmla="*/ 565 w 917"/>
              <a:gd name="T59" fmla="*/ 524 h 719"/>
              <a:gd name="T60" fmla="*/ 653 w 917"/>
              <a:gd name="T61" fmla="*/ 602 h 719"/>
              <a:gd name="T62" fmla="*/ 631 w 917"/>
              <a:gd name="T63" fmla="*/ 670 h 719"/>
              <a:gd name="T64" fmla="*/ 661 w 917"/>
              <a:gd name="T65" fmla="*/ 719 h 719"/>
              <a:gd name="T66" fmla="*/ 663 w 917"/>
              <a:gd name="T67" fmla="*/ 719 h 719"/>
              <a:gd name="T68" fmla="*/ 668 w 917"/>
              <a:gd name="T69" fmla="*/ 719 h 719"/>
              <a:gd name="T70" fmla="*/ 757 w 917"/>
              <a:gd name="T71" fmla="*/ 719 h 719"/>
              <a:gd name="T72" fmla="*/ 915 w 917"/>
              <a:gd name="T73" fmla="*/ 719 h 719"/>
              <a:gd name="T74" fmla="*/ 915 w 917"/>
              <a:gd name="T75" fmla="*/ 471 h 719"/>
              <a:gd name="T76" fmla="*/ 915 w 917"/>
              <a:gd name="T77" fmla="*/ 271 h 719"/>
              <a:gd name="T78" fmla="*/ 915 w 917"/>
              <a:gd name="T79" fmla="*/ 271 h 719"/>
              <a:gd name="T80" fmla="*/ 915 w 917"/>
              <a:gd name="T81" fmla="*/ 267 h 719"/>
              <a:gd name="T82" fmla="*/ 915 w 917"/>
              <a:gd name="T83" fmla="*/ 0 h 719"/>
              <a:gd name="T84" fmla="*/ 872 w 917"/>
              <a:gd name="T85" fmla="*/ 0 h 719"/>
              <a:gd name="T86" fmla="*/ 667 w 917"/>
              <a:gd name="T87" fmla="*/ 0 h 719"/>
              <a:gd name="T88" fmla="*/ 661 w 917"/>
              <a:gd name="T89" fmla="*/ 0 h 719"/>
              <a:gd name="T90" fmla="*/ 660 w 917"/>
              <a:gd name="T91" fmla="*/ 0 h 719"/>
              <a:gd name="T92" fmla="*/ 661 w 917"/>
              <a:gd name="T93" fmla="*/ 0 h 719"/>
              <a:gd name="T94" fmla="*/ 462 w 917"/>
              <a:gd name="T95" fmla="*/ 0 h 719"/>
              <a:gd name="T96" fmla="*/ 354 w 917"/>
              <a:gd name="T97" fmla="*/ 0 h 719"/>
              <a:gd name="T98" fmla="*/ 354 w 917"/>
              <a:gd name="T99" fmla="*/ 0 h 719"/>
              <a:gd name="T100" fmla="*/ 250 w 917"/>
              <a:gd name="T101" fmla="*/ 0 h 719"/>
              <a:gd name="T102" fmla="*/ 196 w 917"/>
              <a:gd name="T103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7" h="719">
                <a:moveTo>
                  <a:pt x="196" y="0"/>
                </a:moveTo>
                <a:cubicBezTo>
                  <a:pt x="196" y="267"/>
                  <a:pt x="196" y="267"/>
                  <a:pt x="196" y="267"/>
                </a:cubicBezTo>
                <a:cubicBezTo>
                  <a:pt x="196" y="270"/>
                  <a:pt x="196" y="272"/>
                  <a:pt x="196" y="273"/>
                </a:cubicBezTo>
                <a:cubicBezTo>
                  <a:pt x="196" y="274"/>
                  <a:pt x="196" y="274"/>
                  <a:pt x="196" y="274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6" y="272"/>
                  <a:pt x="196" y="272"/>
                  <a:pt x="196" y="271"/>
                </a:cubicBezTo>
                <a:cubicBezTo>
                  <a:pt x="196" y="272"/>
                  <a:pt x="196" y="272"/>
                  <a:pt x="196" y="273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3" y="294"/>
                  <a:pt x="181" y="307"/>
                  <a:pt x="164" y="307"/>
                </a:cubicBezTo>
                <a:cubicBezTo>
                  <a:pt x="159" y="307"/>
                  <a:pt x="153" y="306"/>
                  <a:pt x="146" y="303"/>
                </a:cubicBezTo>
                <a:cubicBezTo>
                  <a:pt x="146" y="303"/>
                  <a:pt x="101" y="280"/>
                  <a:pt x="78" y="280"/>
                </a:cubicBezTo>
                <a:cubicBezTo>
                  <a:pt x="35" y="280"/>
                  <a:pt x="0" y="320"/>
                  <a:pt x="0" y="369"/>
                </a:cubicBezTo>
                <a:cubicBezTo>
                  <a:pt x="0" y="417"/>
                  <a:pt x="35" y="457"/>
                  <a:pt x="78" y="457"/>
                </a:cubicBezTo>
                <a:cubicBezTo>
                  <a:pt x="101" y="457"/>
                  <a:pt x="146" y="435"/>
                  <a:pt x="146" y="435"/>
                </a:cubicBezTo>
                <a:cubicBezTo>
                  <a:pt x="153" y="431"/>
                  <a:pt x="159" y="430"/>
                  <a:pt x="165" y="430"/>
                </a:cubicBezTo>
                <a:cubicBezTo>
                  <a:pt x="182" y="430"/>
                  <a:pt x="194" y="443"/>
                  <a:pt x="196" y="466"/>
                </a:cubicBezTo>
                <a:cubicBezTo>
                  <a:pt x="196" y="466"/>
                  <a:pt x="196" y="466"/>
                  <a:pt x="196" y="466"/>
                </a:cubicBezTo>
                <a:cubicBezTo>
                  <a:pt x="196" y="471"/>
                  <a:pt x="196" y="471"/>
                  <a:pt x="196" y="471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7" y="719"/>
                  <a:pt x="469" y="719"/>
                  <a:pt x="470" y="719"/>
                </a:cubicBezTo>
                <a:cubicBezTo>
                  <a:pt x="470" y="719"/>
                  <a:pt x="469" y="719"/>
                  <a:pt x="468" y="719"/>
                </a:cubicBezTo>
                <a:cubicBezTo>
                  <a:pt x="469" y="719"/>
                  <a:pt x="469" y="719"/>
                  <a:pt x="470" y="719"/>
                </a:cubicBezTo>
                <a:cubicBezTo>
                  <a:pt x="469" y="719"/>
                  <a:pt x="468" y="719"/>
                  <a:pt x="467" y="719"/>
                </a:cubicBezTo>
                <a:cubicBezTo>
                  <a:pt x="468" y="719"/>
                  <a:pt x="468" y="719"/>
                  <a:pt x="468" y="719"/>
                </a:cubicBezTo>
                <a:cubicBezTo>
                  <a:pt x="498" y="717"/>
                  <a:pt x="511" y="695"/>
                  <a:pt x="499" y="670"/>
                </a:cubicBezTo>
                <a:cubicBezTo>
                  <a:pt x="499" y="670"/>
                  <a:pt x="477" y="625"/>
                  <a:pt x="477" y="602"/>
                </a:cubicBezTo>
                <a:cubicBezTo>
                  <a:pt x="477" y="559"/>
                  <a:pt x="516" y="524"/>
                  <a:pt x="565" y="524"/>
                </a:cubicBezTo>
                <a:cubicBezTo>
                  <a:pt x="613" y="524"/>
                  <a:pt x="653" y="559"/>
                  <a:pt x="653" y="602"/>
                </a:cubicBezTo>
                <a:cubicBezTo>
                  <a:pt x="653" y="625"/>
                  <a:pt x="631" y="670"/>
                  <a:pt x="631" y="670"/>
                </a:cubicBezTo>
                <a:cubicBezTo>
                  <a:pt x="618" y="696"/>
                  <a:pt x="632" y="717"/>
                  <a:pt x="661" y="719"/>
                </a:cubicBezTo>
                <a:cubicBezTo>
                  <a:pt x="662" y="719"/>
                  <a:pt x="662" y="719"/>
                  <a:pt x="663" y="719"/>
                </a:cubicBezTo>
                <a:cubicBezTo>
                  <a:pt x="668" y="719"/>
                  <a:pt x="668" y="719"/>
                  <a:pt x="668" y="719"/>
                </a:cubicBezTo>
                <a:cubicBezTo>
                  <a:pt x="757" y="719"/>
                  <a:pt x="757" y="719"/>
                  <a:pt x="757" y="719"/>
                </a:cubicBezTo>
                <a:cubicBezTo>
                  <a:pt x="915" y="719"/>
                  <a:pt x="915" y="719"/>
                  <a:pt x="915" y="719"/>
                </a:cubicBezTo>
                <a:cubicBezTo>
                  <a:pt x="915" y="471"/>
                  <a:pt x="915" y="471"/>
                  <a:pt x="915" y="471"/>
                </a:cubicBezTo>
                <a:cubicBezTo>
                  <a:pt x="915" y="471"/>
                  <a:pt x="917" y="301"/>
                  <a:pt x="915" y="271"/>
                </a:cubicBezTo>
                <a:cubicBezTo>
                  <a:pt x="915" y="271"/>
                  <a:pt x="915" y="271"/>
                  <a:pt x="915" y="271"/>
                </a:cubicBezTo>
                <a:cubicBezTo>
                  <a:pt x="915" y="271"/>
                  <a:pt x="915" y="270"/>
                  <a:pt x="915" y="267"/>
                </a:cubicBezTo>
                <a:cubicBezTo>
                  <a:pt x="915" y="0"/>
                  <a:pt x="915" y="0"/>
                  <a:pt x="915" y="0"/>
                </a:cubicBezTo>
                <a:cubicBezTo>
                  <a:pt x="915" y="0"/>
                  <a:pt x="888" y="0"/>
                  <a:pt x="872" y="0"/>
                </a:cubicBezTo>
                <a:cubicBezTo>
                  <a:pt x="667" y="0"/>
                  <a:pt x="667" y="0"/>
                  <a:pt x="667" y="0"/>
                </a:cubicBezTo>
                <a:cubicBezTo>
                  <a:pt x="666" y="0"/>
                  <a:pt x="664" y="0"/>
                  <a:pt x="661" y="0"/>
                </a:cubicBezTo>
                <a:cubicBezTo>
                  <a:pt x="661" y="0"/>
                  <a:pt x="660" y="0"/>
                  <a:pt x="660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28" y="0"/>
                  <a:pt x="462" y="0"/>
                  <a:pt x="462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46" y="0"/>
                  <a:pt x="200" y="0"/>
                  <a:pt x="196" y="0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/>
          <p:cNvSpPr/>
          <p:nvPr/>
        </p:nvSpPr>
        <p:spPr bwMode="auto">
          <a:xfrm>
            <a:off x="5209734" y="2270475"/>
            <a:ext cx="699093" cy="1080801"/>
          </a:xfrm>
          <a:custGeom>
            <a:avLst/>
            <a:gdLst>
              <a:gd name="T0" fmla="*/ 0 w 734"/>
              <a:gd name="T1" fmla="*/ 674 h 1135"/>
              <a:gd name="T2" fmla="*/ 0 w 734"/>
              <a:gd name="T3" fmla="*/ 674 h 1135"/>
              <a:gd name="T4" fmla="*/ 0 w 734"/>
              <a:gd name="T5" fmla="*/ 674 h 1135"/>
              <a:gd name="T6" fmla="*/ 371 w 734"/>
              <a:gd name="T7" fmla="*/ 0 h 1135"/>
              <a:gd name="T8" fmla="*/ 281 w 734"/>
              <a:gd name="T9" fmla="*/ 81 h 1135"/>
              <a:gd name="T10" fmla="*/ 303 w 734"/>
              <a:gd name="T11" fmla="*/ 150 h 1135"/>
              <a:gd name="T12" fmla="*/ 271 w 734"/>
              <a:gd name="T13" fmla="*/ 200 h 1135"/>
              <a:gd name="T14" fmla="*/ 266 w 734"/>
              <a:gd name="T15" fmla="*/ 201 h 1135"/>
              <a:gd name="T16" fmla="*/ 0 w 734"/>
              <a:gd name="T17" fmla="*/ 201 h 1135"/>
              <a:gd name="T18" fmla="*/ 0 w 734"/>
              <a:gd name="T19" fmla="*/ 256 h 1135"/>
              <a:gd name="T20" fmla="*/ 0 w 734"/>
              <a:gd name="T21" fmla="*/ 362 h 1135"/>
              <a:gd name="T22" fmla="*/ 0 w 734"/>
              <a:gd name="T23" fmla="*/ 362 h 1135"/>
              <a:gd name="T24" fmla="*/ 0 w 734"/>
              <a:gd name="T25" fmla="*/ 432 h 1135"/>
              <a:gd name="T26" fmla="*/ 0 w 734"/>
              <a:gd name="T27" fmla="*/ 473 h 1135"/>
              <a:gd name="T28" fmla="*/ 0 w 734"/>
              <a:gd name="T29" fmla="*/ 478 h 1135"/>
              <a:gd name="T30" fmla="*/ 32 w 734"/>
              <a:gd name="T31" fmla="*/ 515 h 1135"/>
              <a:gd name="T32" fmla="*/ 51 w 734"/>
              <a:gd name="T33" fmla="*/ 510 h 1135"/>
              <a:gd name="T34" fmla="*/ 120 w 734"/>
              <a:gd name="T35" fmla="*/ 487 h 1135"/>
              <a:gd name="T36" fmla="*/ 200 w 734"/>
              <a:gd name="T37" fmla="*/ 577 h 1135"/>
              <a:gd name="T38" fmla="*/ 120 w 734"/>
              <a:gd name="T39" fmla="*/ 667 h 1135"/>
              <a:gd name="T40" fmla="*/ 51 w 734"/>
              <a:gd name="T41" fmla="*/ 645 h 1135"/>
              <a:gd name="T42" fmla="*/ 32 w 734"/>
              <a:gd name="T43" fmla="*/ 640 h 1135"/>
              <a:gd name="T44" fmla="*/ 0 w 734"/>
              <a:gd name="T45" fmla="*/ 677 h 1135"/>
              <a:gd name="T46" fmla="*/ 0 w 734"/>
              <a:gd name="T47" fmla="*/ 674 h 1135"/>
              <a:gd name="T48" fmla="*/ 0 w 734"/>
              <a:gd name="T49" fmla="*/ 677 h 1135"/>
              <a:gd name="T50" fmla="*/ 0 w 734"/>
              <a:gd name="T51" fmla="*/ 677 h 1135"/>
              <a:gd name="T52" fmla="*/ 0 w 734"/>
              <a:gd name="T53" fmla="*/ 682 h 1135"/>
              <a:gd name="T54" fmla="*/ 0 w 734"/>
              <a:gd name="T55" fmla="*/ 757 h 1135"/>
              <a:gd name="T56" fmla="*/ 0 w 734"/>
              <a:gd name="T57" fmla="*/ 891 h 1135"/>
              <a:gd name="T58" fmla="*/ 0 w 734"/>
              <a:gd name="T59" fmla="*/ 935 h 1135"/>
              <a:gd name="T60" fmla="*/ 266 w 734"/>
              <a:gd name="T61" fmla="*/ 935 h 1135"/>
              <a:gd name="T62" fmla="*/ 271 w 734"/>
              <a:gd name="T63" fmla="*/ 935 h 1135"/>
              <a:gd name="T64" fmla="*/ 303 w 734"/>
              <a:gd name="T65" fmla="*/ 986 h 1135"/>
              <a:gd name="T66" fmla="*/ 281 w 734"/>
              <a:gd name="T67" fmla="*/ 1055 h 1135"/>
              <a:gd name="T68" fmla="*/ 370 w 734"/>
              <a:gd name="T69" fmla="*/ 1135 h 1135"/>
              <a:gd name="T70" fmla="*/ 460 w 734"/>
              <a:gd name="T71" fmla="*/ 1055 h 1135"/>
              <a:gd name="T72" fmla="*/ 438 w 734"/>
              <a:gd name="T73" fmla="*/ 986 h 1135"/>
              <a:gd name="T74" fmla="*/ 470 w 734"/>
              <a:gd name="T75" fmla="*/ 935 h 1135"/>
              <a:gd name="T76" fmla="*/ 468 w 734"/>
              <a:gd name="T77" fmla="*/ 935 h 1135"/>
              <a:gd name="T78" fmla="*/ 474 w 734"/>
              <a:gd name="T79" fmla="*/ 935 h 1135"/>
              <a:gd name="T80" fmla="*/ 734 w 734"/>
              <a:gd name="T81" fmla="*/ 935 h 1135"/>
              <a:gd name="T82" fmla="*/ 734 w 734"/>
              <a:gd name="T83" fmla="*/ 774 h 1135"/>
              <a:gd name="T84" fmla="*/ 734 w 734"/>
              <a:gd name="T85" fmla="*/ 681 h 1135"/>
              <a:gd name="T86" fmla="*/ 734 w 734"/>
              <a:gd name="T87" fmla="*/ 480 h 1135"/>
              <a:gd name="T88" fmla="*/ 734 w 734"/>
              <a:gd name="T89" fmla="*/ 480 h 1135"/>
              <a:gd name="T90" fmla="*/ 734 w 734"/>
              <a:gd name="T91" fmla="*/ 478 h 1135"/>
              <a:gd name="T92" fmla="*/ 734 w 734"/>
              <a:gd name="T93" fmla="*/ 477 h 1135"/>
              <a:gd name="T94" fmla="*/ 734 w 734"/>
              <a:gd name="T95" fmla="*/ 472 h 1135"/>
              <a:gd name="T96" fmla="*/ 734 w 734"/>
              <a:gd name="T97" fmla="*/ 422 h 1135"/>
              <a:gd name="T98" fmla="*/ 734 w 734"/>
              <a:gd name="T99" fmla="*/ 249 h 1135"/>
              <a:gd name="T100" fmla="*/ 734 w 734"/>
              <a:gd name="T101" fmla="*/ 249 h 1135"/>
              <a:gd name="T102" fmla="*/ 734 w 734"/>
              <a:gd name="T103" fmla="*/ 201 h 1135"/>
              <a:gd name="T104" fmla="*/ 734 w 734"/>
              <a:gd name="T105" fmla="*/ 201 h 1135"/>
              <a:gd name="T106" fmla="*/ 475 w 734"/>
              <a:gd name="T107" fmla="*/ 201 h 1135"/>
              <a:gd name="T108" fmla="*/ 468 w 734"/>
              <a:gd name="T109" fmla="*/ 201 h 1135"/>
              <a:gd name="T110" fmla="*/ 470 w 734"/>
              <a:gd name="T111" fmla="*/ 200 h 1135"/>
              <a:gd name="T112" fmla="*/ 438 w 734"/>
              <a:gd name="T113" fmla="*/ 150 h 1135"/>
              <a:gd name="T114" fmla="*/ 460 w 734"/>
              <a:gd name="T115" fmla="*/ 81 h 1135"/>
              <a:gd name="T116" fmla="*/ 371 w 734"/>
              <a:gd name="T117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1135">
                <a:moveTo>
                  <a:pt x="0" y="674"/>
                </a:moveTo>
                <a:cubicBezTo>
                  <a:pt x="0" y="674"/>
                  <a:pt x="0" y="674"/>
                  <a:pt x="0" y="674"/>
                </a:cubicBezTo>
                <a:cubicBezTo>
                  <a:pt x="0" y="674"/>
                  <a:pt x="0" y="674"/>
                  <a:pt x="0" y="674"/>
                </a:cubicBezTo>
                <a:moveTo>
                  <a:pt x="371" y="0"/>
                </a:moveTo>
                <a:cubicBezTo>
                  <a:pt x="321" y="0"/>
                  <a:pt x="281" y="36"/>
                  <a:pt x="281" y="81"/>
                </a:cubicBezTo>
                <a:cubicBezTo>
                  <a:pt x="281" y="104"/>
                  <a:pt x="303" y="150"/>
                  <a:pt x="303" y="150"/>
                </a:cubicBezTo>
                <a:cubicBezTo>
                  <a:pt x="316" y="176"/>
                  <a:pt x="302" y="198"/>
                  <a:pt x="271" y="200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52"/>
                  <a:pt x="0" y="256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75"/>
                  <a:pt x="0" y="476"/>
                  <a:pt x="0" y="478"/>
                </a:cubicBezTo>
                <a:cubicBezTo>
                  <a:pt x="2" y="501"/>
                  <a:pt x="14" y="515"/>
                  <a:pt x="32" y="515"/>
                </a:cubicBezTo>
                <a:cubicBezTo>
                  <a:pt x="38" y="515"/>
                  <a:pt x="44" y="513"/>
                  <a:pt x="51" y="510"/>
                </a:cubicBezTo>
                <a:cubicBezTo>
                  <a:pt x="51" y="510"/>
                  <a:pt x="97" y="487"/>
                  <a:pt x="120" y="487"/>
                </a:cubicBezTo>
                <a:cubicBezTo>
                  <a:pt x="164" y="487"/>
                  <a:pt x="200" y="528"/>
                  <a:pt x="200" y="577"/>
                </a:cubicBezTo>
                <a:cubicBezTo>
                  <a:pt x="200" y="627"/>
                  <a:pt x="164" y="667"/>
                  <a:pt x="120" y="667"/>
                </a:cubicBezTo>
                <a:cubicBezTo>
                  <a:pt x="97" y="667"/>
                  <a:pt x="51" y="645"/>
                  <a:pt x="51" y="645"/>
                </a:cubicBezTo>
                <a:cubicBezTo>
                  <a:pt x="44" y="641"/>
                  <a:pt x="38" y="640"/>
                  <a:pt x="32" y="640"/>
                </a:cubicBezTo>
                <a:cubicBezTo>
                  <a:pt x="14" y="640"/>
                  <a:pt x="1" y="654"/>
                  <a:pt x="0" y="677"/>
                </a:cubicBezTo>
                <a:cubicBezTo>
                  <a:pt x="0" y="676"/>
                  <a:pt x="0" y="675"/>
                  <a:pt x="0" y="674"/>
                </a:cubicBezTo>
                <a:cubicBezTo>
                  <a:pt x="0" y="675"/>
                  <a:pt x="0" y="676"/>
                  <a:pt x="0" y="677"/>
                </a:cubicBezTo>
                <a:cubicBezTo>
                  <a:pt x="0" y="677"/>
                  <a:pt x="0" y="677"/>
                  <a:pt x="0" y="677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907"/>
                  <a:pt x="0" y="935"/>
                  <a:pt x="0" y="935"/>
                </a:cubicBezTo>
                <a:cubicBezTo>
                  <a:pt x="266" y="935"/>
                  <a:pt x="266" y="935"/>
                  <a:pt x="266" y="935"/>
                </a:cubicBezTo>
                <a:cubicBezTo>
                  <a:pt x="271" y="935"/>
                  <a:pt x="271" y="935"/>
                  <a:pt x="271" y="935"/>
                </a:cubicBezTo>
                <a:cubicBezTo>
                  <a:pt x="302" y="937"/>
                  <a:pt x="316" y="959"/>
                  <a:pt x="303" y="986"/>
                </a:cubicBezTo>
                <a:cubicBezTo>
                  <a:pt x="303" y="986"/>
                  <a:pt x="281" y="1032"/>
                  <a:pt x="281" y="1055"/>
                </a:cubicBezTo>
                <a:cubicBezTo>
                  <a:pt x="281" y="1099"/>
                  <a:pt x="321" y="1135"/>
                  <a:pt x="370" y="1135"/>
                </a:cubicBezTo>
                <a:cubicBezTo>
                  <a:pt x="420" y="1135"/>
                  <a:pt x="460" y="1099"/>
                  <a:pt x="460" y="1055"/>
                </a:cubicBezTo>
                <a:cubicBezTo>
                  <a:pt x="460" y="1032"/>
                  <a:pt x="438" y="986"/>
                  <a:pt x="438" y="986"/>
                </a:cubicBezTo>
                <a:cubicBezTo>
                  <a:pt x="425" y="959"/>
                  <a:pt x="439" y="937"/>
                  <a:pt x="470" y="935"/>
                </a:cubicBezTo>
                <a:cubicBezTo>
                  <a:pt x="470" y="935"/>
                  <a:pt x="469" y="935"/>
                  <a:pt x="468" y="935"/>
                </a:cubicBezTo>
                <a:cubicBezTo>
                  <a:pt x="470" y="935"/>
                  <a:pt x="472" y="935"/>
                  <a:pt x="474" y="935"/>
                </a:cubicBezTo>
                <a:cubicBezTo>
                  <a:pt x="734" y="935"/>
                  <a:pt x="734" y="935"/>
                  <a:pt x="734" y="935"/>
                </a:cubicBezTo>
                <a:cubicBezTo>
                  <a:pt x="734" y="774"/>
                  <a:pt x="734" y="774"/>
                  <a:pt x="734" y="774"/>
                </a:cubicBezTo>
                <a:cubicBezTo>
                  <a:pt x="734" y="681"/>
                  <a:pt x="734" y="681"/>
                  <a:pt x="734" y="681"/>
                </a:cubicBezTo>
                <a:cubicBezTo>
                  <a:pt x="734" y="680"/>
                  <a:pt x="734" y="480"/>
                  <a:pt x="734" y="480"/>
                </a:cubicBezTo>
                <a:cubicBezTo>
                  <a:pt x="734" y="480"/>
                  <a:pt x="734" y="480"/>
                  <a:pt x="734" y="480"/>
                </a:cubicBezTo>
                <a:cubicBezTo>
                  <a:pt x="734" y="480"/>
                  <a:pt x="734" y="479"/>
                  <a:pt x="734" y="478"/>
                </a:cubicBezTo>
                <a:cubicBezTo>
                  <a:pt x="734" y="477"/>
                  <a:pt x="734" y="477"/>
                  <a:pt x="734" y="477"/>
                </a:cubicBezTo>
                <a:cubicBezTo>
                  <a:pt x="734" y="472"/>
                  <a:pt x="734" y="472"/>
                  <a:pt x="734" y="472"/>
                </a:cubicBezTo>
                <a:cubicBezTo>
                  <a:pt x="734" y="422"/>
                  <a:pt x="734" y="422"/>
                  <a:pt x="734" y="422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475" y="201"/>
                  <a:pt x="475" y="201"/>
                  <a:pt x="475" y="201"/>
                </a:cubicBezTo>
                <a:cubicBezTo>
                  <a:pt x="471" y="201"/>
                  <a:pt x="469" y="201"/>
                  <a:pt x="468" y="201"/>
                </a:cubicBezTo>
                <a:cubicBezTo>
                  <a:pt x="468" y="201"/>
                  <a:pt x="469" y="201"/>
                  <a:pt x="470" y="200"/>
                </a:cubicBezTo>
                <a:cubicBezTo>
                  <a:pt x="439" y="198"/>
                  <a:pt x="425" y="176"/>
                  <a:pt x="438" y="150"/>
                </a:cubicBezTo>
                <a:cubicBezTo>
                  <a:pt x="438" y="150"/>
                  <a:pt x="460" y="104"/>
                  <a:pt x="460" y="81"/>
                </a:cubicBezTo>
                <a:cubicBezTo>
                  <a:pt x="460" y="36"/>
                  <a:pt x="420" y="0"/>
                  <a:pt x="371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7"/>
          <p:cNvSpPr/>
          <p:nvPr/>
        </p:nvSpPr>
        <p:spPr bwMode="auto">
          <a:xfrm>
            <a:off x="3244487" y="2273014"/>
            <a:ext cx="705017" cy="1089265"/>
          </a:xfrm>
          <a:custGeom>
            <a:avLst/>
            <a:gdLst>
              <a:gd name="T0" fmla="*/ 0 w 740"/>
              <a:gd name="T1" fmla="*/ 660 h 1144"/>
              <a:gd name="T2" fmla="*/ 0 w 740"/>
              <a:gd name="T3" fmla="*/ 660 h 1144"/>
              <a:gd name="T4" fmla="*/ 0 w 740"/>
              <a:gd name="T5" fmla="*/ 660 h 1144"/>
              <a:gd name="T6" fmla="*/ 740 w 740"/>
              <a:gd name="T7" fmla="*/ 465 h 1144"/>
              <a:gd name="T8" fmla="*/ 740 w 740"/>
              <a:gd name="T9" fmla="*/ 465 h 1144"/>
              <a:gd name="T10" fmla="*/ 740 w 740"/>
              <a:gd name="T11" fmla="*/ 465 h 1144"/>
              <a:gd name="T12" fmla="*/ 367 w 740"/>
              <a:gd name="T13" fmla="*/ 0 h 1144"/>
              <a:gd name="T14" fmla="*/ 276 w 740"/>
              <a:gd name="T15" fmla="*/ 81 h 1144"/>
              <a:gd name="T16" fmla="*/ 299 w 740"/>
              <a:gd name="T17" fmla="*/ 151 h 1144"/>
              <a:gd name="T18" fmla="*/ 266 w 740"/>
              <a:gd name="T19" fmla="*/ 202 h 1144"/>
              <a:gd name="T20" fmla="*/ 268 w 740"/>
              <a:gd name="T21" fmla="*/ 202 h 1144"/>
              <a:gd name="T22" fmla="*/ 262 w 740"/>
              <a:gd name="T23" fmla="*/ 202 h 1144"/>
              <a:gd name="T24" fmla="*/ 0 w 740"/>
              <a:gd name="T25" fmla="*/ 202 h 1144"/>
              <a:gd name="T26" fmla="*/ 0 w 740"/>
              <a:gd name="T27" fmla="*/ 365 h 1144"/>
              <a:gd name="T28" fmla="*/ 0 w 740"/>
              <a:gd name="T29" fmla="*/ 458 h 1144"/>
              <a:gd name="T30" fmla="*/ 0 w 740"/>
              <a:gd name="T31" fmla="*/ 660 h 1144"/>
              <a:gd name="T32" fmla="*/ 0 w 740"/>
              <a:gd name="T33" fmla="*/ 660 h 1144"/>
              <a:gd name="T34" fmla="*/ 0 w 740"/>
              <a:gd name="T35" fmla="*/ 663 h 1144"/>
              <a:gd name="T36" fmla="*/ 0 w 740"/>
              <a:gd name="T37" fmla="*/ 663 h 1144"/>
              <a:gd name="T38" fmla="*/ 0 w 740"/>
              <a:gd name="T39" fmla="*/ 668 h 1144"/>
              <a:gd name="T40" fmla="*/ 0 w 740"/>
              <a:gd name="T41" fmla="*/ 719 h 1144"/>
              <a:gd name="T42" fmla="*/ 0 w 740"/>
              <a:gd name="T43" fmla="*/ 894 h 1144"/>
              <a:gd name="T44" fmla="*/ 0 w 740"/>
              <a:gd name="T45" fmla="*/ 894 h 1144"/>
              <a:gd name="T46" fmla="*/ 0 w 740"/>
              <a:gd name="T47" fmla="*/ 942 h 1144"/>
              <a:gd name="T48" fmla="*/ 0 w 740"/>
              <a:gd name="T49" fmla="*/ 942 h 1144"/>
              <a:gd name="T50" fmla="*/ 0 w 740"/>
              <a:gd name="T51" fmla="*/ 942 h 1144"/>
              <a:gd name="T52" fmla="*/ 262 w 740"/>
              <a:gd name="T53" fmla="*/ 942 h 1144"/>
              <a:gd name="T54" fmla="*/ 269 w 740"/>
              <a:gd name="T55" fmla="*/ 942 h 1144"/>
              <a:gd name="T56" fmla="*/ 266 w 740"/>
              <a:gd name="T57" fmla="*/ 942 h 1144"/>
              <a:gd name="T58" fmla="*/ 299 w 740"/>
              <a:gd name="T59" fmla="*/ 993 h 1144"/>
              <a:gd name="T60" fmla="*/ 276 w 740"/>
              <a:gd name="T61" fmla="*/ 1063 h 1144"/>
              <a:gd name="T62" fmla="*/ 366 w 740"/>
              <a:gd name="T63" fmla="*/ 1144 h 1144"/>
              <a:gd name="T64" fmla="*/ 457 w 740"/>
              <a:gd name="T65" fmla="*/ 1063 h 1144"/>
              <a:gd name="T66" fmla="*/ 434 w 740"/>
              <a:gd name="T67" fmla="*/ 993 h 1144"/>
              <a:gd name="T68" fmla="*/ 467 w 740"/>
              <a:gd name="T69" fmla="*/ 942 h 1144"/>
              <a:gd name="T70" fmla="*/ 472 w 740"/>
              <a:gd name="T71" fmla="*/ 942 h 1144"/>
              <a:gd name="T72" fmla="*/ 739 w 740"/>
              <a:gd name="T73" fmla="*/ 942 h 1144"/>
              <a:gd name="T74" fmla="*/ 740 w 740"/>
              <a:gd name="T75" fmla="*/ 886 h 1144"/>
              <a:gd name="T76" fmla="*/ 740 w 740"/>
              <a:gd name="T77" fmla="*/ 779 h 1144"/>
              <a:gd name="T78" fmla="*/ 740 w 740"/>
              <a:gd name="T79" fmla="*/ 779 h 1144"/>
              <a:gd name="T80" fmla="*/ 740 w 740"/>
              <a:gd name="T81" fmla="*/ 709 h 1144"/>
              <a:gd name="T82" fmla="*/ 740 w 740"/>
              <a:gd name="T83" fmla="*/ 667 h 1144"/>
              <a:gd name="T84" fmla="*/ 740 w 740"/>
              <a:gd name="T85" fmla="*/ 663 h 1144"/>
              <a:gd name="T86" fmla="*/ 708 w 740"/>
              <a:gd name="T87" fmla="*/ 626 h 1144"/>
              <a:gd name="T88" fmla="*/ 689 w 740"/>
              <a:gd name="T89" fmla="*/ 631 h 1144"/>
              <a:gd name="T90" fmla="*/ 619 w 740"/>
              <a:gd name="T91" fmla="*/ 653 h 1144"/>
              <a:gd name="T92" fmla="*/ 538 w 740"/>
              <a:gd name="T93" fmla="*/ 563 h 1144"/>
              <a:gd name="T94" fmla="*/ 619 w 740"/>
              <a:gd name="T95" fmla="*/ 472 h 1144"/>
              <a:gd name="T96" fmla="*/ 689 w 740"/>
              <a:gd name="T97" fmla="*/ 495 h 1144"/>
              <a:gd name="T98" fmla="*/ 708 w 740"/>
              <a:gd name="T99" fmla="*/ 500 h 1144"/>
              <a:gd name="T100" fmla="*/ 740 w 740"/>
              <a:gd name="T101" fmla="*/ 462 h 1144"/>
              <a:gd name="T102" fmla="*/ 740 w 740"/>
              <a:gd name="T103" fmla="*/ 465 h 1144"/>
              <a:gd name="T104" fmla="*/ 740 w 740"/>
              <a:gd name="T105" fmla="*/ 462 h 1144"/>
              <a:gd name="T106" fmla="*/ 740 w 740"/>
              <a:gd name="T107" fmla="*/ 462 h 1144"/>
              <a:gd name="T108" fmla="*/ 740 w 740"/>
              <a:gd name="T109" fmla="*/ 457 h 1144"/>
              <a:gd name="T110" fmla="*/ 740 w 740"/>
              <a:gd name="T111" fmla="*/ 381 h 1144"/>
              <a:gd name="T112" fmla="*/ 740 w 740"/>
              <a:gd name="T113" fmla="*/ 247 h 1144"/>
              <a:gd name="T114" fmla="*/ 740 w 740"/>
              <a:gd name="T115" fmla="*/ 202 h 1144"/>
              <a:gd name="T116" fmla="*/ 472 w 740"/>
              <a:gd name="T117" fmla="*/ 202 h 1144"/>
              <a:gd name="T118" fmla="*/ 467 w 740"/>
              <a:gd name="T119" fmla="*/ 202 h 1144"/>
              <a:gd name="T120" fmla="*/ 434 w 740"/>
              <a:gd name="T121" fmla="*/ 151 h 1144"/>
              <a:gd name="T122" fmla="*/ 457 w 740"/>
              <a:gd name="T123" fmla="*/ 81 h 1144"/>
              <a:gd name="T124" fmla="*/ 367 w 740"/>
              <a:gd name="T125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0" h="1144">
                <a:moveTo>
                  <a:pt x="0" y="660"/>
                </a:moveTo>
                <a:cubicBezTo>
                  <a:pt x="0" y="6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moveTo>
                  <a:pt x="740" y="465"/>
                </a:moveTo>
                <a:cubicBezTo>
                  <a:pt x="740" y="465"/>
                  <a:pt x="740" y="465"/>
                  <a:pt x="740" y="465"/>
                </a:cubicBezTo>
                <a:cubicBezTo>
                  <a:pt x="740" y="465"/>
                  <a:pt x="740" y="465"/>
                  <a:pt x="740" y="465"/>
                </a:cubicBezTo>
                <a:moveTo>
                  <a:pt x="367" y="0"/>
                </a:moveTo>
                <a:cubicBezTo>
                  <a:pt x="317" y="0"/>
                  <a:pt x="276" y="37"/>
                  <a:pt x="276" y="81"/>
                </a:cubicBezTo>
                <a:cubicBezTo>
                  <a:pt x="276" y="104"/>
                  <a:pt x="299" y="151"/>
                  <a:pt x="299" y="151"/>
                </a:cubicBezTo>
                <a:cubicBezTo>
                  <a:pt x="312" y="178"/>
                  <a:pt x="297" y="200"/>
                  <a:pt x="266" y="202"/>
                </a:cubicBezTo>
                <a:cubicBezTo>
                  <a:pt x="267" y="202"/>
                  <a:pt x="268" y="202"/>
                  <a:pt x="268" y="202"/>
                </a:cubicBezTo>
                <a:cubicBezTo>
                  <a:pt x="267" y="202"/>
                  <a:pt x="265" y="202"/>
                  <a:pt x="262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458"/>
                  <a:pt x="0" y="458"/>
                  <a:pt x="0" y="458"/>
                </a:cubicBezTo>
                <a:cubicBezTo>
                  <a:pt x="0" y="4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661"/>
                  <a:pt x="0" y="662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0" y="668"/>
                  <a:pt x="0" y="668"/>
                  <a:pt x="0" y="668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5" y="942"/>
                  <a:pt x="268" y="942"/>
                  <a:pt x="269" y="942"/>
                </a:cubicBezTo>
                <a:cubicBezTo>
                  <a:pt x="268" y="942"/>
                  <a:pt x="267" y="942"/>
                  <a:pt x="266" y="942"/>
                </a:cubicBezTo>
                <a:cubicBezTo>
                  <a:pt x="297" y="944"/>
                  <a:pt x="312" y="967"/>
                  <a:pt x="299" y="993"/>
                </a:cubicBezTo>
                <a:cubicBezTo>
                  <a:pt x="299" y="993"/>
                  <a:pt x="276" y="1040"/>
                  <a:pt x="276" y="1063"/>
                </a:cubicBezTo>
                <a:cubicBezTo>
                  <a:pt x="276" y="1108"/>
                  <a:pt x="316" y="1144"/>
                  <a:pt x="366" y="1144"/>
                </a:cubicBezTo>
                <a:cubicBezTo>
                  <a:pt x="416" y="1144"/>
                  <a:pt x="457" y="1108"/>
                  <a:pt x="457" y="1063"/>
                </a:cubicBezTo>
                <a:cubicBezTo>
                  <a:pt x="457" y="1040"/>
                  <a:pt x="434" y="993"/>
                  <a:pt x="434" y="993"/>
                </a:cubicBezTo>
                <a:cubicBezTo>
                  <a:pt x="421" y="967"/>
                  <a:pt x="436" y="944"/>
                  <a:pt x="467" y="942"/>
                </a:cubicBezTo>
                <a:cubicBezTo>
                  <a:pt x="472" y="942"/>
                  <a:pt x="472" y="942"/>
                  <a:pt x="472" y="942"/>
                </a:cubicBezTo>
                <a:cubicBezTo>
                  <a:pt x="739" y="942"/>
                  <a:pt x="739" y="942"/>
                  <a:pt x="739" y="942"/>
                </a:cubicBezTo>
                <a:cubicBezTo>
                  <a:pt x="739" y="942"/>
                  <a:pt x="740" y="890"/>
                  <a:pt x="740" y="886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09"/>
                  <a:pt x="740" y="709"/>
                  <a:pt x="740" y="709"/>
                </a:cubicBezTo>
                <a:cubicBezTo>
                  <a:pt x="740" y="667"/>
                  <a:pt x="740" y="667"/>
                  <a:pt x="740" y="667"/>
                </a:cubicBezTo>
                <a:cubicBezTo>
                  <a:pt x="740" y="666"/>
                  <a:pt x="740" y="664"/>
                  <a:pt x="740" y="663"/>
                </a:cubicBezTo>
                <a:cubicBezTo>
                  <a:pt x="738" y="640"/>
                  <a:pt x="725" y="626"/>
                  <a:pt x="708" y="626"/>
                </a:cubicBezTo>
                <a:cubicBezTo>
                  <a:pt x="702" y="626"/>
                  <a:pt x="695" y="627"/>
                  <a:pt x="689" y="631"/>
                </a:cubicBezTo>
                <a:cubicBezTo>
                  <a:pt x="689" y="631"/>
                  <a:pt x="642" y="653"/>
                  <a:pt x="619" y="653"/>
                </a:cubicBezTo>
                <a:cubicBezTo>
                  <a:pt x="574" y="653"/>
                  <a:pt x="538" y="613"/>
                  <a:pt x="538" y="563"/>
                </a:cubicBezTo>
                <a:cubicBezTo>
                  <a:pt x="538" y="513"/>
                  <a:pt x="574" y="472"/>
                  <a:pt x="619" y="472"/>
                </a:cubicBezTo>
                <a:cubicBezTo>
                  <a:pt x="642" y="472"/>
                  <a:pt x="689" y="495"/>
                  <a:pt x="689" y="495"/>
                </a:cubicBezTo>
                <a:cubicBezTo>
                  <a:pt x="695" y="498"/>
                  <a:pt x="702" y="500"/>
                  <a:pt x="708" y="500"/>
                </a:cubicBezTo>
                <a:cubicBezTo>
                  <a:pt x="725" y="500"/>
                  <a:pt x="738" y="486"/>
                  <a:pt x="740" y="462"/>
                </a:cubicBezTo>
                <a:cubicBezTo>
                  <a:pt x="740" y="463"/>
                  <a:pt x="740" y="464"/>
                  <a:pt x="740" y="465"/>
                </a:cubicBezTo>
                <a:cubicBezTo>
                  <a:pt x="740" y="464"/>
                  <a:pt x="740" y="463"/>
                  <a:pt x="740" y="462"/>
                </a:cubicBezTo>
                <a:cubicBezTo>
                  <a:pt x="740" y="462"/>
                  <a:pt x="740" y="462"/>
                  <a:pt x="740" y="462"/>
                </a:cubicBezTo>
                <a:cubicBezTo>
                  <a:pt x="740" y="457"/>
                  <a:pt x="740" y="457"/>
                  <a:pt x="740" y="457"/>
                </a:cubicBezTo>
                <a:cubicBezTo>
                  <a:pt x="740" y="381"/>
                  <a:pt x="740" y="381"/>
                  <a:pt x="740" y="381"/>
                </a:cubicBezTo>
                <a:cubicBezTo>
                  <a:pt x="740" y="247"/>
                  <a:pt x="740" y="247"/>
                  <a:pt x="740" y="247"/>
                </a:cubicBezTo>
                <a:cubicBezTo>
                  <a:pt x="740" y="230"/>
                  <a:pt x="740" y="202"/>
                  <a:pt x="740" y="202"/>
                </a:cubicBezTo>
                <a:cubicBezTo>
                  <a:pt x="472" y="202"/>
                  <a:pt x="472" y="202"/>
                  <a:pt x="472" y="202"/>
                </a:cubicBezTo>
                <a:cubicBezTo>
                  <a:pt x="467" y="202"/>
                  <a:pt x="467" y="202"/>
                  <a:pt x="467" y="202"/>
                </a:cubicBezTo>
                <a:cubicBezTo>
                  <a:pt x="436" y="200"/>
                  <a:pt x="421" y="178"/>
                  <a:pt x="434" y="151"/>
                </a:cubicBezTo>
                <a:cubicBezTo>
                  <a:pt x="434" y="151"/>
                  <a:pt x="457" y="104"/>
                  <a:pt x="457" y="81"/>
                </a:cubicBezTo>
                <a:cubicBezTo>
                  <a:pt x="457" y="37"/>
                  <a:pt x="417" y="0"/>
                  <a:pt x="367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8"/>
          <p:cNvSpPr/>
          <p:nvPr/>
        </p:nvSpPr>
        <p:spPr bwMode="auto">
          <a:xfrm>
            <a:off x="4049375" y="2272168"/>
            <a:ext cx="1081647" cy="1080801"/>
          </a:xfrm>
          <a:custGeom>
            <a:avLst/>
            <a:gdLst>
              <a:gd name="T0" fmla="*/ 559 w 1136"/>
              <a:gd name="T1" fmla="*/ 0 h 1135"/>
              <a:gd name="T2" fmla="*/ 459 w 1136"/>
              <a:gd name="T3" fmla="*/ 90 h 1135"/>
              <a:gd name="T4" fmla="*/ 482 w 1136"/>
              <a:gd name="T5" fmla="*/ 163 h 1135"/>
              <a:gd name="T6" fmla="*/ 484 w 1136"/>
              <a:gd name="T7" fmla="*/ 185 h 1135"/>
              <a:gd name="T8" fmla="*/ 460 w 1136"/>
              <a:gd name="T9" fmla="*/ 196 h 1135"/>
              <a:gd name="T10" fmla="*/ 456 w 1136"/>
              <a:gd name="T11" fmla="*/ 196 h 1135"/>
              <a:gd name="T12" fmla="*/ 196 w 1136"/>
              <a:gd name="T13" fmla="*/ 196 h 1135"/>
              <a:gd name="T14" fmla="*/ 196 w 1136"/>
              <a:gd name="T15" fmla="*/ 455 h 1135"/>
              <a:gd name="T16" fmla="*/ 196 w 1136"/>
              <a:gd name="T17" fmla="*/ 460 h 1135"/>
              <a:gd name="T18" fmla="*/ 177 w 1136"/>
              <a:gd name="T19" fmla="*/ 485 h 1135"/>
              <a:gd name="T20" fmla="*/ 163 w 1136"/>
              <a:gd name="T21" fmla="*/ 482 h 1135"/>
              <a:gd name="T22" fmla="*/ 91 w 1136"/>
              <a:gd name="T23" fmla="*/ 458 h 1135"/>
              <a:gd name="T24" fmla="*/ 0 w 1136"/>
              <a:gd name="T25" fmla="*/ 558 h 1135"/>
              <a:gd name="T26" fmla="*/ 91 w 1136"/>
              <a:gd name="T27" fmla="*/ 658 h 1135"/>
              <a:gd name="T28" fmla="*/ 163 w 1136"/>
              <a:gd name="T29" fmla="*/ 635 h 1135"/>
              <a:gd name="T30" fmla="*/ 177 w 1136"/>
              <a:gd name="T31" fmla="*/ 631 h 1135"/>
              <a:gd name="T32" fmla="*/ 196 w 1136"/>
              <a:gd name="T33" fmla="*/ 657 h 1135"/>
              <a:gd name="T34" fmla="*/ 196 w 1136"/>
              <a:gd name="T35" fmla="*/ 657 h 1135"/>
              <a:gd name="T36" fmla="*/ 196 w 1136"/>
              <a:gd name="T37" fmla="*/ 660 h 1135"/>
              <a:gd name="T38" fmla="*/ 196 w 1136"/>
              <a:gd name="T39" fmla="*/ 939 h 1135"/>
              <a:gd name="T40" fmla="*/ 252 w 1136"/>
              <a:gd name="T41" fmla="*/ 939 h 1135"/>
              <a:gd name="T42" fmla="*/ 460 w 1136"/>
              <a:gd name="T43" fmla="*/ 939 h 1135"/>
              <a:gd name="T44" fmla="*/ 460 w 1136"/>
              <a:gd name="T45" fmla="*/ 939 h 1135"/>
              <a:gd name="T46" fmla="*/ 484 w 1136"/>
              <a:gd name="T47" fmla="*/ 950 h 1135"/>
              <a:gd name="T48" fmla="*/ 482 w 1136"/>
              <a:gd name="T49" fmla="*/ 972 h 1135"/>
              <a:gd name="T50" fmla="*/ 459 w 1136"/>
              <a:gd name="T51" fmla="*/ 1044 h 1135"/>
              <a:gd name="T52" fmla="*/ 559 w 1136"/>
              <a:gd name="T53" fmla="*/ 1135 h 1135"/>
              <a:gd name="T54" fmla="*/ 659 w 1136"/>
              <a:gd name="T55" fmla="*/ 1044 h 1135"/>
              <a:gd name="T56" fmla="*/ 635 w 1136"/>
              <a:gd name="T57" fmla="*/ 972 h 1135"/>
              <a:gd name="T58" fmla="*/ 634 w 1136"/>
              <a:gd name="T59" fmla="*/ 950 h 1135"/>
              <a:gd name="T60" fmla="*/ 657 w 1136"/>
              <a:gd name="T61" fmla="*/ 939 h 1135"/>
              <a:gd name="T62" fmla="*/ 661 w 1136"/>
              <a:gd name="T63" fmla="*/ 939 h 1135"/>
              <a:gd name="T64" fmla="*/ 758 w 1136"/>
              <a:gd name="T65" fmla="*/ 939 h 1135"/>
              <a:gd name="T66" fmla="*/ 758 w 1136"/>
              <a:gd name="T67" fmla="*/ 939 h 1135"/>
              <a:gd name="T68" fmla="*/ 873 w 1136"/>
              <a:gd name="T69" fmla="*/ 939 h 1135"/>
              <a:gd name="T70" fmla="*/ 940 w 1136"/>
              <a:gd name="T71" fmla="*/ 939 h 1135"/>
              <a:gd name="T72" fmla="*/ 940 w 1136"/>
              <a:gd name="T73" fmla="*/ 657 h 1135"/>
              <a:gd name="T74" fmla="*/ 940 w 1136"/>
              <a:gd name="T75" fmla="*/ 657 h 1135"/>
              <a:gd name="T76" fmla="*/ 959 w 1136"/>
              <a:gd name="T77" fmla="*/ 632 h 1135"/>
              <a:gd name="T78" fmla="*/ 973 w 1136"/>
              <a:gd name="T79" fmla="*/ 635 h 1135"/>
              <a:gd name="T80" fmla="*/ 1045 w 1136"/>
              <a:gd name="T81" fmla="*/ 658 h 1135"/>
              <a:gd name="T82" fmla="*/ 1136 w 1136"/>
              <a:gd name="T83" fmla="*/ 558 h 1135"/>
              <a:gd name="T84" fmla="*/ 1045 w 1136"/>
              <a:gd name="T85" fmla="*/ 459 h 1135"/>
              <a:gd name="T86" fmla="*/ 973 w 1136"/>
              <a:gd name="T87" fmla="*/ 482 h 1135"/>
              <a:gd name="T88" fmla="*/ 959 w 1136"/>
              <a:gd name="T89" fmla="*/ 485 h 1135"/>
              <a:gd name="T90" fmla="*/ 940 w 1136"/>
              <a:gd name="T91" fmla="*/ 460 h 1135"/>
              <a:gd name="T92" fmla="*/ 940 w 1136"/>
              <a:gd name="T93" fmla="*/ 456 h 1135"/>
              <a:gd name="T94" fmla="*/ 940 w 1136"/>
              <a:gd name="T95" fmla="*/ 196 h 1135"/>
              <a:gd name="T96" fmla="*/ 892 w 1136"/>
              <a:gd name="T97" fmla="*/ 196 h 1135"/>
              <a:gd name="T98" fmla="*/ 892 w 1136"/>
              <a:gd name="T99" fmla="*/ 196 h 1135"/>
              <a:gd name="T100" fmla="*/ 661 w 1136"/>
              <a:gd name="T101" fmla="*/ 196 h 1135"/>
              <a:gd name="T102" fmla="*/ 657 w 1136"/>
              <a:gd name="T103" fmla="*/ 196 h 1135"/>
              <a:gd name="T104" fmla="*/ 657 w 1136"/>
              <a:gd name="T105" fmla="*/ 196 h 1135"/>
              <a:gd name="T106" fmla="*/ 634 w 1136"/>
              <a:gd name="T107" fmla="*/ 185 h 1135"/>
              <a:gd name="T108" fmla="*/ 635 w 1136"/>
              <a:gd name="T109" fmla="*/ 163 h 1135"/>
              <a:gd name="T110" fmla="*/ 659 w 1136"/>
              <a:gd name="T111" fmla="*/ 90 h 1135"/>
              <a:gd name="T112" fmla="*/ 559 w 1136"/>
              <a:gd name="T1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36" h="1135">
                <a:moveTo>
                  <a:pt x="559" y="0"/>
                </a:moveTo>
                <a:cubicBezTo>
                  <a:pt x="504" y="0"/>
                  <a:pt x="459" y="41"/>
                  <a:pt x="459" y="90"/>
                </a:cubicBezTo>
                <a:cubicBezTo>
                  <a:pt x="459" y="115"/>
                  <a:pt x="480" y="158"/>
                  <a:pt x="482" y="163"/>
                </a:cubicBezTo>
                <a:cubicBezTo>
                  <a:pt x="486" y="172"/>
                  <a:pt x="487" y="179"/>
                  <a:pt x="484" y="185"/>
                </a:cubicBezTo>
                <a:cubicBezTo>
                  <a:pt x="480" y="191"/>
                  <a:pt x="471" y="195"/>
                  <a:pt x="460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455"/>
                  <a:pt x="196" y="455"/>
                  <a:pt x="196" y="455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196" y="466"/>
                  <a:pt x="193" y="485"/>
                  <a:pt x="177" y="485"/>
                </a:cubicBezTo>
                <a:cubicBezTo>
                  <a:pt x="173" y="485"/>
                  <a:pt x="168" y="484"/>
                  <a:pt x="163" y="482"/>
                </a:cubicBezTo>
                <a:cubicBezTo>
                  <a:pt x="158" y="479"/>
                  <a:pt x="115" y="458"/>
                  <a:pt x="91" y="458"/>
                </a:cubicBezTo>
                <a:cubicBezTo>
                  <a:pt x="41" y="458"/>
                  <a:pt x="0" y="503"/>
                  <a:pt x="0" y="558"/>
                </a:cubicBezTo>
                <a:cubicBezTo>
                  <a:pt x="0" y="613"/>
                  <a:pt x="41" y="658"/>
                  <a:pt x="91" y="658"/>
                </a:cubicBezTo>
                <a:cubicBezTo>
                  <a:pt x="115" y="658"/>
                  <a:pt x="158" y="637"/>
                  <a:pt x="163" y="635"/>
                </a:cubicBezTo>
                <a:cubicBezTo>
                  <a:pt x="168" y="633"/>
                  <a:pt x="172" y="631"/>
                  <a:pt x="177" y="631"/>
                </a:cubicBezTo>
                <a:cubicBezTo>
                  <a:pt x="193" y="631"/>
                  <a:pt x="196" y="651"/>
                  <a:pt x="196" y="657"/>
                </a:cubicBezTo>
                <a:cubicBezTo>
                  <a:pt x="196" y="657"/>
                  <a:pt x="196" y="657"/>
                  <a:pt x="196" y="657"/>
                </a:cubicBezTo>
                <a:cubicBezTo>
                  <a:pt x="196" y="658"/>
                  <a:pt x="196" y="659"/>
                  <a:pt x="196" y="660"/>
                </a:cubicBezTo>
                <a:cubicBezTo>
                  <a:pt x="196" y="939"/>
                  <a:pt x="196" y="939"/>
                  <a:pt x="196" y="939"/>
                </a:cubicBezTo>
                <a:cubicBezTo>
                  <a:pt x="252" y="939"/>
                  <a:pt x="252" y="939"/>
                  <a:pt x="252" y="939"/>
                </a:cubicBezTo>
                <a:cubicBezTo>
                  <a:pt x="252" y="939"/>
                  <a:pt x="459" y="939"/>
                  <a:pt x="460" y="939"/>
                </a:cubicBezTo>
                <a:cubicBezTo>
                  <a:pt x="460" y="939"/>
                  <a:pt x="460" y="939"/>
                  <a:pt x="460" y="939"/>
                </a:cubicBezTo>
                <a:cubicBezTo>
                  <a:pt x="471" y="940"/>
                  <a:pt x="480" y="944"/>
                  <a:pt x="484" y="950"/>
                </a:cubicBezTo>
                <a:cubicBezTo>
                  <a:pt x="487" y="956"/>
                  <a:pt x="486" y="963"/>
                  <a:pt x="482" y="972"/>
                </a:cubicBezTo>
                <a:cubicBezTo>
                  <a:pt x="480" y="977"/>
                  <a:pt x="459" y="1020"/>
                  <a:pt x="459" y="1044"/>
                </a:cubicBezTo>
                <a:cubicBezTo>
                  <a:pt x="459" y="1094"/>
                  <a:pt x="504" y="1135"/>
                  <a:pt x="559" y="1135"/>
                </a:cubicBezTo>
                <a:cubicBezTo>
                  <a:pt x="614" y="1135"/>
                  <a:pt x="659" y="1094"/>
                  <a:pt x="659" y="1044"/>
                </a:cubicBezTo>
                <a:cubicBezTo>
                  <a:pt x="659" y="1020"/>
                  <a:pt x="638" y="977"/>
                  <a:pt x="635" y="972"/>
                </a:cubicBezTo>
                <a:cubicBezTo>
                  <a:pt x="631" y="963"/>
                  <a:pt x="631" y="956"/>
                  <a:pt x="634" y="950"/>
                </a:cubicBezTo>
                <a:cubicBezTo>
                  <a:pt x="638" y="944"/>
                  <a:pt x="646" y="940"/>
                  <a:pt x="657" y="939"/>
                </a:cubicBezTo>
                <a:cubicBezTo>
                  <a:pt x="661" y="939"/>
                  <a:pt x="661" y="939"/>
                  <a:pt x="661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873" y="939"/>
                  <a:pt x="873" y="939"/>
                  <a:pt x="873" y="939"/>
                </a:cubicBezTo>
                <a:cubicBezTo>
                  <a:pt x="877" y="939"/>
                  <a:pt x="940" y="939"/>
                  <a:pt x="940" y="939"/>
                </a:cubicBezTo>
                <a:cubicBezTo>
                  <a:pt x="940" y="939"/>
                  <a:pt x="940" y="658"/>
                  <a:pt x="940" y="657"/>
                </a:cubicBezTo>
                <a:cubicBezTo>
                  <a:pt x="940" y="657"/>
                  <a:pt x="940" y="657"/>
                  <a:pt x="940" y="657"/>
                </a:cubicBezTo>
                <a:cubicBezTo>
                  <a:pt x="940" y="651"/>
                  <a:pt x="943" y="632"/>
                  <a:pt x="959" y="632"/>
                </a:cubicBezTo>
                <a:cubicBezTo>
                  <a:pt x="963" y="632"/>
                  <a:pt x="968" y="633"/>
                  <a:pt x="973" y="635"/>
                </a:cubicBezTo>
                <a:cubicBezTo>
                  <a:pt x="977" y="637"/>
                  <a:pt x="1021" y="658"/>
                  <a:pt x="1045" y="658"/>
                </a:cubicBezTo>
                <a:cubicBezTo>
                  <a:pt x="1095" y="658"/>
                  <a:pt x="1136" y="613"/>
                  <a:pt x="1136" y="558"/>
                </a:cubicBezTo>
                <a:cubicBezTo>
                  <a:pt x="1136" y="503"/>
                  <a:pt x="1095" y="459"/>
                  <a:pt x="1045" y="459"/>
                </a:cubicBezTo>
                <a:cubicBezTo>
                  <a:pt x="1021" y="459"/>
                  <a:pt x="977" y="479"/>
                  <a:pt x="973" y="482"/>
                </a:cubicBezTo>
                <a:cubicBezTo>
                  <a:pt x="968" y="484"/>
                  <a:pt x="963" y="485"/>
                  <a:pt x="959" y="485"/>
                </a:cubicBezTo>
                <a:cubicBezTo>
                  <a:pt x="943" y="485"/>
                  <a:pt x="940" y="466"/>
                  <a:pt x="940" y="460"/>
                </a:cubicBezTo>
                <a:cubicBezTo>
                  <a:pt x="940" y="456"/>
                  <a:pt x="940" y="456"/>
                  <a:pt x="940" y="456"/>
                </a:cubicBezTo>
                <a:cubicBezTo>
                  <a:pt x="940" y="196"/>
                  <a:pt x="940" y="196"/>
                  <a:pt x="940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661" y="196"/>
                  <a:pt x="661" y="196"/>
                  <a:pt x="661" y="196"/>
                </a:cubicBezTo>
                <a:cubicBezTo>
                  <a:pt x="659" y="196"/>
                  <a:pt x="658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46" y="195"/>
                  <a:pt x="638" y="191"/>
                  <a:pt x="634" y="185"/>
                </a:cubicBezTo>
                <a:cubicBezTo>
                  <a:pt x="631" y="179"/>
                  <a:pt x="631" y="172"/>
                  <a:pt x="635" y="163"/>
                </a:cubicBezTo>
                <a:cubicBezTo>
                  <a:pt x="638" y="158"/>
                  <a:pt x="659" y="115"/>
                  <a:pt x="659" y="90"/>
                </a:cubicBezTo>
                <a:cubicBezTo>
                  <a:pt x="659" y="41"/>
                  <a:pt x="614" y="0"/>
                  <a:pt x="559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lIns="91440" tIns="45720" rIns="91440" bIns="288000" anchor="b" anchorCtr="1" compatLnSpc="1">
            <a:normAutofit/>
          </a:bodyPr>
          <a:lstStyle/>
          <a:p>
            <a:pPr algn="ctr"/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Freeform: Shape 9"/>
          <p:cNvSpPr/>
          <p:nvPr/>
        </p:nvSpPr>
        <p:spPr bwMode="auto">
          <a:xfrm>
            <a:off x="4231342" y="3511237"/>
            <a:ext cx="726177" cy="685552"/>
          </a:xfrm>
          <a:custGeom>
            <a:avLst/>
            <a:gdLst>
              <a:gd name="connsiteX0" fmla="*/ 0 w 1362075"/>
              <a:gd name="connsiteY0" fmla="*/ 0 h 1285875"/>
              <a:gd name="connsiteX1" fmla="*/ 174946 w 1362075"/>
              <a:gd name="connsiteY1" fmla="*/ 0 h 1285875"/>
              <a:gd name="connsiteX2" fmla="*/ 176340 w 1362075"/>
              <a:gd name="connsiteY2" fmla="*/ 0 h 1285875"/>
              <a:gd name="connsiteX3" fmla="*/ 176731 w 1362075"/>
              <a:gd name="connsiteY3" fmla="*/ 0 h 1285875"/>
              <a:gd name="connsiteX4" fmla="*/ 178628 w 1362075"/>
              <a:gd name="connsiteY4" fmla="*/ 0 h 1285875"/>
              <a:gd name="connsiteX5" fmla="*/ 186103 w 1362075"/>
              <a:gd name="connsiteY5" fmla="*/ 0 h 1285875"/>
              <a:gd name="connsiteX6" fmla="*/ 191905 w 1362075"/>
              <a:gd name="connsiteY6" fmla="*/ 0 h 1285875"/>
              <a:gd name="connsiteX7" fmla="*/ 206193 w 1362075"/>
              <a:gd name="connsiteY7" fmla="*/ 0 h 1285875"/>
              <a:gd name="connsiteX8" fmla="*/ 206367 w 1362075"/>
              <a:gd name="connsiteY8" fmla="*/ 0 h 1285875"/>
              <a:gd name="connsiteX9" fmla="*/ 212601 w 1362075"/>
              <a:gd name="connsiteY9" fmla="*/ 0 h 1285875"/>
              <a:gd name="connsiteX10" fmla="*/ 227942 w 1362075"/>
              <a:gd name="connsiteY10" fmla="*/ 0 h 1285875"/>
              <a:gd name="connsiteX11" fmla="*/ 228333 w 1362075"/>
              <a:gd name="connsiteY11" fmla="*/ 0 h 1285875"/>
              <a:gd name="connsiteX12" fmla="*/ 234742 w 1362075"/>
              <a:gd name="connsiteY12" fmla="*/ 0 h 1285875"/>
              <a:gd name="connsiteX13" fmla="*/ 254832 w 1362075"/>
              <a:gd name="connsiteY13" fmla="*/ 0 h 1285875"/>
              <a:gd name="connsiteX14" fmla="*/ 258053 w 1362075"/>
              <a:gd name="connsiteY14" fmla="*/ 0 h 1285875"/>
              <a:gd name="connsiteX15" fmla="*/ 264204 w 1362075"/>
              <a:gd name="connsiteY15" fmla="*/ 0 h 1285875"/>
              <a:gd name="connsiteX16" fmla="*/ 264594 w 1362075"/>
              <a:gd name="connsiteY16" fmla="*/ 0 h 1285875"/>
              <a:gd name="connsiteX17" fmla="*/ 265989 w 1362075"/>
              <a:gd name="connsiteY17" fmla="*/ 0 h 1285875"/>
              <a:gd name="connsiteX18" fmla="*/ 298121 w 1362075"/>
              <a:gd name="connsiteY18" fmla="*/ 0 h 1285875"/>
              <a:gd name="connsiteX19" fmla="*/ 467711 w 1362075"/>
              <a:gd name="connsiteY19" fmla="*/ 0 h 1285875"/>
              <a:gd name="connsiteX20" fmla="*/ 478422 w 1362075"/>
              <a:gd name="connsiteY20" fmla="*/ 0 h 1285875"/>
              <a:gd name="connsiteX21" fmla="*/ 480208 w 1362075"/>
              <a:gd name="connsiteY21" fmla="*/ 0 h 1285875"/>
              <a:gd name="connsiteX22" fmla="*/ 539118 w 1362075"/>
              <a:gd name="connsiteY22" fmla="*/ 87511 h 1285875"/>
              <a:gd name="connsiteX23" fmla="*/ 498059 w 1362075"/>
              <a:gd name="connsiteY23" fmla="*/ 208955 h 1285875"/>
              <a:gd name="connsiteX24" fmla="*/ 664079 w 1362075"/>
              <a:gd name="connsiteY24" fmla="*/ 350044 h 1285875"/>
              <a:gd name="connsiteX25" fmla="*/ 830098 w 1362075"/>
              <a:gd name="connsiteY25" fmla="*/ 208955 h 1285875"/>
              <a:gd name="connsiteX26" fmla="*/ 789040 w 1362075"/>
              <a:gd name="connsiteY26" fmla="*/ 87511 h 1285875"/>
              <a:gd name="connsiteX27" fmla="*/ 846165 w 1362075"/>
              <a:gd name="connsiteY27" fmla="*/ 0 h 1285875"/>
              <a:gd name="connsiteX28" fmla="*/ 847950 w 1362075"/>
              <a:gd name="connsiteY28" fmla="*/ 0 h 1285875"/>
              <a:gd name="connsiteX29" fmla="*/ 855091 w 1362075"/>
              <a:gd name="connsiteY29" fmla="*/ 0 h 1285875"/>
              <a:gd name="connsiteX30" fmla="*/ 1271032 w 1362075"/>
              <a:gd name="connsiteY30" fmla="*/ 0 h 1285875"/>
              <a:gd name="connsiteX31" fmla="*/ 1362075 w 1362075"/>
              <a:gd name="connsiteY31" fmla="*/ 0 h 1285875"/>
              <a:gd name="connsiteX32" fmla="*/ 1362075 w 1362075"/>
              <a:gd name="connsiteY32" fmla="*/ 442913 h 1285875"/>
              <a:gd name="connsiteX33" fmla="*/ 1362075 w 1362075"/>
              <a:gd name="connsiteY33" fmla="*/ 451842 h 1285875"/>
              <a:gd name="connsiteX34" fmla="*/ 1303165 w 1362075"/>
              <a:gd name="connsiteY34" fmla="*/ 516136 h 1285875"/>
              <a:gd name="connsiteX35" fmla="*/ 1267462 w 1362075"/>
              <a:gd name="connsiteY35" fmla="*/ 508992 h 1285875"/>
              <a:gd name="connsiteX36" fmla="*/ 1138931 w 1362075"/>
              <a:gd name="connsiteY36" fmla="*/ 469702 h 1285875"/>
              <a:gd name="connsiteX37" fmla="*/ 990763 w 1362075"/>
              <a:gd name="connsiteY37" fmla="*/ 626864 h 1285875"/>
              <a:gd name="connsiteX38" fmla="*/ 1138931 w 1362075"/>
              <a:gd name="connsiteY38" fmla="*/ 784027 h 1285875"/>
              <a:gd name="connsiteX39" fmla="*/ 1267462 w 1362075"/>
              <a:gd name="connsiteY39" fmla="*/ 744736 h 1285875"/>
              <a:gd name="connsiteX40" fmla="*/ 1303165 w 1362075"/>
              <a:gd name="connsiteY40" fmla="*/ 735806 h 1285875"/>
              <a:gd name="connsiteX41" fmla="*/ 1360290 w 1362075"/>
              <a:gd name="connsiteY41" fmla="*/ 796528 h 1285875"/>
              <a:gd name="connsiteX42" fmla="*/ 1362075 w 1362075"/>
              <a:gd name="connsiteY42" fmla="*/ 809030 h 1285875"/>
              <a:gd name="connsiteX43" fmla="*/ 1362075 w 1362075"/>
              <a:gd name="connsiteY43" fmla="*/ 1285875 h 1285875"/>
              <a:gd name="connsiteX44" fmla="*/ 1258536 w 1362075"/>
              <a:gd name="connsiteY44" fmla="*/ 1284089 h 1285875"/>
              <a:gd name="connsiteX45" fmla="*/ 1062169 w 1362075"/>
              <a:gd name="connsiteY45" fmla="*/ 1284089 h 1285875"/>
              <a:gd name="connsiteX46" fmla="*/ 858661 w 1362075"/>
              <a:gd name="connsiteY46" fmla="*/ 1284089 h 1285875"/>
              <a:gd name="connsiteX47" fmla="*/ 481993 w 1362075"/>
              <a:gd name="connsiteY47" fmla="*/ 1284089 h 1285875"/>
              <a:gd name="connsiteX48" fmla="*/ 480208 w 1362075"/>
              <a:gd name="connsiteY48" fmla="*/ 1284089 h 1285875"/>
              <a:gd name="connsiteX49" fmla="*/ 471282 w 1362075"/>
              <a:gd name="connsiteY49" fmla="*/ 1284089 h 1285875"/>
              <a:gd name="connsiteX50" fmla="*/ 332556 w 1362075"/>
              <a:gd name="connsiteY50" fmla="*/ 1284089 h 1285875"/>
              <a:gd name="connsiteX51" fmla="*/ 273050 w 1362075"/>
              <a:gd name="connsiteY51" fmla="*/ 1284089 h 1285875"/>
              <a:gd name="connsiteX52" fmla="*/ 273050 w 1362075"/>
              <a:gd name="connsiteY52" fmla="*/ 1285875 h 1285875"/>
              <a:gd name="connsiteX53" fmla="*/ 257175 w 1362075"/>
              <a:gd name="connsiteY53" fmla="*/ 1285875 h 1285875"/>
              <a:gd name="connsiteX54" fmla="*/ 257175 w 1362075"/>
              <a:gd name="connsiteY54" fmla="*/ 1284089 h 1285875"/>
              <a:gd name="connsiteX55" fmla="*/ 254602 w 1362075"/>
              <a:gd name="connsiteY55" fmla="*/ 1284089 h 1285875"/>
              <a:gd name="connsiteX56" fmla="*/ 82117 w 1362075"/>
              <a:gd name="connsiteY56" fmla="*/ 1284089 h 1285875"/>
              <a:gd name="connsiteX57" fmla="*/ 0 w 1362075"/>
              <a:gd name="connsiteY57" fmla="*/ 1284089 h 1285875"/>
              <a:gd name="connsiteX58" fmla="*/ 0 w 1362075"/>
              <a:gd name="connsiteY58" fmla="*/ 807244 h 1285875"/>
              <a:gd name="connsiteX59" fmla="*/ 0 w 1362075"/>
              <a:gd name="connsiteY59" fmla="*/ 803672 h 1285875"/>
              <a:gd name="connsiteX60" fmla="*/ 0 w 1362075"/>
              <a:gd name="connsiteY60" fmla="*/ 800100 h 1285875"/>
              <a:gd name="connsiteX61" fmla="*/ 0 w 1362075"/>
              <a:gd name="connsiteY61" fmla="*/ 796528 h 1285875"/>
              <a:gd name="connsiteX62" fmla="*/ 58910 w 1362075"/>
              <a:gd name="connsiteY62" fmla="*/ 735806 h 1285875"/>
              <a:gd name="connsiteX63" fmla="*/ 94614 w 1362075"/>
              <a:gd name="connsiteY63" fmla="*/ 742950 h 1285875"/>
              <a:gd name="connsiteX64" fmla="*/ 221360 w 1362075"/>
              <a:gd name="connsiteY64" fmla="*/ 784027 h 1285875"/>
              <a:gd name="connsiteX65" fmla="*/ 371313 w 1362075"/>
              <a:gd name="connsiteY65" fmla="*/ 626864 h 1285875"/>
              <a:gd name="connsiteX66" fmla="*/ 221360 w 1362075"/>
              <a:gd name="connsiteY66" fmla="*/ 467916 h 1285875"/>
              <a:gd name="connsiteX67" fmla="*/ 94614 w 1362075"/>
              <a:gd name="connsiteY67" fmla="*/ 507206 h 1285875"/>
              <a:gd name="connsiteX68" fmla="*/ 58910 w 1362075"/>
              <a:gd name="connsiteY68" fmla="*/ 516136 h 1285875"/>
              <a:gd name="connsiteX69" fmla="*/ 0 w 1362075"/>
              <a:gd name="connsiteY69" fmla="*/ 451842 h 1285875"/>
              <a:gd name="connsiteX70" fmla="*/ 0 w 1362075"/>
              <a:gd name="connsiteY70" fmla="*/ 442913 h 1285875"/>
              <a:gd name="connsiteX71" fmla="*/ 0 w 1362075"/>
              <a:gd name="connsiteY71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62075" h="1285875">
                <a:moveTo>
                  <a:pt x="0" y="0"/>
                </a:moveTo>
                <a:cubicBezTo>
                  <a:pt x="0" y="0"/>
                  <a:pt x="0" y="0"/>
                  <a:pt x="174946" y="0"/>
                </a:cubicBezTo>
                <a:cubicBezTo>
                  <a:pt x="174946" y="0"/>
                  <a:pt x="174946" y="0"/>
                  <a:pt x="176340" y="0"/>
                </a:cubicBezTo>
                <a:lnTo>
                  <a:pt x="176731" y="0"/>
                </a:lnTo>
                <a:cubicBezTo>
                  <a:pt x="176731" y="0"/>
                  <a:pt x="176731" y="0"/>
                  <a:pt x="178628" y="0"/>
                </a:cubicBezTo>
                <a:lnTo>
                  <a:pt x="186103" y="0"/>
                </a:lnTo>
                <a:lnTo>
                  <a:pt x="191905" y="0"/>
                </a:lnTo>
                <a:lnTo>
                  <a:pt x="206193" y="0"/>
                </a:lnTo>
                <a:lnTo>
                  <a:pt x="206367" y="0"/>
                </a:lnTo>
                <a:lnTo>
                  <a:pt x="212601" y="0"/>
                </a:lnTo>
                <a:lnTo>
                  <a:pt x="227942" y="0"/>
                </a:lnTo>
                <a:lnTo>
                  <a:pt x="228333" y="0"/>
                </a:lnTo>
                <a:lnTo>
                  <a:pt x="234742" y="0"/>
                </a:lnTo>
                <a:lnTo>
                  <a:pt x="254832" y="0"/>
                </a:lnTo>
                <a:lnTo>
                  <a:pt x="258053" y="0"/>
                </a:lnTo>
                <a:lnTo>
                  <a:pt x="264204" y="0"/>
                </a:lnTo>
                <a:lnTo>
                  <a:pt x="264594" y="0"/>
                </a:lnTo>
                <a:lnTo>
                  <a:pt x="265989" y="0"/>
                </a:lnTo>
                <a:lnTo>
                  <a:pt x="298121" y="0"/>
                </a:lnTo>
                <a:cubicBezTo>
                  <a:pt x="298121" y="0"/>
                  <a:pt x="298121" y="0"/>
                  <a:pt x="467711" y="0"/>
                </a:cubicBezTo>
                <a:cubicBezTo>
                  <a:pt x="467711" y="0"/>
                  <a:pt x="467711" y="0"/>
                  <a:pt x="478422" y="0"/>
                </a:cubicBezTo>
                <a:cubicBezTo>
                  <a:pt x="478422" y="0"/>
                  <a:pt x="480208" y="0"/>
                  <a:pt x="480208" y="0"/>
                </a:cubicBezTo>
                <a:cubicBezTo>
                  <a:pt x="537333" y="3572"/>
                  <a:pt x="562325" y="42863"/>
                  <a:pt x="539118" y="87511"/>
                </a:cubicBezTo>
                <a:cubicBezTo>
                  <a:pt x="539118" y="87511"/>
                  <a:pt x="498059" y="167878"/>
                  <a:pt x="498059" y="208955"/>
                </a:cubicBezTo>
                <a:cubicBezTo>
                  <a:pt x="498059" y="285750"/>
                  <a:pt x="571251" y="350044"/>
                  <a:pt x="664079" y="350044"/>
                </a:cubicBezTo>
                <a:cubicBezTo>
                  <a:pt x="755122" y="350044"/>
                  <a:pt x="830098" y="285750"/>
                  <a:pt x="830098" y="208955"/>
                </a:cubicBezTo>
                <a:cubicBezTo>
                  <a:pt x="830098" y="167878"/>
                  <a:pt x="789040" y="87511"/>
                  <a:pt x="789040" y="87511"/>
                </a:cubicBezTo>
                <a:cubicBezTo>
                  <a:pt x="764048" y="42863"/>
                  <a:pt x="790825" y="3572"/>
                  <a:pt x="846165" y="0"/>
                </a:cubicBezTo>
                <a:lnTo>
                  <a:pt x="847950" y="0"/>
                </a:lnTo>
                <a:lnTo>
                  <a:pt x="855091" y="0"/>
                </a:lnTo>
                <a:cubicBezTo>
                  <a:pt x="855091" y="0"/>
                  <a:pt x="855091" y="0"/>
                  <a:pt x="1271032" y="0"/>
                </a:cubicBezTo>
                <a:cubicBezTo>
                  <a:pt x="1271032" y="0"/>
                  <a:pt x="1271032" y="0"/>
                  <a:pt x="1362075" y="0"/>
                </a:cubicBezTo>
                <a:cubicBezTo>
                  <a:pt x="1362075" y="0"/>
                  <a:pt x="1362075" y="0"/>
                  <a:pt x="1362075" y="442913"/>
                </a:cubicBezTo>
                <a:cubicBezTo>
                  <a:pt x="1362075" y="442913"/>
                  <a:pt x="1362075" y="442913"/>
                  <a:pt x="1362075" y="451842"/>
                </a:cubicBezTo>
                <a:cubicBezTo>
                  <a:pt x="1358505" y="492919"/>
                  <a:pt x="1335298" y="516136"/>
                  <a:pt x="1303165" y="516136"/>
                </a:cubicBezTo>
                <a:cubicBezTo>
                  <a:pt x="1290669" y="516136"/>
                  <a:pt x="1279958" y="514350"/>
                  <a:pt x="1267462" y="508992"/>
                </a:cubicBezTo>
                <a:cubicBezTo>
                  <a:pt x="1267462" y="508992"/>
                  <a:pt x="1181774" y="469702"/>
                  <a:pt x="1138931" y="469702"/>
                </a:cubicBezTo>
                <a:cubicBezTo>
                  <a:pt x="1056813" y="469702"/>
                  <a:pt x="990763" y="539353"/>
                  <a:pt x="990763" y="626864"/>
                </a:cubicBezTo>
                <a:cubicBezTo>
                  <a:pt x="990763" y="712589"/>
                  <a:pt x="1056813" y="784027"/>
                  <a:pt x="1138931" y="784027"/>
                </a:cubicBezTo>
                <a:cubicBezTo>
                  <a:pt x="1181774" y="784027"/>
                  <a:pt x="1267462" y="744736"/>
                  <a:pt x="1267462" y="744736"/>
                </a:cubicBezTo>
                <a:cubicBezTo>
                  <a:pt x="1279958" y="737592"/>
                  <a:pt x="1290669" y="735806"/>
                  <a:pt x="1303165" y="735806"/>
                </a:cubicBezTo>
                <a:cubicBezTo>
                  <a:pt x="1333513" y="735806"/>
                  <a:pt x="1356720" y="759024"/>
                  <a:pt x="1360290" y="796528"/>
                </a:cubicBezTo>
                <a:cubicBezTo>
                  <a:pt x="1360290" y="800100"/>
                  <a:pt x="1362075" y="803672"/>
                  <a:pt x="1362075" y="809030"/>
                </a:cubicBezTo>
                <a:cubicBezTo>
                  <a:pt x="1362075" y="809030"/>
                  <a:pt x="1362075" y="809030"/>
                  <a:pt x="1362075" y="1285875"/>
                </a:cubicBezTo>
                <a:cubicBezTo>
                  <a:pt x="1354935" y="1285875"/>
                  <a:pt x="1265677" y="1284089"/>
                  <a:pt x="1258536" y="1284089"/>
                </a:cubicBezTo>
                <a:cubicBezTo>
                  <a:pt x="1258536" y="1284089"/>
                  <a:pt x="1258536" y="1284089"/>
                  <a:pt x="1062169" y="1284089"/>
                </a:cubicBezTo>
                <a:cubicBezTo>
                  <a:pt x="1062169" y="1284089"/>
                  <a:pt x="1062169" y="1284089"/>
                  <a:pt x="858661" y="1284089"/>
                </a:cubicBezTo>
                <a:cubicBezTo>
                  <a:pt x="858661" y="1284089"/>
                  <a:pt x="544473" y="1284089"/>
                  <a:pt x="481993" y="1284089"/>
                </a:cubicBezTo>
                <a:cubicBezTo>
                  <a:pt x="481993" y="1284089"/>
                  <a:pt x="481993" y="1284089"/>
                  <a:pt x="480208" y="1284089"/>
                </a:cubicBezTo>
                <a:cubicBezTo>
                  <a:pt x="474852" y="1284089"/>
                  <a:pt x="471282" y="1284089"/>
                  <a:pt x="471282" y="1284089"/>
                </a:cubicBezTo>
                <a:cubicBezTo>
                  <a:pt x="471282" y="1284089"/>
                  <a:pt x="471282" y="1284089"/>
                  <a:pt x="332556" y="1284089"/>
                </a:cubicBezTo>
                <a:lnTo>
                  <a:pt x="273050" y="1284089"/>
                </a:lnTo>
                <a:lnTo>
                  <a:pt x="273050" y="1285875"/>
                </a:lnTo>
                <a:lnTo>
                  <a:pt x="257175" y="1285875"/>
                </a:lnTo>
                <a:lnTo>
                  <a:pt x="257175" y="1284089"/>
                </a:lnTo>
                <a:lnTo>
                  <a:pt x="254602" y="1284089"/>
                </a:lnTo>
                <a:cubicBezTo>
                  <a:pt x="238598" y="1284089"/>
                  <a:pt x="195921" y="1284089"/>
                  <a:pt x="82117" y="1284089"/>
                </a:cubicBezTo>
                <a:cubicBezTo>
                  <a:pt x="53555" y="1284089"/>
                  <a:pt x="0" y="1284089"/>
                  <a:pt x="0" y="1284089"/>
                </a:cubicBezTo>
                <a:cubicBezTo>
                  <a:pt x="0" y="1284089"/>
                  <a:pt x="0" y="1284089"/>
                  <a:pt x="0" y="807244"/>
                </a:cubicBezTo>
                <a:cubicBezTo>
                  <a:pt x="0" y="807244"/>
                  <a:pt x="0" y="805458"/>
                  <a:pt x="0" y="803672"/>
                </a:cubicBezTo>
                <a:cubicBezTo>
                  <a:pt x="0" y="801886"/>
                  <a:pt x="0" y="800100"/>
                  <a:pt x="0" y="800100"/>
                </a:cubicBezTo>
                <a:cubicBezTo>
                  <a:pt x="0" y="798314"/>
                  <a:pt x="0" y="798314"/>
                  <a:pt x="0" y="796528"/>
                </a:cubicBezTo>
                <a:cubicBezTo>
                  <a:pt x="5356" y="759024"/>
                  <a:pt x="28563" y="735806"/>
                  <a:pt x="58910" y="735806"/>
                </a:cubicBezTo>
                <a:cubicBezTo>
                  <a:pt x="69621" y="735806"/>
                  <a:pt x="82117" y="737592"/>
                  <a:pt x="94614" y="742950"/>
                </a:cubicBezTo>
                <a:cubicBezTo>
                  <a:pt x="94614" y="742950"/>
                  <a:pt x="180301" y="784027"/>
                  <a:pt x="221360" y="784027"/>
                </a:cubicBezTo>
                <a:cubicBezTo>
                  <a:pt x="305262" y="784027"/>
                  <a:pt x="371313" y="712589"/>
                  <a:pt x="371313" y="626864"/>
                </a:cubicBezTo>
                <a:cubicBezTo>
                  <a:pt x="371313" y="539353"/>
                  <a:pt x="305262" y="467916"/>
                  <a:pt x="221360" y="467916"/>
                </a:cubicBezTo>
                <a:cubicBezTo>
                  <a:pt x="180301" y="467916"/>
                  <a:pt x="94614" y="507206"/>
                  <a:pt x="94614" y="507206"/>
                </a:cubicBezTo>
                <a:cubicBezTo>
                  <a:pt x="82117" y="514350"/>
                  <a:pt x="69621" y="516136"/>
                  <a:pt x="58910" y="516136"/>
                </a:cubicBezTo>
                <a:cubicBezTo>
                  <a:pt x="26778" y="516136"/>
                  <a:pt x="3571" y="492919"/>
                  <a:pt x="0" y="451842"/>
                </a:cubicBezTo>
                <a:cubicBezTo>
                  <a:pt x="0" y="451842"/>
                  <a:pt x="0" y="451842"/>
                  <a:pt x="0" y="442913"/>
                </a:cubicBezTo>
                <a:cubicBezTo>
                  <a:pt x="0" y="442913"/>
                  <a:pt x="0" y="442913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0"/>
          <p:cNvSpPr/>
          <p:nvPr/>
        </p:nvSpPr>
        <p:spPr bwMode="auto">
          <a:xfrm>
            <a:off x="4227956" y="1488439"/>
            <a:ext cx="719406" cy="684705"/>
          </a:xfrm>
          <a:custGeom>
            <a:avLst/>
            <a:gdLst>
              <a:gd name="connsiteX0" fmla="*/ 0 w 1349375"/>
              <a:gd name="connsiteY0" fmla="*/ 0 h 1284288"/>
              <a:gd name="connsiteX1" fmla="*/ 82214 w 1349375"/>
              <a:gd name="connsiteY1" fmla="*/ 0 h 1284288"/>
              <a:gd name="connsiteX2" fmla="*/ 260939 w 1349375"/>
              <a:gd name="connsiteY2" fmla="*/ 0 h 1284288"/>
              <a:gd name="connsiteX3" fmla="*/ 260939 w 1349375"/>
              <a:gd name="connsiteY3" fmla="*/ 932 h 1284288"/>
              <a:gd name="connsiteX4" fmla="*/ 260939 w 1349375"/>
              <a:gd name="connsiteY4" fmla="*/ 1587 h 1284288"/>
              <a:gd name="connsiteX5" fmla="*/ 262726 w 1349375"/>
              <a:gd name="connsiteY5" fmla="*/ 1587 h 1284288"/>
              <a:gd name="connsiteX6" fmla="*/ 262726 w 1349375"/>
              <a:gd name="connsiteY6" fmla="*/ 0 h 1284288"/>
              <a:gd name="connsiteX7" fmla="*/ 466473 w 1349375"/>
              <a:gd name="connsiteY7" fmla="*/ 0 h 1284288"/>
              <a:gd name="connsiteX8" fmla="*/ 475409 w 1349375"/>
              <a:gd name="connsiteY8" fmla="*/ 0 h 1284288"/>
              <a:gd name="connsiteX9" fmla="*/ 477196 w 1349375"/>
              <a:gd name="connsiteY9" fmla="*/ 0 h 1284288"/>
              <a:gd name="connsiteX10" fmla="*/ 478984 w 1349375"/>
              <a:gd name="connsiteY10" fmla="*/ 0 h 1284288"/>
              <a:gd name="connsiteX11" fmla="*/ 511206 w 1349375"/>
              <a:gd name="connsiteY11" fmla="*/ 0 h 1284288"/>
              <a:gd name="connsiteX12" fmla="*/ 850732 w 1349375"/>
              <a:gd name="connsiteY12" fmla="*/ 0 h 1284288"/>
              <a:gd name="connsiteX13" fmla="*/ 1052691 w 1349375"/>
              <a:gd name="connsiteY13" fmla="*/ 0 h 1284288"/>
              <a:gd name="connsiteX14" fmla="*/ 1247502 w 1349375"/>
              <a:gd name="connsiteY14" fmla="*/ 0 h 1284288"/>
              <a:gd name="connsiteX15" fmla="*/ 1349375 w 1349375"/>
              <a:gd name="connsiteY15" fmla="*/ 0 h 1284288"/>
              <a:gd name="connsiteX16" fmla="*/ 1349375 w 1349375"/>
              <a:gd name="connsiteY16" fmla="*/ 476919 h 1284288"/>
              <a:gd name="connsiteX17" fmla="*/ 1347588 w 1349375"/>
              <a:gd name="connsiteY17" fmla="*/ 487637 h 1284288"/>
              <a:gd name="connsiteX18" fmla="*/ 1290396 w 1349375"/>
              <a:gd name="connsiteY18" fmla="*/ 548368 h 1284288"/>
              <a:gd name="connsiteX19" fmla="*/ 1256438 w 1349375"/>
              <a:gd name="connsiteY19" fmla="*/ 539437 h 1284288"/>
              <a:gd name="connsiteX20" fmla="*/ 1129543 w 1349375"/>
              <a:gd name="connsiteY20" fmla="*/ 500140 h 1284288"/>
              <a:gd name="connsiteX21" fmla="*/ 981201 w 1349375"/>
              <a:gd name="connsiteY21" fmla="*/ 657327 h 1284288"/>
              <a:gd name="connsiteX22" fmla="*/ 1129543 w 1349375"/>
              <a:gd name="connsiteY22" fmla="*/ 816300 h 1284288"/>
              <a:gd name="connsiteX23" fmla="*/ 1256438 w 1349375"/>
              <a:gd name="connsiteY23" fmla="*/ 775217 h 1284288"/>
              <a:gd name="connsiteX24" fmla="*/ 1290396 w 1349375"/>
              <a:gd name="connsiteY24" fmla="*/ 768072 h 1284288"/>
              <a:gd name="connsiteX25" fmla="*/ 1349375 w 1349375"/>
              <a:gd name="connsiteY25" fmla="*/ 832376 h 1284288"/>
              <a:gd name="connsiteX26" fmla="*/ 1349375 w 1349375"/>
              <a:gd name="connsiteY26" fmla="*/ 841307 h 1284288"/>
              <a:gd name="connsiteX27" fmla="*/ 1349375 w 1349375"/>
              <a:gd name="connsiteY27" fmla="*/ 1284288 h 1284288"/>
              <a:gd name="connsiteX28" fmla="*/ 1260013 w 1349375"/>
              <a:gd name="connsiteY28" fmla="*/ 1284288 h 1284288"/>
              <a:gd name="connsiteX29" fmla="*/ 847158 w 1349375"/>
              <a:gd name="connsiteY29" fmla="*/ 1284288 h 1284288"/>
              <a:gd name="connsiteX30" fmla="*/ 840008 w 1349375"/>
              <a:gd name="connsiteY30" fmla="*/ 1284288 h 1284288"/>
              <a:gd name="connsiteX31" fmla="*/ 838221 w 1349375"/>
              <a:gd name="connsiteY31" fmla="*/ 1284288 h 1284288"/>
              <a:gd name="connsiteX32" fmla="*/ 781029 w 1349375"/>
              <a:gd name="connsiteY32" fmla="*/ 1196764 h 1284288"/>
              <a:gd name="connsiteX33" fmla="*/ 822136 w 1349375"/>
              <a:gd name="connsiteY33" fmla="*/ 1075301 h 1284288"/>
              <a:gd name="connsiteX34" fmla="*/ 657709 w 1349375"/>
              <a:gd name="connsiteY34" fmla="*/ 935976 h 1284288"/>
              <a:gd name="connsiteX35" fmla="*/ 491494 w 1349375"/>
              <a:gd name="connsiteY35" fmla="*/ 1075301 h 1284288"/>
              <a:gd name="connsiteX36" fmla="*/ 534388 w 1349375"/>
              <a:gd name="connsiteY36" fmla="*/ 1196764 h 1284288"/>
              <a:gd name="connsiteX37" fmla="*/ 477196 w 1349375"/>
              <a:gd name="connsiteY37" fmla="*/ 1284288 h 1284288"/>
              <a:gd name="connsiteX38" fmla="*/ 473622 w 1349375"/>
              <a:gd name="connsiteY38" fmla="*/ 1284288 h 1284288"/>
              <a:gd name="connsiteX39" fmla="*/ 464686 w 1349375"/>
              <a:gd name="connsiteY39" fmla="*/ 1284288 h 1284288"/>
              <a:gd name="connsiteX40" fmla="*/ 294897 w 1349375"/>
              <a:gd name="connsiteY40" fmla="*/ 1284288 h 1284288"/>
              <a:gd name="connsiteX41" fmla="*/ 0 w 1349375"/>
              <a:gd name="connsiteY41" fmla="*/ 1284288 h 1284288"/>
              <a:gd name="connsiteX42" fmla="*/ 0 w 1349375"/>
              <a:gd name="connsiteY42" fmla="*/ 841307 h 1284288"/>
              <a:gd name="connsiteX43" fmla="*/ 0 w 1349375"/>
              <a:gd name="connsiteY43" fmla="*/ 832376 h 1284288"/>
              <a:gd name="connsiteX44" fmla="*/ 58980 w 1349375"/>
              <a:gd name="connsiteY44" fmla="*/ 768072 h 1284288"/>
              <a:gd name="connsiteX45" fmla="*/ 92937 w 1349375"/>
              <a:gd name="connsiteY45" fmla="*/ 777003 h 1284288"/>
              <a:gd name="connsiteX46" fmla="*/ 219832 w 1349375"/>
              <a:gd name="connsiteY46" fmla="*/ 816300 h 1284288"/>
              <a:gd name="connsiteX47" fmla="*/ 366387 w 1349375"/>
              <a:gd name="connsiteY47" fmla="*/ 659113 h 1284288"/>
              <a:gd name="connsiteX48" fmla="*/ 219832 w 1349375"/>
              <a:gd name="connsiteY48" fmla="*/ 501926 h 1284288"/>
              <a:gd name="connsiteX49" fmla="*/ 92937 w 1349375"/>
              <a:gd name="connsiteY49" fmla="*/ 541223 h 1284288"/>
              <a:gd name="connsiteX50" fmla="*/ 58980 w 1349375"/>
              <a:gd name="connsiteY50" fmla="*/ 548368 h 1284288"/>
              <a:gd name="connsiteX51" fmla="*/ 0 w 1349375"/>
              <a:gd name="connsiteY51" fmla="*/ 487637 h 1284288"/>
              <a:gd name="connsiteX52" fmla="*/ 0 w 1349375"/>
              <a:gd name="connsiteY52" fmla="*/ 484064 h 1284288"/>
              <a:gd name="connsiteX53" fmla="*/ 0 w 1349375"/>
              <a:gd name="connsiteY53" fmla="*/ 480492 h 1284288"/>
              <a:gd name="connsiteX54" fmla="*/ 0 w 1349375"/>
              <a:gd name="connsiteY54" fmla="*/ 476919 h 1284288"/>
              <a:gd name="connsiteX55" fmla="*/ 0 w 1349375"/>
              <a:gd name="connsiteY55" fmla="*/ 0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49375" h="1284288">
                <a:moveTo>
                  <a:pt x="0" y="0"/>
                </a:moveTo>
                <a:cubicBezTo>
                  <a:pt x="0" y="0"/>
                  <a:pt x="51831" y="0"/>
                  <a:pt x="82214" y="0"/>
                </a:cubicBezTo>
                <a:cubicBezTo>
                  <a:pt x="82214" y="0"/>
                  <a:pt x="82214" y="0"/>
                  <a:pt x="260939" y="0"/>
                </a:cubicBezTo>
                <a:cubicBezTo>
                  <a:pt x="260939" y="0"/>
                  <a:pt x="260939" y="0"/>
                  <a:pt x="260939" y="932"/>
                </a:cubicBezTo>
                <a:lnTo>
                  <a:pt x="260939" y="1587"/>
                </a:lnTo>
                <a:lnTo>
                  <a:pt x="262726" y="1587"/>
                </a:lnTo>
                <a:lnTo>
                  <a:pt x="262726" y="0"/>
                </a:lnTo>
                <a:cubicBezTo>
                  <a:pt x="262726" y="0"/>
                  <a:pt x="262726" y="0"/>
                  <a:pt x="466473" y="0"/>
                </a:cubicBezTo>
                <a:cubicBezTo>
                  <a:pt x="466473" y="0"/>
                  <a:pt x="470047" y="0"/>
                  <a:pt x="475409" y="0"/>
                </a:cubicBezTo>
                <a:lnTo>
                  <a:pt x="477196" y="0"/>
                </a:lnTo>
                <a:cubicBezTo>
                  <a:pt x="478984" y="0"/>
                  <a:pt x="478984" y="0"/>
                  <a:pt x="478984" y="0"/>
                </a:cubicBezTo>
                <a:lnTo>
                  <a:pt x="511206" y="0"/>
                </a:lnTo>
                <a:cubicBezTo>
                  <a:pt x="612637" y="0"/>
                  <a:pt x="850732" y="0"/>
                  <a:pt x="850732" y="0"/>
                </a:cubicBezTo>
                <a:cubicBezTo>
                  <a:pt x="850732" y="0"/>
                  <a:pt x="850732" y="0"/>
                  <a:pt x="1052691" y="0"/>
                </a:cubicBezTo>
                <a:cubicBezTo>
                  <a:pt x="1052691" y="0"/>
                  <a:pt x="1052691" y="0"/>
                  <a:pt x="1247502" y="0"/>
                </a:cubicBezTo>
                <a:cubicBezTo>
                  <a:pt x="1254651" y="0"/>
                  <a:pt x="1342226" y="0"/>
                  <a:pt x="1349375" y="0"/>
                </a:cubicBezTo>
                <a:cubicBezTo>
                  <a:pt x="1349375" y="0"/>
                  <a:pt x="1349375" y="0"/>
                  <a:pt x="1349375" y="476919"/>
                </a:cubicBezTo>
                <a:cubicBezTo>
                  <a:pt x="1349375" y="480492"/>
                  <a:pt x="1347588" y="485850"/>
                  <a:pt x="1347588" y="487637"/>
                </a:cubicBezTo>
                <a:cubicBezTo>
                  <a:pt x="1344013" y="525147"/>
                  <a:pt x="1320779" y="548368"/>
                  <a:pt x="1290396" y="548368"/>
                </a:cubicBezTo>
                <a:cubicBezTo>
                  <a:pt x="1279672" y="548368"/>
                  <a:pt x="1267162" y="546582"/>
                  <a:pt x="1256438" y="539437"/>
                </a:cubicBezTo>
                <a:cubicBezTo>
                  <a:pt x="1256438" y="539437"/>
                  <a:pt x="1170650" y="500140"/>
                  <a:pt x="1129543" y="500140"/>
                </a:cubicBezTo>
                <a:cubicBezTo>
                  <a:pt x="1047330" y="500140"/>
                  <a:pt x="981201" y="571589"/>
                  <a:pt x="981201" y="657327"/>
                </a:cubicBezTo>
                <a:cubicBezTo>
                  <a:pt x="981201" y="744851"/>
                  <a:pt x="1047330" y="816300"/>
                  <a:pt x="1129543" y="816300"/>
                </a:cubicBezTo>
                <a:cubicBezTo>
                  <a:pt x="1170650" y="816300"/>
                  <a:pt x="1256438" y="775217"/>
                  <a:pt x="1256438" y="775217"/>
                </a:cubicBezTo>
                <a:cubicBezTo>
                  <a:pt x="1267162" y="769858"/>
                  <a:pt x="1279672" y="768072"/>
                  <a:pt x="1290396" y="768072"/>
                </a:cubicBezTo>
                <a:cubicBezTo>
                  <a:pt x="1322566" y="768072"/>
                  <a:pt x="1345801" y="791293"/>
                  <a:pt x="1349375" y="832376"/>
                </a:cubicBezTo>
                <a:cubicBezTo>
                  <a:pt x="1349375" y="832376"/>
                  <a:pt x="1349375" y="832376"/>
                  <a:pt x="1349375" y="841307"/>
                </a:cubicBezTo>
                <a:cubicBezTo>
                  <a:pt x="1349375" y="841307"/>
                  <a:pt x="1349375" y="841307"/>
                  <a:pt x="1349375" y="1284288"/>
                </a:cubicBezTo>
                <a:cubicBezTo>
                  <a:pt x="1349375" y="1284288"/>
                  <a:pt x="1349375" y="1284288"/>
                  <a:pt x="1260013" y="1284288"/>
                </a:cubicBezTo>
                <a:cubicBezTo>
                  <a:pt x="1260013" y="1284288"/>
                  <a:pt x="1260013" y="1284288"/>
                  <a:pt x="847158" y="1284288"/>
                </a:cubicBezTo>
                <a:lnTo>
                  <a:pt x="840008" y="1284288"/>
                </a:lnTo>
                <a:cubicBezTo>
                  <a:pt x="838221" y="1284288"/>
                  <a:pt x="838221" y="1284288"/>
                  <a:pt x="838221" y="1284288"/>
                </a:cubicBezTo>
                <a:cubicBezTo>
                  <a:pt x="782816" y="1280716"/>
                  <a:pt x="757795" y="1241419"/>
                  <a:pt x="781029" y="1196764"/>
                </a:cubicBezTo>
                <a:cubicBezTo>
                  <a:pt x="781029" y="1196764"/>
                  <a:pt x="822136" y="1116384"/>
                  <a:pt x="822136" y="1075301"/>
                </a:cubicBezTo>
                <a:cubicBezTo>
                  <a:pt x="822136" y="998494"/>
                  <a:pt x="748859" y="935976"/>
                  <a:pt x="657709" y="935976"/>
                </a:cubicBezTo>
                <a:cubicBezTo>
                  <a:pt x="566559" y="935976"/>
                  <a:pt x="491494" y="998494"/>
                  <a:pt x="491494" y="1075301"/>
                </a:cubicBezTo>
                <a:cubicBezTo>
                  <a:pt x="491494" y="1116384"/>
                  <a:pt x="534388" y="1196764"/>
                  <a:pt x="534388" y="1196764"/>
                </a:cubicBezTo>
                <a:cubicBezTo>
                  <a:pt x="557623" y="1243205"/>
                  <a:pt x="530814" y="1280716"/>
                  <a:pt x="477196" y="1284288"/>
                </a:cubicBezTo>
                <a:cubicBezTo>
                  <a:pt x="475409" y="1284288"/>
                  <a:pt x="473622" y="1284288"/>
                  <a:pt x="473622" y="1284288"/>
                </a:cubicBezTo>
                <a:cubicBezTo>
                  <a:pt x="473622" y="1284288"/>
                  <a:pt x="473622" y="1284288"/>
                  <a:pt x="464686" y="1284288"/>
                </a:cubicBezTo>
                <a:cubicBezTo>
                  <a:pt x="464686" y="1284288"/>
                  <a:pt x="464686" y="1284288"/>
                  <a:pt x="294897" y="1284288"/>
                </a:cubicBezTo>
                <a:cubicBezTo>
                  <a:pt x="294897" y="1284288"/>
                  <a:pt x="294897" y="1284288"/>
                  <a:pt x="0" y="1284288"/>
                </a:cubicBezTo>
                <a:cubicBezTo>
                  <a:pt x="0" y="1284288"/>
                  <a:pt x="0" y="1284288"/>
                  <a:pt x="0" y="841307"/>
                </a:cubicBezTo>
                <a:cubicBezTo>
                  <a:pt x="0" y="841307"/>
                  <a:pt x="0" y="841307"/>
                  <a:pt x="0" y="832376"/>
                </a:cubicBezTo>
                <a:cubicBezTo>
                  <a:pt x="3575" y="791293"/>
                  <a:pt x="26809" y="768072"/>
                  <a:pt x="58980" y="768072"/>
                </a:cubicBezTo>
                <a:cubicBezTo>
                  <a:pt x="69703" y="768072"/>
                  <a:pt x="80427" y="769858"/>
                  <a:pt x="92937" y="777003"/>
                </a:cubicBezTo>
                <a:cubicBezTo>
                  <a:pt x="92937" y="777003"/>
                  <a:pt x="176938" y="816300"/>
                  <a:pt x="219832" y="816300"/>
                </a:cubicBezTo>
                <a:cubicBezTo>
                  <a:pt x="302046" y="816300"/>
                  <a:pt x="366387" y="744851"/>
                  <a:pt x="366387" y="659113"/>
                </a:cubicBezTo>
                <a:cubicBezTo>
                  <a:pt x="366387" y="571589"/>
                  <a:pt x="302046" y="501926"/>
                  <a:pt x="219832" y="501926"/>
                </a:cubicBezTo>
                <a:cubicBezTo>
                  <a:pt x="176938" y="501926"/>
                  <a:pt x="92937" y="541223"/>
                  <a:pt x="92937" y="541223"/>
                </a:cubicBezTo>
                <a:cubicBezTo>
                  <a:pt x="80427" y="546582"/>
                  <a:pt x="69703" y="548368"/>
                  <a:pt x="58980" y="548368"/>
                </a:cubicBezTo>
                <a:cubicBezTo>
                  <a:pt x="26809" y="548368"/>
                  <a:pt x="3575" y="525147"/>
                  <a:pt x="0" y="487637"/>
                </a:cubicBezTo>
                <a:cubicBezTo>
                  <a:pt x="0" y="485850"/>
                  <a:pt x="0" y="485850"/>
                  <a:pt x="0" y="484064"/>
                </a:cubicBezTo>
                <a:cubicBezTo>
                  <a:pt x="0" y="484064"/>
                  <a:pt x="0" y="482278"/>
                  <a:pt x="0" y="480492"/>
                </a:cubicBezTo>
                <a:cubicBezTo>
                  <a:pt x="0" y="478705"/>
                  <a:pt x="0" y="476919"/>
                  <a:pt x="0" y="476919"/>
                </a:cubicBezTo>
                <a:cubicBezTo>
                  <a:pt x="0" y="476919"/>
                  <a:pt x="0" y="476919"/>
                  <a:pt x="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11"/>
          <p:cNvSpPr/>
          <p:nvPr/>
        </p:nvSpPr>
        <p:spPr bwMode="auto">
          <a:xfrm>
            <a:off x="5033691" y="3511237"/>
            <a:ext cx="874289" cy="685552"/>
          </a:xfrm>
          <a:custGeom>
            <a:avLst/>
            <a:gdLst>
              <a:gd name="T0" fmla="*/ 661 w 918"/>
              <a:gd name="T1" fmla="*/ 0 h 720"/>
              <a:gd name="T2" fmla="*/ 631 w 918"/>
              <a:gd name="T3" fmla="*/ 49 h 720"/>
              <a:gd name="T4" fmla="*/ 653 w 918"/>
              <a:gd name="T5" fmla="*/ 117 h 720"/>
              <a:gd name="T6" fmla="*/ 565 w 918"/>
              <a:gd name="T7" fmla="*/ 196 h 720"/>
              <a:gd name="T8" fmla="*/ 477 w 918"/>
              <a:gd name="T9" fmla="*/ 117 h 720"/>
              <a:gd name="T10" fmla="*/ 499 w 918"/>
              <a:gd name="T11" fmla="*/ 49 h 720"/>
              <a:gd name="T12" fmla="*/ 469 w 918"/>
              <a:gd name="T13" fmla="*/ 0 h 720"/>
              <a:gd name="T14" fmla="*/ 467 w 918"/>
              <a:gd name="T15" fmla="*/ 0 h 720"/>
              <a:gd name="T16" fmla="*/ 469 w 918"/>
              <a:gd name="T17" fmla="*/ 0 h 720"/>
              <a:gd name="T18" fmla="*/ 468 w 918"/>
              <a:gd name="T19" fmla="*/ 0 h 720"/>
              <a:gd name="T20" fmla="*/ 470 w 918"/>
              <a:gd name="T21" fmla="*/ 0 h 720"/>
              <a:gd name="T22" fmla="*/ 463 w 918"/>
              <a:gd name="T23" fmla="*/ 0 h 720"/>
              <a:gd name="T24" fmla="*/ 243 w 918"/>
              <a:gd name="T25" fmla="*/ 0 h 720"/>
              <a:gd name="T26" fmla="*/ 243 w 918"/>
              <a:gd name="T27" fmla="*/ 0 h 720"/>
              <a:gd name="T28" fmla="*/ 196 w 918"/>
              <a:gd name="T29" fmla="*/ 0 h 720"/>
              <a:gd name="T30" fmla="*/ 196 w 918"/>
              <a:gd name="T31" fmla="*/ 248 h 720"/>
              <a:gd name="T32" fmla="*/ 196 w 918"/>
              <a:gd name="T33" fmla="*/ 253 h 720"/>
              <a:gd name="T34" fmla="*/ 196 w 918"/>
              <a:gd name="T35" fmla="*/ 253 h 720"/>
              <a:gd name="T36" fmla="*/ 165 w 918"/>
              <a:gd name="T37" fmla="*/ 289 h 720"/>
              <a:gd name="T38" fmla="*/ 146 w 918"/>
              <a:gd name="T39" fmla="*/ 285 h 720"/>
              <a:gd name="T40" fmla="*/ 79 w 918"/>
              <a:gd name="T41" fmla="*/ 263 h 720"/>
              <a:gd name="T42" fmla="*/ 0 w 918"/>
              <a:gd name="T43" fmla="*/ 351 h 720"/>
              <a:gd name="T44" fmla="*/ 79 w 918"/>
              <a:gd name="T45" fmla="*/ 439 h 720"/>
              <a:gd name="T46" fmla="*/ 146 w 918"/>
              <a:gd name="T47" fmla="*/ 417 h 720"/>
              <a:gd name="T48" fmla="*/ 165 w 918"/>
              <a:gd name="T49" fmla="*/ 412 h 720"/>
              <a:gd name="T50" fmla="*/ 196 w 918"/>
              <a:gd name="T51" fmla="*/ 446 h 720"/>
              <a:gd name="T52" fmla="*/ 196 w 918"/>
              <a:gd name="T53" fmla="*/ 446 h 720"/>
              <a:gd name="T54" fmla="*/ 196 w 918"/>
              <a:gd name="T55" fmla="*/ 448 h 720"/>
              <a:gd name="T56" fmla="*/ 196 w 918"/>
              <a:gd name="T57" fmla="*/ 446 h 720"/>
              <a:gd name="T58" fmla="*/ 196 w 918"/>
              <a:gd name="T59" fmla="*/ 446 h 720"/>
              <a:gd name="T60" fmla="*/ 196 w 918"/>
              <a:gd name="T61" fmla="*/ 446 h 720"/>
              <a:gd name="T62" fmla="*/ 196 w 918"/>
              <a:gd name="T63" fmla="*/ 453 h 720"/>
              <a:gd name="T64" fmla="*/ 196 w 918"/>
              <a:gd name="T65" fmla="*/ 720 h 720"/>
              <a:gd name="T66" fmla="*/ 250 w 918"/>
              <a:gd name="T67" fmla="*/ 719 h 720"/>
              <a:gd name="T68" fmla="*/ 354 w 918"/>
              <a:gd name="T69" fmla="*/ 719 h 720"/>
              <a:gd name="T70" fmla="*/ 354 w 918"/>
              <a:gd name="T71" fmla="*/ 719 h 720"/>
              <a:gd name="T72" fmla="*/ 462 w 918"/>
              <a:gd name="T73" fmla="*/ 719 h 720"/>
              <a:gd name="T74" fmla="*/ 661 w 918"/>
              <a:gd name="T75" fmla="*/ 719 h 720"/>
              <a:gd name="T76" fmla="*/ 661 w 918"/>
              <a:gd name="T77" fmla="*/ 719 h 720"/>
              <a:gd name="T78" fmla="*/ 661 w 918"/>
              <a:gd name="T79" fmla="*/ 719 h 720"/>
              <a:gd name="T80" fmla="*/ 667 w 918"/>
              <a:gd name="T81" fmla="*/ 719 h 720"/>
              <a:gd name="T82" fmla="*/ 872 w 918"/>
              <a:gd name="T83" fmla="*/ 719 h 720"/>
              <a:gd name="T84" fmla="*/ 916 w 918"/>
              <a:gd name="T85" fmla="*/ 719 h 720"/>
              <a:gd name="T86" fmla="*/ 916 w 918"/>
              <a:gd name="T87" fmla="*/ 452 h 720"/>
              <a:gd name="T88" fmla="*/ 916 w 918"/>
              <a:gd name="T89" fmla="*/ 448 h 720"/>
              <a:gd name="T90" fmla="*/ 916 w 918"/>
              <a:gd name="T91" fmla="*/ 448 h 720"/>
              <a:gd name="T92" fmla="*/ 916 w 918"/>
              <a:gd name="T93" fmla="*/ 248 h 720"/>
              <a:gd name="T94" fmla="*/ 916 w 918"/>
              <a:gd name="T95" fmla="*/ 0 h 720"/>
              <a:gd name="T96" fmla="*/ 758 w 918"/>
              <a:gd name="T97" fmla="*/ 0 h 720"/>
              <a:gd name="T98" fmla="*/ 668 w 918"/>
              <a:gd name="T99" fmla="*/ 0 h 720"/>
              <a:gd name="T100" fmla="*/ 663 w 918"/>
              <a:gd name="T101" fmla="*/ 0 h 720"/>
              <a:gd name="T102" fmla="*/ 661 w 918"/>
              <a:gd name="T103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8" h="720">
                <a:moveTo>
                  <a:pt x="661" y="0"/>
                </a:moveTo>
                <a:cubicBezTo>
                  <a:pt x="632" y="2"/>
                  <a:pt x="618" y="24"/>
                  <a:pt x="631" y="49"/>
                </a:cubicBezTo>
                <a:cubicBezTo>
                  <a:pt x="631" y="49"/>
                  <a:pt x="653" y="94"/>
                  <a:pt x="653" y="117"/>
                </a:cubicBezTo>
                <a:cubicBezTo>
                  <a:pt x="653" y="160"/>
                  <a:pt x="613" y="196"/>
                  <a:pt x="565" y="196"/>
                </a:cubicBezTo>
                <a:cubicBezTo>
                  <a:pt x="516" y="196"/>
                  <a:pt x="477" y="160"/>
                  <a:pt x="477" y="117"/>
                </a:cubicBezTo>
                <a:cubicBezTo>
                  <a:pt x="477" y="94"/>
                  <a:pt x="499" y="49"/>
                  <a:pt x="499" y="49"/>
                </a:cubicBezTo>
                <a:cubicBezTo>
                  <a:pt x="511" y="24"/>
                  <a:pt x="498" y="2"/>
                  <a:pt x="469" y="0"/>
                </a:cubicBezTo>
                <a:cubicBezTo>
                  <a:pt x="468" y="0"/>
                  <a:pt x="468" y="0"/>
                  <a:pt x="467" y="0"/>
                </a:cubicBezTo>
                <a:cubicBezTo>
                  <a:pt x="468" y="0"/>
                  <a:pt x="469" y="0"/>
                  <a:pt x="469" y="0"/>
                </a:cubicBezTo>
                <a:cubicBezTo>
                  <a:pt x="469" y="0"/>
                  <a:pt x="469" y="0"/>
                  <a:pt x="468" y="0"/>
                </a:cubicBezTo>
                <a:cubicBezTo>
                  <a:pt x="469" y="0"/>
                  <a:pt x="470" y="0"/>
                  <a:pt x="470" y="0"/>
                </a:cubicBezTo>
                <a:cubicBezTo>
                  <a:pt x="469" y="0"/>
                  <a:pt x="467" y="0"/>
                  <a:pt x="46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4" y="276"/>
                  <a:pt x="182" y="289"/>
                  <a:pt x="165" y="289"/>
                </a:cubicBezTo>
                <a:cubicBezTo>
                  <a:pt x="159" y="289"/>
                  <a:pt x="153" y="288"/>
                  <a:pt x="146" y="285"/>
                </a:cubicBezTo>
                <a:cubicBezTo>
                  <a:pt x="146" y="285"/>
                  <a:pt x="101" y="263"/>
                  <a:pt x="79" y="263"/>
                </a:cubicBezTo>
                <a:cubicBezTo>
                  <a:pt x="35" y="263"/>
                  <a:pt x="0" y="302"/>
                  <a:pt x="0" y="351"/>
                </a:cubicBezTo>
                <a:cubicBezTo>
                  <a:pt x="0" y="399"/>
                  <a:pt x="35" y="439"/>
                  <a:pt x="79" y="439"/>
                </a:cubicBezTo>
                <a:cubicBezTo>
                  <a:pt x="101" y="439"/>
                  <a:pt x="146" y="417"/>
                  <a:pt x="146" y="417"/>
                </a:cubicBezTo>
                <a:cubicBezTo>
                  <a:pt x="153" y="413"/>
                  <a:pt x="159" y="412"/>
                  <a:pt x="165" y="412"/>
                </a:cubicBezTo>
                <a:cubicBezTo>
                  <a:pt x="181" y="412"/>
                  <a:pt x="193" y="425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7"/>
                  <a:pt x="196" y="447"/>
                  <a:pt x="196" y="448"/>
                </a:cubicBezTo>
                <a:cubicBezTo>
                  <a:pt x="196" y="447"/>
                  <a:pt x="196" y="447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8"/>
                  <a:pt x="196" y="450"/>
                  <a:pt x="196" y="453"/>
                </a:cubicBezTo>
                <a:cubicBezTo>
                  <a:pt x="196" y="720"/>
                  <a:pt x="196" y="720"/>
                  <a:pt x="196" y="720"/>
                </a:cubicBezTo>
                <a:cubicBezTo>
                  <a:pt x="200" y="720"/>
                  <a:pt x="246" y="719"/>
                  <a:pt x="250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628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4" y="719"/>
                  <a:pt x="666" y="719"/>
                  <a:pt x="667" y="719"/>
                </a:cubicBezTo>
                <a:cubicBezTo>
                  <a:pt x="872" y="719"/>
                  <a:pt x="872" y="719"/>
                  <a:pt x="872" y="719"/>
                </a:cubicBezTo>
                <a:cubicBezTo>
                  <a:pt x="888" y="719"/>
                  <a:pt x="916" y="719"/>
                  <a:pt x="916" y="719"/>
                </a:cubicBezTo>
                <a:cubicBezTo>
                  <a:pt x="916" y="452"/>
                  <a:pt x="916" y="452"/>
                  <a:pt x="916" y="452"/>
                </a:cubicBezTo>
                <a:cubicBezTo>
                  <a:pt x="916" y="450"/>
                  <a:pt x="915" y="448"/>
                  <a:pt x="916" y="448"/>
                </a:cubicBezTo>
                <a:cubicBezTo>
                  <a:pt x="916" y="448"/>
                  <a:pt x="916" y="448"/>
                  <a:pt x="916" y="448"/>
                </a:cubicBezTo>
                <a:cubicBezTo>
                  <a:pt x="918" y="418"/>
                  <a:pt x="916" y="248"/>
                  <a:pt x="916" y="248"/>
                </a:cubicBezTo>
                <a:cubicBezTo>
                  <a:pt x="916" y="0"/>
                  <a:pt x="916" y="0"/>
                  <a:pt x="916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663" y="0"/>
                  <a:pt x="663" y="0"/>
                  <a:pt x="663" y="0"/>
                </a:cubicBezTo>
                <a:cubicBezTo>
                  <a:pt x="662" y="0"/>
                  <a:pt x="662" y="0"/>
                  <a:pt x="661" y="0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12"/>
          <p:cNvSpPr/>
          <p:nvPr/>
        </p:nvSpPr>
        <p:spPr bwMode="auto">
          <a:xfrm>
            <a:off x="3235177" y="3511237"/>
            <a:ext cx="873443" cy="685552"/>
          </a:xfrm>
          <a:custGeom>
            <a:avLst/>
            <a:gdLst>
              <a:gd name="T0" fmla="*/ 256 w 917"/>
              <a:gd name="T1" fmla="*/ 0 h 720"/>
              <a:gd name="T2" fmla="*/ 254 w 917"/>
              <a:gd name="T3" fmla="*/ 0 h 720"/>
              <a:gd name="T4" fmla="*/ 249 w 917"/>
              <a:gd name="T5" fmla="*/ 0 h 720"/>
              <a:gd name="T6" fmla="*/ 160 w 917"/>
              <a:gd name="T7" fmla="*/ 0 h 720"/>
              <a:gd name="T8" fmla="*/ 2 w 917"/>
              <a:gd name="T9" fmla="*/ 0 h 720"/>
              <a:gd name="T10" fmla="*/ 2 w 917"/>
              <a:gd name="T11" fmla="*/ 248 h 720"/>
              <a:gd name="T12" fmla="*/ 2 w 917"/>
              <a:gd name="T13" fmla="*/ 448 h 720"/>
              <a:gd name="T14" fmla="*/ 2 w 917"/>
              <a:gd name="T15" fmla="*/ 448 h 720"/>
              <a:gd name="T16" fmla="*/ 2 w 917"/>
              <a:gd name="T17" fmla="*/ 452 h 720"/>
              <a:gd name="T18" fmla="*/ 2 w 917"/>
              <a:gd name="T19" fmla="*/ 719 h 720"/>
              <a:gd name="T20" fmla="*/ 46 w 917"/>
              <a:gd name="T21" fmla="*/ 719 h 720"/>
              <a:gd name="T22" fmla="*/ 251 w 917"/>
              <a:gd name="T23" fmla="*/ 719 h 720"/>
              <a:gd name="T24" fmla="*/ 256 w 917"/>
              <a:gd name="T25" fmla="*/ 719 h 720"/>
              <a:gd name="T26" fmla="*/ 256 w 917"/>
              <a:gd name="T27" fmla="*/ 719 h 720"/>
              <a:gd name="T28" fmla="*/ 256 w 917"/>
              <a:gd name="T29" fmla="*/ 719 h 720"/>
              <a:gd name="T30" fmla="*/ 455 w 917"/>
              <a:gd name="T31" fmla="*/ 719 h 720"/>
              <a:gd name="T32" fmla="*/ 563 w 917"/>
              <a:gd name="T33" fmla="*/ 719 h 720"/>
              <a:gd name="T34" fmla="*/ 563 w 917"/>
              <a:gd name="T35" fmla="*/ 719 h 720"/>
              <a:gd name="T36" fmla="*/ 667 w 917"/>
              <a:gd name="T37" fmla="*/ 719 h 720"/>
              <a:gd name="T38" fmla="*/ 721 w 917"/>
              <a:gd name="T39" fmla="*/ 720 h 720"/>
              <a:gd name="T40" fmla="*/ 721 w 917"/>
              <a:gd name="T41" fmla="*/ 453 h 720"/>
              <a:gd name="T42" fmla="*/ 721 w 917"/>
              <a:gd name="T43" fmla="*/ 446 h 720"/>
              <a:gd name="T44" fmla="*/ 721 w 917"/>
              <a:gd name="T45" fmla="*/ 446 h 720"/>
              <a:gd name="T46" fmla="*/ 721 w 917"/>
              <a:gd name="T47" fmla="*/ 446 h 720"/>
              <a:gd name="T48" fmla="*/ 722 w 917"/>
              <a:gd name="T49" fmla="*/ 448 h 720"/>
              <a:gd name="T50" fmla="*/ 722 w 917"/>
              <a:gd name="T51" fmla="*/ 446 h 720"/>
              <a:gd name="T52" fmla="*/ 722 w 917"/>
              <a:gd name="T53" fmla="*/ 446 h 720"/>
              <a:gd name="T54" fmla="*/ 722 w 917"/>
              <a:gd name="T55" fmla="*/ 446 h 720"/>
              <a:gd name="T56" fmla="*/ 753 w 917"/>
              <a:gd name="T57" fmla="*/ 412 h 720"/>
              <a:gd name="T58" fmla="*/ 771 w 917"/>
              <a:gd name="T59" fmla="*/ 417 h 720"/>
              <a:gd name="T60" fmla="*/ 839 w 917"/>
              <a:gd name="T61" fmla="*/ 439 h 720"/>
              <a:gd name="T62" fmla="*/ 917 w 917"/>
              <a:gd name="T63" fmla="*/ 351 h 720"/>
              <a:gd name="T64" fmla="*/ 839 w 917"/>
              <a:gd name="T65" fmla="*/ 263 h 720"/>
              <a:gd name="T66" fmla="*/ 771 w 917"/>
              <a:gd name="T67" fmla="*/ 285 h 720"/>
              <a:gd name="T68" fmla="*/ 753 w 917"/>
              <a:gd name="T69" fmla="*/ 289 h 720"/>
              <a:gd name="T70" fmla="*/ 722 w 917"/>
              <a:gd name="T71" fmla="*/ 253 h 720"/>
              <a:gd name="T72" fmla="*/ 721 w 917"/>
              <a:gd name="T73" fmla="*/ 253 h 720"/>
              <a:gd name="T74" fmla="*/ 721 w 917"/>
              <a:gd name="T75" fmla="*/ 248 h 720"/>
              <a:gd name="T76" fmla="*/ 721 w 917"/>
              <a:gd name="T77" fmla="*/ 0 h 720"/>
              <a:gd name="T78" fmla="*/ 674 w 917"/>
              <a:gd name="T79" fmla="*/ 0 h 720"/>
              <a:gd name="T80" fmla="*/ 674 w 917"/>
              <a:gd name="T81" fmla="*/ 0 h 720"/>
              <a:gd name="T82" fmla="*/ 454 w 917"/>
              <a:gd name="T83" fmla="*/ 0 h 720"/>
              <a:gd name="T84" fmla="*/ 447 w 917"/>
              <a:gd name="T85" fmla="*/ 0 h 720"/>
              <a:gd name="T86" fmla="*/ 449 w 917"/>
              <a:gd name="T87" fmla="*/ 0 h 720"/>
              <a:gd name="T88" fmla="*/ 448 w 917"/>
              <a:gd name="T89" fmla="*/ 0 h 720"/>
              <a:gd name="T90" fmla="*/ 450 w 917"/>
              <a:gd name="T91" fmla="*/ 0 h 720"/>
              <a:gd name="T92" fmla="*/ 449 w 917"/>
              <a:gd name="T93" fmla="*/ 0 h 720"/>
              <a:gd name="T94" fmla="*/ 419 w 917"/>
              <a:gd name="T95" fmla="*/ 49 h 720"/>
              <a:gd name="T96" fmla="*/ 441 w 917"/>
              <a:gd name="T97" fmla="*/ 117 h 720"/>
              <a:gd name="T98" fmla="*/ 353 w 917"/>
              <a:gd name="T99" fmla="*/ 196 h 720"/>
              <a:gd name="T100" fmla="*/ 265 w 917"/>
              <a:gd name="T101" fmla="*/ 117 h 720"/>
              <a:gd name="T102" fmla="*/ 287 w 917"/>
              <a:gd name="T103" fmla="*/ 49 h 720"/>
              <a:gd name="T104" fmla="*/ 256 w 917"/>
              <a:gd name="T10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20">
                <a:moveTo>
                  <a:pt x="256" y="0"/>
                </a:moveTo>
                <a:cubicBezTo>
                  <a:pt x="255" y="0"/>
                  <a:pt x="255" y="0"/>
                  <a:pt x="254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48"/>
                  <a:pt x="2" y="248"/>
                  <a:pt x="2" y="248"/>
                </a:cubicBezTo>
                <a:cubicBezTo>
                  <a:pt x="2" y="248"/>
                  <a:pt x="0" y="418"/>
                  <a:pt x="2" y="448"/>
                </a:cubicBezTo>
                <a:cubicBezTo>
                  <a:pt x="2" y="448"/>
                  <a:pt x="2" y="448"/>
                  <a:pt x="2" y="448"/>
                </a:cubicBezTo>
                <a:cubicBezTo>
                  <a:pt x="2" y="448"/>
                  <a:pt x="2" y="450"/>
                  <a:pt x="2" y="452"/>
                </a:cubicBezTo>
                <a:cubicBezTo>
                  <a:pt x="2" y="719"/>
                  <a:pt x="2" y="719"/>
                  <a:pt x="2" y="719"/>
                </a:cubicBezTo>
                <a:cubicBezTo>
                  <a:pt x="2" y="719"/>
                  <a:pt x="30" y="719"/>
                  <a:pt x="46" y="719"/>
                </a:cubicBezTo>
                <a:cubicBezTo>
                  <a:pt x="251" y="719"/>
                  <a:pt x="251" y="719"/>
                  <a:pt x="251" y="719"/>
                </a:cubicBezTo>
                <a:cubicBezTo>
                  <a:pt x="251" y="719"/>
                  <a:pt x="253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90" y="719"/>
                  <a:pt x="455" y="719"/>
                  <a:pt x="455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667" y="719"/>
                  <a:pt x="667" y="719"/>
                  <a:pt x="667" y="719"/>
                </a:cubicBezTo>
                <a:cubicBezTo>
                  <a:pt x="671" y="719"/>
                  <a:pt x="718" y="720"/>
                  <a:pt x="721" y="720"/>
                </a:cubicBezTo>
                <a:cubicBezTo>
                  <a:pt x="721" y="453"/>
                  <a:pt x="721" y="453"/>
                  <a:pt x="721" y="453"/>
                </a:cubicBezTo>
                <a:cubicBezTo>
                  <a:pt x="721" y="450"/>
                  <a:pt x="721" y="448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7"/>
                  <a:pt x="721" y="447"/>
                  <a:pt x="722" y="448"/>
                </a:cubicBezTo>
                <a:cubicBezTo>
                  <a:pt x="722" y="447"/>
                  <a:pt x="722" y="447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4" y="425"/>
                  <a:pt x="736" y="412"/>
                  <a:pt x="753" y="412"/>
                </a:cubicBezTo>
                <a:cubicBezTo>
                  <a:pt x="758" y="412"/>
                  <a:pt x="765" y="413"/>
                  <a:pt x="771" y="417"/>
                </a:cubicBezTo>
                <a:cubicBezTo>
                  <a:pt x="771" y="417"/>
                  <a:pt x="816" y="439"/>
                  <a:pt x="839" y="439"/>
                </a:cubicBezTo>
                <a:cubicBezTo>
                  <a:pt x="882" y="439"/>
                  <a:pt x="917" y="399"/>
                  <a:pt x="917" y="351"/>
                </a:cubicBezTo>
                <a:cubicBezTo>
                  <a:pt x="917" y="302"/>
                  <a:pt x="882" y="263"/>
                  <a:pt x="839" y="263"/>
                </a:cubicBezTo>
                <a:cubicBezTo>
                  <a:pt x="816" y="263"/>
                  <a:pt x="771" y="285"/>
                  <a:pt x="771" y="285"/>
                </a:cubicBezTo>
                <a:cubicBezTo>
                  <a:pt x="765" y="288"/>
                  <a:pt x="758" y="289"/>
                  <a:pt x="753" y="289"/>
                </a:cubicBezTo>
                <a:cubicBezTo>
                  <a:pt x="736" y="289"/>
                  <a:pt x="723" y="276"/>
                  <a:pt x="722" y="253"/>
                </a:cubicBezTo>
                <a:cubicBezTo>
                  <a:pt x="721" y="253"/>
                  <a:pt x="721" y="253"/>
                  <a:pt x="721" y="253"/>
                </a:cubicBezTo>
                <a:cubicBezTo>
                  <a:pt x="721" y="248"/>
                  <a:pt x="721" y="248"/>
                  <a:pt x="721" y="248"/>
                </a:cubicBezTo>
                <a:cubicBezTo>
                  <a:pt x="721" y="0"/>
                  <a:pt x="721" y="0"/>
                  <a:pt x="721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51" y="0"/>
                  <a:pt x="449" y="0"/>
                  <a:pt x="447" y="0"/>
                </a:cubicBezTo>
                <a:cubicBezTo>
                  <a:pt x="448" y="0"/>
                  <a:pt x="448" y="0"/>
                  <a:pt x="449" y="0"/>
                </a:cubicBezTo>
                <a:cubicBezTo>
                  <a:pt x="449" y="0"/>
                  <a:pt x="448" y="0"/>
                  <a:pt x="448" y="0"/>
                </a:cubicBezTo>
                <a:cubicBezTo>
                  <a:pt x="449" y="0"/>
                  <a:pt x="449" y="0"/>
                  <a:pt x="450" y="0"/>
                </a:cubicBezTo>
                <a:cubicBezTo>
                  <a:pt x="450" y="0"/>
                  <a:pt x="449" y="0"/>
                  <a:pt x="449" y="0"/>
                </a:cubicBezTo>
                <a:cubicBezTo>
                  <a:pt x="420" y="2"/>
                  <a:pt x="406" y="24"/>
                  <a:pt x="419" y="49"/>
                </a:cubicBezTo>
                <a:cubicBezTo>
                  <a:pt x="419" y="49"/>
                  <a:pt x="441" y="94"/>
                  <a:pt x="441" y="117"/>
                </a:cubicBezTo>
                <a:cubicBezTo>
                  <a:pt x="441" y="160"/>
                  <a:pt x="401" y="196"/>
                  <a:pt x="353" y="196"/>
                </a:cubicBezTo>
                <a:cubicBezTo>
                  <a:pt x="304" y="196"/>
                  <a:pt x="265" y="160"/>
                  <a:pt x="265" y="117"/>
                </a:cubicBezTo>
                <a:cubicBezTo>
                  <a:pt x="265" y="94"/>
                  <a:pt x="287" y="49"/>
                  <a:pt x="287" y="49"/>
                </a:cubicBezTo>
                <a:cubicBezTo>
                  <a:pt x="299" y="24"/>
                  <a:pt x="286" y="2"/>
                  <a:pt x="256" y="0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37"/>
          <p:cNvSpPr>
            <a:spLocks noChangeAspect="1"/>
          </p:cNvSpPr>
          <p:nvPr/>
        </p:nvSpPr>
        <p:spPr bwMode="auto">
          <a:xfrm>
            <a:off x="3436695" y="1660003"/>
            <a:ext cx="310264" cy="24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38"/>
          <p:cNvSpPr>
            <a:spLocks noChangeAspect="1"/>
          </p:cNvSpPr>
          <p:nvPr/>
        </p:nvSpPr>
        <p:spPr bwMode="auto">
          <a:xfrm>
            <a:off x="5445126" y="3777257"/>
            <a:ext cx="249079" cy="250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39"/>
          <p:cNvSpPr>
            <a:spLocks noChangeAspect="1"/>
          </p:cNvSpPr>
          <p:nvPr/>
        </p:nvSpPr>
        <p:spPr bwMode="auto">
          <a:xfrm>
            <a:off x="4482081" y="1609438"/>
            <a:ext cx="196161" cy="30814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40"/>
          <p:cNvSpPr>
            <a:spLocks noChangeAspect="1"/>
          </p:cNvSpPr>
          <p:nvPr/>
        </p:nvSpPr>
        <p:spPr bwMode="auto">
          <a:xfrm>
            <a:off x="4455157" y="2564611"/>
            <a:ext cx="275252" cy="30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41"/>
          <p:cNvSpPr>
            <a:spLocks noChangeAspect="1"/>
          </p:cNvSpPr>
          <p:nvPr/>
        </p:nvSpPr>
        <p:spPr bwMode="auto">
          <a:xfrm>
            <a:off x="3436696" y="2670757"/>
            <a:ext cx="279275" cy="24735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42"/>
          <p:cNvSpPr>
            <a:spLocks noChangeAspect="1"/>
          </p:cNvSpPr>
          <p:nvPr/>
        </p:nvSpPr>
        <p:spPr bwMode="auto">
          <a:xfrm>
            <a:off x="5432199" y="1636093"/>
            <a:ext cx="247096" cy="271876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43"/>
          <p:cNvSpPr>
            <a:spLocks noChangeAspect="1"/>
          </p:cNvSpPr>
          <p:nvPr/>
        </p:nvSpPr>
        <p:spPr bwMode="auto">
          <a:xfrm>
            <a:off x="3448318" y="3756149"/>
            <a:ext cx="242080" cy="266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44"/>
          <p:cNvSpPr>
            <a:spLocks noChangeAspect="1"/>
          </p:cNvSpPr>
          <p:nvPr/>
        </p:nvSpPr>
        <p:spPr bwMode="auto">
          <a:xfrm>
            <a:off x="5472383" y="2687284"/>
            <a:ext cx="247096" cy="295737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45"/>
          <p:cNvSpPr>
            <a:spLocks noChangeAspect="1"/>
          </p:cNvSpPr>
          <p:nvPr/>
        </p:nvSpPr>
        <p:spPr bwMode="auto">
          <a:xfrm>
            <a:off x="4470313" y="3794360"/>
            <a:ext cx="221243" cy="24343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4" name="组合 23"/>
          <p:cNvGrpSpPr/>
          <p:nvPr/>
        </p:nvGrpSpPr>
        <p:grpSpPr>
          <a:xfrm>
            <a:off x="2564348" y="1639688"/>
            <a:ext cx="4015307" cy="2336513"/>
            <a:chOff x="2564348" y="1601587"/>
            <a:chExt cx="4015307" cy="2336513"/>
          </a:xfrm>
        </p:grpSpPr>
        <p:grpSp>
          <p:nvGrpSpPr>
            <p:cNvPr id="25" name="组合 24"/>
            <p:cNvGrpSpPr/>
            <p:nvPr/>
          </p:nvGrpSpPr>
          <p:grpSpPr>
            <a:xfrm>
              <a:off x="2564348" y="1601587"/>
              <a:ext cx="171450" cy="2336513"/>
              <a:chOff x="2564348" y="1601587"/>
              <a:chExt cx="171450" cy="2336513"/>
            </a:xfrm>
          </p:grpSpPr>
          <p:sp>
            <p:nvSpPr>
              <p:cNvPr id="31" name="Oval 29"/>
              <p:cNvSpPr/>
              <p:nvPr/>
            </p:nvSpPr>
            <p:spPr>
              <a:xfrm>
                <a:off x="2564348" y="1601587"/>
                <a:ext cx="171450" cy="1714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Oval 30"/>
              <p:cNvSpPr/>
              <p:nvPr/>
            </p:nvSpPr>
            <p:spPr>
              <a:xfrm>
                <a:off x="2564348" y="2327642"/>
                <a:ext cx="171450" cy="17145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3" name="Oval 31"/>
              <p:cNvSpPr/>
              <p:nvPr/>
            </p:nvSpPr>
            <p:spPr>
              <a:xfrm>
                <a:off x="2564348" y="3072384"/>
                <a:ext cx="171450" cy="1714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Oval 32"/>
              <p:cNvSpPr/>
              <p:nvPr/>
            </p:nvSpPr>
            <p:spPr>
              <a:xfrm>
                <a:off x="2564348" y="3766650"/>
                <a:ext cx="171450" cy="17145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408205" y="1601587"/>
              <a:ext cx="171450" cy="2336513"/>
              <a:chOff x="6408205" y="1601587"/>
              <a:chExt cx="171450" cy="2336513"/>
            </a:xfrm>
          </p:grpSpPr>
          <p:sp>
            <p:nvSpPr>
              <p:cNvPr id="27" name="Oval 33"/>
              <p:cNvSpPr/>
              <p:nvPr/>
            </p:nvSpPr>
            <p:spPr>
              <a:xfrm>
                <a:off x="6408205" y="1601587"/>
                <a:ext cx="171450" cy="1714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34"/>
              <p:cNvSpPr/>
              <p:nvPr/>
            </p:nvSpPr>
            <p:spPr>
              <a:xfrm>
                <a:off x="6408205" y="2327642"/>
                <a:ext cx="171450" cy="17145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35"/>
              <p:cNvSpPr/>
              <p:nvPr/>
            </p:nvSpPr>
            <p:spPr>
              <a:xfrm>
                <a:off x="6408205" y="3072384"/>
                <a:ext cx="171450" cy="1714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36"/>
              <p:cNvSpPr/>
              <p:nvPr/>
            </p:nvSpPr>
            <p:spPr>
              <a:xfrm>
                <a:off x="6408205" y="3766650"/>
                <a:ext cx="171450" cy="17145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558516" y="153221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8466" y="218942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8466" y="28985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8844" y="365080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62693" y="153221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62643" y="218942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62643" y="28985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63021" y="365080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6997" y="-3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0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8734" y="-6305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7041" y="1121520"/>
            <a:ext cx="8155165" cy="3259115"/>
            <a:chOff x="1209135" y="1349807"/>
            <a:chExt cx="6934136" cy="2771146"/>
          </a:xfrm>
        </p:grpSpPr>
        <p:grpSp>
          <p:nvGrpSpPr>
            <p:cNvPr id="7" name="组合 6"/>
            <p:cNvGrpSpPr/>
            <p:nvPr/>
          </p:nvGrpSpPr>
          <p:grpSpPr>
            <a:xfrm>
              <a:off x="2388921" y="1349807"/>
              <a:ext cx="563319" cy="591806"/>
              <a:chOff x="3186058" y="1799741"/>
              <a:chExt cx="751288" cy="789075"/>
            </a:xfrm>
          </p:grpSpPr>
          <p:sp>
            <p:nvSpPr>
              <p:cNvPr id="24" name="任意多边形 10"/>
              <p:cNvSpPr/>
              <p:nvPr/>
            </p:nvSpPr>
            <p:spPr>
              <a:xfrm rot="18875383">
                <a:off x="3153566" y="2218187"/>
                <a:ext cx="403121" cy="338138"/>
              </a:xfrm>
              <a:custGeom>
                <a:avLst/>
                <a:gdLst>
                  <a:gd name="connsiteX0" fmla="*/ 0 w 284318"/>
                  <a:gd name="connsiteY0" fmla="*/ 0 h 164768"/>
                  <a:gd name="connsiteX1" fmla="*/ 7916 w 284318"/>
                  <a:gd name="connsiteY1" fmla="*/ 0 h 164768"/>
                  <a:gd name="connsiteX2" fmla="*/ 36481 w 284318"/>
                  <a:gd name="connsiteY2" fmla="*/ 19259 h 164768"/>
                  <a:gd name="connsiteX3" fmla="*/ 142159 w 284318"/>
                  <a:gd name="connsiteY3" fmla="*/ 40594 h 164768"/>
                  <a:gd name="connsiteX4" fmla="*/ 247838 w 284318"/>
                  <a:gd name="connsiteY4" fmla="*/ 19259 h 164768"/>
                  <a:gd name="connsiteX5" fmla="*/ 276402 w 284318"/>
                  <a:gd name="connsiteY5" fmla="*/ 0 h 164768"/>
                  <a:gd name="connsiteX6" fmla="*/ 284318 w 284318"/>
                  <a:gd name="connsiteY6" fmla="*/ 0 h 164768"/>
                  <a:gd name="connsiteX7" fmla="*/ 284318 w 284318"/>
                  <a:gd name="connsiteY7" fmla="*/ 164768 h 164768"/>
                  <a:gd name="connsiteX8" fmla="*/ 271691 w 284318"/>
                  <a:gd name="connsiteY8" fmla="*/ 164768 h 164768"/>
                  <a:gd name="connsiteX9" fmla="*/ 247838 w 284318"/>
                  <a:gd name="connsiteY9" fmla="*/ 148686 h 164768"/>
                  <a:gd name="connsiteX10" fmla="*/ 142159 w 284318"/>
                  <a:gd name="connsiteY10" fmla="*/ 127350 h 164768"/>
                  <a:gd name="connsiteX11" fmla="*/ 36481 w 284318"/>
                  <a:gd name="connsiteY11" fmla="*/ 148686 h 164768"/>
                  <a:gd name="connsiteX12" fmla="*/ 12627 w 284318"/>
                  <a:gd name="connsiteY12" fmla="*/ 164768 h 164768"/>
                  <a:gd name="connsiteX13" fmla="*/ 0 w 284318"/>
                  <a:gd name="connsiteY13" fmla="*/ 164768 h 16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318" h="164768">
                    <a:moveTo>
                      <a:pt x="0" y="0"/>
                    </a:moveTo>
                    <a:lnTo>
                      <a:pt x="7916" y="0"/>
                    </a:lnTo>
                    <a:lnTo>
                      <a:pt x="36481" y="19259"/>
                    </a:lnTo>
                    <a:cubicBezTo>
                      <a:pt x="68962" y="32997"/>
                      <a:pt x="104673" y="40594"/>
                      <a:pt x="142159" y="40594"/>
                    </a:cubicBezTo>
                    <a:cubicBezTo>
                      <a:pt x="179645" y="40594"/>
                      <a:pt x="215356" y="32997"/>
                      <a:pt x="247838" y="19259"/>
                    </a:cubicBezTo>
                    <a:lnTo>
                      <a:pt x="276402" y="0"/>
                    </a:lnTo>
                    <a:lnTo>
                      <a:pt x="284318" y="0"/>
                    </a:lnTo>
                    <a:lnTo>
                      <a:pt x="284318" y="164768"/>
                    </a:lnTo>
                    <a:lnTo>
                      <a:pt x="271691" y="164768"/>
                    </a:lnTo>
                    <a:lnTo>
                      <a:pt x="247838" y="148686"/>
                    </a:lnTo>
                    <a:cubicBezTo>
                      <a:pt x="215356" y="134947"/>
                      <a:pt x="179645" y="127350"/>
                      <a:pt x="142159" y="127350"/>
                    </a:cubicBezTo>
                    <a:cubicBezTo>
                      <a:pt x="104673" y="127350"/>
                      <a:pt x="68962" y="134947"/>
                      <a:pt x="36481" y="148686"/>
                    </a:cubicBezTo>
                    <a:lnTo>
                      <a:pt x="12627" y="164768"/>
                    </a:lnTo>
                    <a:lnTo>
                      <a:pt x="0" y="16476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-BoldItalic" pitchFamily="50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384718" y="1799741"/>
                <a:ext cx="552628" cy="552627"/>
              </a:xfrm>
              <a:prstGeom prst="ellipse">
                <a:avLst/>
              </a:prstGeom>
              <a:solidFill>
                <a:srgbClr val="23232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495077" y="1855520"/>
                <a:ext cx="277225" cy="313328"/>
                <a:chOff x="5753100" y="3041650"/>
                <a:chExt cx="682626" cy="771526"/>
              </a:xfrm>
              <a:solidFill>
                <a:srgbClr val="DF53DF"/>
              </a:solidFill>
            </p:grpSpPr>
            <p:sp>
              <p:nvSpPr>
                <p:cNvPr id="27" name="Oval 202"/>
                <p:cNvSpPr>
                  <a:spLocks noChangeArrowheads="1"/>
                </p:cNvSpPr>
                <p:nvPr/>
              </p:nvSpPr>
              <p:spPr bwMode="auto">
                <a:xfrm>
                  <a:off x="5908674" y="3041650"/>
                  <a:ext cx="119062" cy="1476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03"/>
                <p:cNvSpPr/>
                <p:nvPr/>
              </p:nvSpPr>
              <p:spPr bwMode="auto">
                <a:xfrm>
                  <a:off x="6103938" y="3413125"/>
                  <a:ext cx="46038" cy="84138"/>
                </a:xfrm>
                <a:custGeom>
                  <a:avLst/>
                  <a:gdLst>
                    <a:gd name="T0" fmla="*/ 2 w 12"/>
                    <a:gd name="T1" fmla="*/ 22 h 22"/>
                    <a:gd name="T2" fmla="*/ 10 w 12"/>
                    <a:gd name="T3" fmla="*/ 22 h 22"/>
                    <a:gd name="T4" fmla="*/ 12 w 12"/>
                    <a:gd name="T5" fmla="*/ 20 h 22"/>
                    <a:gd name="T6" fmla="*/ 12 w 12"/>
                    <a:gd name="T7" fmla="*/ 2 h 22"/>
                    <a:gd name="T8" fmla="*/ 10 w 12"/>
                    <a:gd name="T9" fmla="*/ 0 h 22"/>
                    <a:gd name="T10" fmla="*/ 2 w 12"/>
                    <a:gd name="T11" fmla="*/ 0 h 22"/>
                    <a:gd name="T12" fmla="*/ 0 w 12"/>
                    <a:gd name="T13" fmla="*/ 2 h 22"/>
                    <a:gd name="T14" fmla="*/ 0 w 12"/>
                    <a:gd name="T15" fmla="*/ 20 h 22"/>
                    <a:gd name="T16" fmla="*/ 2 w 12"/>
                    <a:gd name="T1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2">
                      <a:moveTo>
                        <a:pt x="2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2"/>
                        <a:pt x="12" y="21"/>
                        <a:pt x="12" y="2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1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04"/>
                <p:cNvSpPr/>
                <p:nvPr/>
              </p:nvSpPr>
              <p:spPr bwMode="auto">
                <a:xfrm>
                  <a:off x="6313488" y="3413125"/>
                  <a:ext cx="46038" cy="84138"/>
                </a:xfrm>
                <a:custGeom>
                  <a:avLst/>
                  <a:gdLst>
                    <a:gd name="T0" fmla="*/ 3 w 12"/>
                    <a:gd name="T1" fmla="*/ 22 h 22"/>
                    <a:gd name="T2" fmla="*/ 10 w 12"/>
                    <a:gd name="T3" fmla="*/ 22 h 22"/>
                    <a:gd name="T4" fmla="*/ 12 w 12"/>
                    <a:gd name="T5" fmla="*/ 20 h 22"/>
                    <a:gd name="T6" fmla="*/ 12 w 12"/>
                    <a:gd name="T7" fmla="*/ 2 h 22"/>
                    <a:gd name="T8" fmla="*/ 10 w 12"/>
                    <a:gd name="T9" fmla="*/ 0 h 22"/>
                    <a:gd name="T10" fmla="*/ 3 w 12"/>
                    <a:gd name="T11" fmla="*/ 0 h 22"/>
                    <a:gd name="T12" fmla="*/ 0 w 12"/>
                    <a:gd name="T13" fmla="*/ 2 h 22"/>
                    <a:gd name="T14" fmla="*/ 0 w 12"/>
                    <a:gd name="T15" fmla="*/ 20 h 22"/>
                    <a:gd name="T16" fmla="*/ 3 w 12"/>
                    <a:gd name="T1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2">
                      <a:moveTo>
                        <a:pt x="3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2" y="22"/>
                        <a:pt x="12" y="21"/>
                        <a:pt x="12" y="2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0"/>
                        <a:pt x="1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05"/>
                <p:cNvSpPr>
                  <a:spLocks noEditPoints="1"/>
                </p:cNvSpPr>
                <p:nvPr/>
              </p:nvSpPr>
              <p:spPr bwMode="auto">
                <a:xfrm>
                  <a:off x="6030913" y="3444875"/>
                  <a:ext cx="404813" cy="360363"/>
                </a:xfrm>
                <a:custGeom>
                  <a:avLst/>
                  <a:gdLst>
                    <a:gd name="T0" fmla="*/ 94 w 106"/>
                    <a:gd name="T1" fmla="*/ 0 h 95"/>
                    <a:gd name="T2" fmla="*/ 91 w 106"/>
                    <a:gd name="T3" fmla="*/ 0 h 95"/>
                    <a:gd name="T4" fmla="*/ 91 w 106"/>
                    <a:gd name="T5" fmla="*/ 12 h 95"/>
                    <a:gd name="T6" fmla="*/ 84 w 106"/>
                    <a:gd name="T7" fmla="*/ 18 h 95"/>
                    <a:gd name="T8" fmla="*/ 77 w 106"/>
                    <a:gd name="T9" fmla="*/ 18 h 95"/>
                    <a:gd name="T10" fmla="*/ 70 w 106"/>
                    <a:gd name="T11" fmla="*/ 12 h 95"/>
                    <a:gd name="T12" fmla="*/ 70 w 106"/>
                    <a:gd name="T13" fmla="*/ 0 h 95"/>
                    <a:gd name="T14" fmla="*/ 36 w 106"/>
                    <a:gd name="T15" fmla="*/ 0 h 95"/>
                    <a:gd name="T16" fmla="*/ 36 w 106"/>
                    <a:gd name="T17" fmla="*/ 12 h 95"/>
                    <a:gd name="T18" fmla="*/ 29 w 106"/>
                    <a:gd name="T19" fmla="*/ 18 h 95"/>
                    <a:gd name="T20" fmla="*/ 21 w 106"/>
                    <a:gd name="T21" fmla="*/ 18 h 95"/>
                    <a:gd name="T22" fmla="*/ 15 w 106"/>
                    <a:gd name="T23" fmla="*/ 12 h 95"/>
                    <a:gd name="T24" fmla="*/ 15 w 106"/>
                    <a:gd name="T25" fmla="*/ 0 h 95"/>
                    <a:gd name="T26" fmla="*/ 12 w 106"/>
                    <a:gd name="T27" fmla="*/ 0 h 95"/>
                    <a:gd name="T28" fmla="*/ 0 w 106"/>
                    <a:gd name="T29" fmla="*/ 13 h 95"/>
                    <a:gd name="T30" fmla="*/ 0 w 106"/>
                    <a:gd name="T31" fmla="*/ 36 h 95"/>
                    <a:gd name="T32" fmla="*/ 0 w 106"/>
                    <a:gd name="T33" fmla="*/ 83 h 95"/>
                    <a:gd name="T34" fmla="*/ 12 w 106"/>
                    <a:gd name="T35" fmla="*/ 95 h 95"/>
                    <a:gd name="T36" fmla="*/ 94 w 106"/>
                    <a:gd name="T37" fmla="*/ 95 h 95"/>
                    <a:gd name="T38" fmla="*/ 106 w 106"/>
                    <a:gd name="T39" fmla="*/ 83 h 95"/>
                    <a:gd name="T40" fmla="*/ 106 w 106"/>
                    <a:gd name="T41" fmla="*/ 36 h 95"/>
                    <a:gd name="T42" fmla="*/ 106 w 106"/>
                    <a:gd name="T43" fmla="*/ 13 h 95"/>
                    <a:gd name="T44" fmla="*/ 94 w 106"/>
                    <a:gd name="T45" fmla="*/ 0 h 95"/>
                    <a:gd name="T46" fmla="*/ 98 w 106"/>
                    <a:gd name="T47" fmla="*/ 83 h 95"/>
                    <a:gd name="T48" fmla="*/ 94 w 106"/>
                    <a:gd name="T49" fmla="*/ 88 h 95"/>
                    <a:gd name="T50" fmla="*/ 12 w 106"/>
                    <a:gd name="T51" fmla="*/ 88 h 95"/>
                    <a:gd name="T52" fmla="*/ 8 w 106"/>
                    <a:gd name="T53" fmla="*/ 83 h 95"/>
                    <a:gd name="T54" fmla="*/ 8 w 106"/>
                    <a:gd name="T55" fmla="*/ 36 h 95"/>
                    <a:gd name="T56" fmla="*/ 98 w 106"/>
                    <a:gd name="T57" fmla="*/ 36 h 95"/>
                    <a:gd name="T58" fmla="*/ 98 w 106"/>
                    <a:gd name="T59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6" h="95">
                      <a:moveTo>
                        <a:pt x="94" y="0"/>
                      </a:move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91" y="15"/>
                        <a:pt x="88" y="18"/>
                        <a:pt x="84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3" y="18"/>
                        <a:pt x="70" y="15"/>
                        <a:pt x="70" y="12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5"/>
                        <a:pt x="33" y="18"/>
                        <a:pt x="29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18" y="18"/>
                        <a:pt x="15" y="15"/>
                        <a:pt x="15" y="1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90"/>
                        <a:pt x="5" y="95"/>
                        <a:pt x="12" y="95"/>
                      </a:cubicBezTo>
                      <a:cubicBezTo>
                        <a:pt x="94" y="95"/>
                        <a:pt x="94" y="95"/>
                        <a:pt x="94" y="95"/>
                      </a:cubicBezTo>
                      <a:cubicBezTo>
                        <a:pt x="100" y="95"/>
                        <a:pt x="106" y="90"/>
                        <a:pt x="106" y="83"/>
                      </a:cubicBezTo>
                      <a:cubicBezTo>
                        <a:pt x="106" y="36"/>
                        <a:pt x="106" y="36"/>
                        <a:pt x="106" y="36"/>
                      </a:cubicBezTo>
                      <a:cubicBezTo>
                        <a:pt x="106" y="13"/>
                        <a:pt x="106" y="13"/>
                        <a:pt x="106" y="13"/>
                      </a:cubicBezTo>
                      <a:cubicBezTo>
                        <a:pt x="106" y="6"/>
                        <a:pt x="100" y="0"/>
                        <a:pt x="94" y="0"/>
                      </a:cubicBezTo>
                      <a:close/>
                      <a:moveTo>
                        <a:pt x="98" y="83"/>
                      </a:moveTo>
                      <a:cubicBezTo>
                        <a:pt x="98" y="86"/>
                        <a:pt x="96" y="88"/>
                        <a:pt x="94" y="88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0" y="88"/>
                        <a:pt x="8" y="86"/>
                        <a:pt x="8" y="83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8" y="36"/>
                        <a:pt x="98" y="36"/>
                        <a:pt x="98" y="36"/>
                      </a:cubicBezTo>
                      <a:lnTo>
                        <a:pt x="98" y="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Rectangle 206"/>
                <p:cNvSpPr>
                  <a:spLocks noChangeArrowheads="1"/>
                </p:cNvSpPr>
                <p:nvPr/>
              </p:nvSpPr>
              <p:spPr bwMode="auto">
                <a:xfrm>
                  <a:off x="6084888" y="3611563"/>
                  <a:ext cx="79375" cy="301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Rectangle 207"/>
                <p:cNvSpPr>
                  <a:spLocks noChangeArrowheads="1"/>
                </p:cNvSpPr>
                <p:nvPr/>
              </p:nvSpPr>
              <p:spPr bwMode="auto">
                <a:xfrm>
                  <a:off x="6191250" y="3611563"/>
                  <a:ext cx="79375" cy="301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Rectangle 208"/>
                <p:cNvSpPr>
                  <a:spLocks noChangeArrowheads="1"/>
                </p:cNvSpPr>
                <p:nvPr/>
              </p:nvSpPr>
              <p:spPr bwMode="auto">
                <a:xfrm>
                  <a:off x="6294438" y="3611563"/>
                  <a:ext cx="79375" cy="301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Rectangle 209"/>
                <p:cNvSpPr>
                  <a:spLocks noChangeArrowheads="1"/>
                </p:cNvSpPr>
                <p:nvPr/>
              </p:nvSpPr>
              <p:spPr bwMode="auto">
                <a:xfrm>
                  <a:off x="6084888" y="3663950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210"/>
                <p:cNvSpPr>
                  <a:spLocks noChangeArrowheads="1"/>
                </p:cNvSpPr>
                <p:nvPr/>
              </p:nvSpPr>
              <p:spPr bwMode="auto">
                <a:xfrm>
                  <a:off x="6191250" y="3663950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Rectangle 211"/>
                <p:cNvSpPr>
                  <a:spLocks noChangeArrowheads="1"/>
                </p:cNvSpPr>
                <p:nvPr/>
              </p:nvSpPr>
              <p:spPr bwMode="auto">
                <a:xfrm>
                  <a:off x="6294438" y="3663950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Rectangle 212"/>
                <p:cNvSpPr>
                  <a:spLocks noChangeArrowheads="1"/>
                </p:cNvSpPr>
                <p:nvPr/>
              </p:nvSpPr>
              <p:spPr bwMode="auto">
                <a:xfrm>
                  <a:off x="6084888" y="3713163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Rectangle 213"/>
                <p:cNvSpPr>
                  <a:spLocks noChangeArrowheads="1"/>
                </p:cNvSpPr>
                <p:nvPr/>
              </p:nvSpPr>
              <p:spPr bwMode="auto">
                <a:xfrm>
                  <a:off x="6191250" y="3713163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Rectangle 214"/>
                <p:cNvSpPr>
                  <a:spLocks noChangeArrowheads="1"/>
                </p:cNvSpPr>
                <p:nvPr/>
              </p:nvSpPr>
              <p:spPr bwMode="auto">
                <a:xfrm>
                  <a:off x="6294438" y="3713163"/>
                  <a:ext cx="79375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215"/>
                <p:cNvSpPr>
                  <a:spLocks noChangeArrowheads="1"/>
                </p:cNvSpPr>
                <p:nvPr/>
              </p:nvSpPr>
              <p:spPr bwMode="auto">
                <a:xfrm>
                  <a:off x="5965825" y="33988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216"/>
                <p:cNvSpPr>
                  <a:spLocks noEditPoints="1"/>
                </p:cNvSpPr>
                <p:nvPr/>
              </p:nvSpPr>
              <p:spPr bwMode="auto">
                <a:xfrm>
                  <a:off x="5753100" y="3208338"/>
                  <a:ext cx="427038" cy="604838"/>
                </a:xfrm>
                <a:custGeom>
                  <a:avLst/>
                  <a:gdLst>
                    <a:gd name="T0" fmla="*/ 111 w 112"/>
                    <a:gd name="T1" fmla="*/ 23 h 159"/>
                    <a:gd name="T2" fmla="*/ 106 w 112"/>
                    <a:gd name="T3" fmla="*/ 19 h 159"/>
                    <a:gd name="T4" fmla="*/ 83 w 112"/>
                    <a:gd name="T5" fmla="*/ 2 h 159"/>
                    <a:gd name="T6" fmla="*/ 77 w 112"/>
                    <a:gd name="T7" fmla="*/ 0 h 159"/>
                    <a:gd name="T8" fmla="*/ 70 w 112"/>
                    <a:gd name="T9" fmla="*/ 0 h 159"/>
                    <a:gd name="T10" fmla="*/ 68 w 112"/>
                    <a:gd name="T11" fmla="*/ 10 h 159"/>
                    <a:gd name="T12" fmla="*/ 56 w 112"/>
                    <a:gd name="T13" fmla="*/ 50 h 159"/>
                    <a:gd name="T14" fmla="*/ 56 w 112"/>
                    <a:gd name="T15" fmla="*/ 51 h 159"/>
                    <a:gd name="T16" fmla="*/ 56 w 112"/>
                    <a:gd name="T17" fmla="*/ 50 h 159"/>
                    <a:gd name="T18" fmla="*/ 45 w 112"/>
                    <a:gd name="T19" fmla="*/ 10 h 159"/>
                    <a:gd name="T20" fmla="*/ 43 w 112"/>
                    <a:gd name="T21" fmla="*/ 0 h 159"/>
                    <a:gd name="T22" fmla="*/ 35 w 112"/>
                    <a:gd name="T23" fmla="*/ 0 h 159"/>
                    <a:gd name="T24" fmla="*/ 28 w 112"/>
                    <a:gd name="T25" fmla="*/ 4 h 159"/>
                    <a:gd name="T26" fmla="*/ 0 w 112"/>
                    <a:gd name="T27" fmla="*/ 44 h 159"/>
                    <a:gd name="T28" fmla="*/ 0 w 112"/>
                    <a:gd name="T29" fmla="*/ 44 h 159"/>
                    <a:gd name="T30" fmla="*/ 0 w 112"/>
                    <a:gd name="T31" fmla="*/ 45 h 159"/>
                    <a:gd name="T32" fmla="*/ 2 w 112"/>
                    <a:gd name="T33" fmla="*/ 48 h 159"/>
                    <a:gd name="T34" fmla="*/ 9 w 112"/>
                    <a:gd name="T35" fmla="*/ 61 h 159"/>
                    <a:gd name="T36" fmla="*/ 29 w 112"/>
                    <a:gd name="T37" fmla="*/ 72 h 159"/>
                    <a:gd name="T38" fmla="*/ 29 w 112"/>
                    <a:gd name="T39" fmla="*/ 84 h 159"/>
                    <a:gd name="T40" fmla="*/ 34 w 112"/>
                    <a:gd name="T41" fmla="*/ 159 h 159"/>
                    <a:gd name="T42" fmla="*/ 55 w 112"/>
                    <a:gd name="T43" fmla="*/ 84 h 159"/>
                    <a:gd name="T44" fmla="*/ 60 w 112"/>
                    <a:gd name="T45" fmla="*/ 159 h 159"/>
                    <a:gd name="T46" fmla="*/ 67 w 112"/>
                    <a:gd name="T47" fmla="*/ 145 h 159"/>
                    <a:gd name="T48" fmla="*/ 76 w 112"/>
                    <a:gd name="T49" fmla="*/ 59 h 159"/>
                    <a:gd name="T50" fmla="*/ 110 w 112"/>
                    <a:gd name="T51" fmla="*/ 41 h 159"/>
                    <a:gd name="T52" fmla="*/ 112 w 112"/>
                    <a:gd name="T53" fmla="*/ 24 h 159"/>
                    <a:gd name="T54" fmla="*/ 27 w 112"/>
                    <a:gd name="T55" fmla="*/ 51 h 159"/>
                    <a:gd name="T56" fmla="*/ 21 w 112"/>
                    <a:gd name="T57" fmla="*/ 40 h 159"/>
                    <a:gd name="T58" fmla="*/ 30 w 112"/>
                    <a:gd name="T59" fmla="*/ 55 h 159"/>
                    <a:gd name="T60" fmla="*/ 68 w 112"/>
                    <a:gd name="T61" fmla="*/ 39 h 159"/>
                    <a:gd name="T62" fmla="*/ 82 w 112"/>
                    <a:gd name="T63" fmla="*/ 25 h 159"/>
                    <a:gd name="T64" fmla="*/ 88 w 112"/>
                    <a:gd name="T65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2" h="159">
                      <a:moveTo>
                        <a:pt x="112" y="24"/>
                      </a:move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6" y="19"/>
                        <a:pt x="106" y="19"/>
                        <a:pt x="106" y="19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1" y="1"/>
                        <a:pt x="80" y="0"/>
                        <a:pt x="78" y="0"/>
                      </a:cubicBezTo>
                      <a:cubicBezTo>
                        <a:pt x="78" y="0"/>
                        <a:pt x="78" y="0"/>
                        <a:pt x="77" y="0"/>
                      </a:cubicBezTo>
                      <a:cubicBezTo>
                        <a:pt x="75" y="0"/>
                        <a:pt x="72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1" y="0"/>
                        <a:pt x="38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1"/>
                        <a:pt x="30" y="2"/>
                        <a:pt x="28" y="4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22" y="76"/>
                        <a:pt x="26" y="74"/>
                        <a:pt x="29" y="72"/>
                      </a:cubicBezTo>
                      <a:cubicBezTo>
                        <a:pt x="29" y="76"/>
                        <a:pt x="29" y="80"/>
                        <a:pt x="29" y="83"/>
                      </a:cubicBezTo>
                      <a:cubicBezTo>
                        <a:pt x="29" y="83"/>
                        <a:pt x="29" y="84"/>
                        <a:pt x="29" y="84"/>
                      </a:cubicBezTo>
                      <a:cubicBezTo>
                        <a:pt x="30" y="84"/>
                        <a:pt x="31" y="84"/>
                        <a:pt x="31" y="84"/>
                      </a:cubicBezTo>
                      <a:cubicBezTo>
                        <a:pt x="34" y="159"/>
                        <a:pt x="34" y="159"/>
                        <a:pt x="34" y="159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6" y="137"/>
                        <a:pt x="56" y="99"/>
                        <a:pt x="55" y="84"/>
                      </a:cubicBezTo>
                      <a:cubicBezTo>
                        <a:pt x="56" y="84"/>
                        <a:pt x="57" y="84"/>
                        <a:pt x="58" y="84"/>
                      </a:cubicBezTo>
                      <a:cubicBezTo>
                        <a:pt x="60" y="159"/>
                        <a:pt x="60" y="159"/>
                        <a:pt x="60" y="159"/>
                      </a:cubicBezTo>
                      <a:cubicBezTo>
                        <a:pt x="74" y="159"/>
                        <a:pt x="74" y="159"/>
                        <a:pt x="74" y="159"/>
                      </a:cubicBezTo>
                      <a:cubicBezTo>
                        <a:pt x="70" y="156"/>
                        <a:pt x="67" y="151"/>
                        <a:pt x="67" y="145"/>
                      </a:cubicBezTo>
                      <a:cubicBezTo>
                        <a:pt x="67" y="75"/>
                        <a:pt x="67" y="75"/>
                        <a:pt x="67" y="75"/>
                      </a:cubicBezTo>
                      <a:cubicBezTo>
                        <a:pt x="67" y="68"/>
                        <a:pt x="71" y="62"/>
                        <a:pt x="76" y="59"/>
                      </a:cubicBezTo>
                      <a:cubicBezTo>
                        <a:pt x="77" y="60"/>
                        <a:pt x="78" y="61"/>
                        <a:pt x="78" y="62"/>
                      </a:cubicBezTo>
                      <a:cubicBezTo>
                        <a:pt x="110" y="41"/>
                        <a:pt x="110" y="41"/>
                        <a:pt x="110" y="41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lnTo>
                        <a:pt x="112" y="24"/>
                      </a:lnTo>
                      <a:close/>
                      <a:moveTo>
                        <a:pt x="30" y="55"/>
                      </a:move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0" y="37"/>
                        <a:pt x="30" y="46"/>
                        <a:pt x="30" y="55"/>
                      </a:cubicBezTo>
                      <a:close/>
                      <a:moveTo>
                        <a:pt x="70" y="41"/>
                      </a:moveTo>
                      <a:cubicBezTo>
                        <a:pt x="68" y="39"/>
                        <a:pt x="68" y="39"/>
                        <a:pt x="68" y="39"/>
                      </a:cubicBezTo>
                      <a:cubicBezTo>
                        <a:pt x="82" y="30"/>
                        <a:pt x="82" y="30"/>
                        <a:pt x="82" y="30"/>
                      </a:cubicBezTo>
                      <a:cubicBezTo>
                        <a:pt x="82" y="28"/>
                        <a:pt x="82" y="27"/>
                        <a:pt x="82" y="25"/>
                      </a:cubicBezTo>
                      <a:cubicBezTo>
                        <a:pt x="86" y="28"/>
                        <a:pt x="86" y="28"/>
                        <a:pt x="86" y="28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lnTo>
                        <a:pt x="70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17"/>
                <p:cNvSpPr/>
                <p:nvPr/>
              </p:nvSpPr>
              <p:spPr bwMode="auto">
                <a:xfrm>
                  <a:off x="5946775" y="3201988"/>
                  <a:ext cx="42863" cy="44450"/>
                </a:xfrm>
                <a:custGeom>
                  <a:avLst/>
                  <a:gdLst>
                    <a:gd name="T0" fmla="*/ 22 w 27"/>
                    <a:gd name="T1" fmla="*/ 0 h 28"/>
                    <a:gd name="T2" fmla="*/ 27 w 27"/>
                    <a:gd name="T3" fmla="*/ 16 h 28"/>
                    <a:gd name="T4" fmla="*/ 12 w 27"/>
                    <a:gd name="T5" fmla="*/ 28 h 28"/>
                    <a:gd name="T6" fmla="*/ 0 w 27"/>
                    <a:gd name="T7" fmla="*/ 16 h 28"/>
                    <a:gd name="T8" fmla="*/ 5 w 27"/>
                    <a:gd name="T9" fmla="*/ 0 h 28"/>
                    <a:gd name="T10" fmla="*/ 22 w 27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8">
                      <a:moveTo>
                        <a:pt x="22" y="0"/>
                      </a:moveTo>
                      <a:lnTo>
                        <a:pt x="27" y="16"/>
                      </a:lnTo>
                      <a:lnTo>
                        <a:pt x="12" y="28"/>
                      </a:lnTo>
                      <a:lnTo>
                        <a:pt x="0" y="16"/>
                      </a:lnTo>
                      <a:lnTo>
                        <a:pt x="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218"/>
                <p:cNvSpPr/>
                <p:nvPr/>
              </p:nvSpPr>
              <p:spPr bwMode="auto">
                <a:xfrm>
                  <a:off x="5946775" y="3232150"/>
                  <a:ext cx="42863" cy="185738"/>
                </a:xfrm>
                <a:custGeom>
                  <a:avLst/>
                  <a:gdLst>
                    <a:gd name="T0" fmla="*/ 22 w 27"/>
                    <a:gd name="T1" fmla="*/ 0 h 117"/>
                    <a:gd name="T2" fmla="*/ 27 w 27"/>
                    <a:gd name="T3" fmla="*/ 105 h 117"/>
                    <a:gd name="T4" fmla="*/ 12 w 27"/>
                    <a:gd name="T5" fmla="*/ 117 h 117"/>
                    <a:gd name="T6" fmla="*/ 0 w 27"/>
                    <a:gd name="T7" fmla="*/ 105 h 117"/>
                    <a:gd name="T8" fmla="*/ 5 w 27"/>
                    <a:gd name="T9" fmla="*/ 0 h 117"/>
                    <a:gd name="T10" fmla="*/ 22 w 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17">
                      <a:moveTo>
                        <a:pt x="22" y="0"/>
                      </a:moveTo>
                      <a:lnTo>
                        <a:pt x="27" y="105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lnTo>
                        <a:pt x="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Oval 21"/>
            <p:cNvSpPr/>
            <p:nvPr/>
          </p:nvSpPr>
          <p:spPr>
            <a:xfrm>
              <a:off x="1209135" y="1672172"/>
              <a:ext cx="1457084" cy="1449461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56890" y="1862250"/>
              <a:ext cx="2483629" cy="243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团队协作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656889" y="2145678"/>
              <a:ext cx="1835726" cy="243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沟通交流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656889" y="2442738"/>
              <a:ext cx="2915565" cy="243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业务知识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656890" y="2739744"/>
              <a:ext cx="1619758" cy="243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情绪管理</a:t>
              </a:r>
            </a:p>
          </p:txBody>
        </p:sp>
        <p:sp>
          <p:nvSpPr>
            <p:cNvPr id="13" name="文本框 5"/>
            <p:cNvSpPr txBox="1"/>
            <p:nvPr/>
          </p:nvSpPr>
          <p:spPr>
            <a:xfrm>
              <a:off x="4656890" y="1545636"/>
              <a:ext cx="917863" cy="242052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技能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7657344" y="1883869"/>
              <a:ext cx="485927" cy="230833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80%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53442" y="2460363"/>
              <a:ext cx="485927" cy="230833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95%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53442" y="2757369"/>
              <a:ext cx="485927" cy="230833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50%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55546" y="2180929"/>
              <a:ext cx="485927" cy="230833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70%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5259112" y="2372500"/>
              <a:ext cx="679381" cy="276999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2952241" y="1723251"/>
              <a:ext cx="1296815" cy="26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人物介绍：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277301" y="3391856"/>
              <a:ext cx="1565766" cy="729097"/>
              <a:chOff x="1703512" y="4666491"/>
              <a:chExt cx="2088232" cy="972129"/>
            </a:xfrm>
          </p:grpSpPr>
          <p:sp>
            <p:nvSpPr>
              <p:cNvPr id="22" name="文本框 18"/>
              <p:cNvSpPr txBox="1"/>
              <p:nvPr/>
            </p:nvSpPr>
            <p:spPr>
              <a:xfrm>
                <a:off x="1703512" y="4666491"/>
                <a:ext cx="2088232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DAIEN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503711" y="5219908"/>
                <a:ext cx="209484" cy="418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3654137" y="4066934"/>
              <a:ext cx="379151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2009608" y="212604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01805" y="371441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561662" y="3508079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7" name="Group 4"/>
          <p:cNvGrpSpPr/>
          <p:nvPr/>
        </p:nvGrpSpPr>
        <p:grpSpPr>
          <a:xfrm>
            <a:off x="5841350" y="3534727"/>
            <a:ext cx="543744" cy="470124"/>
            <a:chOff x="6719427" y="4451846"/>
            <a:chExt cx="1815215" cy="1569442"/>
          </a:xfrm>
        </p:grpSpPr>
        <p:sp>
          <p:nvSpPr>
            <p:cNvPr id="48" name="Hexagon 24"/>
            <p:cNvSpPr/>
            <p:nvPr/>
          </p:nvSpPr>
          <p:spPr bwMode="gray">
            <a:xfrm>
              <a:off x="6719427" y="4451846"/>
              <a:ext cx="1815215" cy="156944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C0C0C0"/>
              </a:solidFill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Hexagon 25"/>
            <p:cNvSpPr/>
            <p:nvPr/>
          </p:nvSpPr>
          <p:spPr bwMode="gray">
            <a:xfrm>
              <a:off x="6825786" y="4546392"/>
              <a:ext cx="1595405" cy="1380352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276561" y="4934983"/>
              <a:ext cx="700945" cy="603143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51" name="Oval 50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51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52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53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4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5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6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781793" y="3551383"/>
            <a:ext cx="249915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31810" y="2121171"/>
            <a:ext cx="1242353" cy="118652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7762" y="2493057"/>
            <a:ext cx="9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456" y="27923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15768" y="3378280"/>
            <a:ext cx="4962419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08660" y="1834332"/>
            <a:ext cx="1614216" cy="1541670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48523" y="3082067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945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1675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87891" y="1579320"/>
            <a:ext cx="6898768" cy="2770066"/>
            <a:chOff x="1411855" y="1787622"/>
            <a:chExt cx="9291468" cy="373080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411855" y="1787622"/>
              <a:ext cx="0" cy="2354239"/>
            </a:xfrm>
            <a:prstGeom prst="line">
              <a:avLst/>
            </a:prstGeom>
            <a:solidFill>
              <a:srgbClr val="42BAC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 flipV="1">
              <a:off x="3812069" y="3138459"/>
              <a:ext cx="35844" cy="2379972"/>
              <a:chOff x="1331651" y="1572132"/>
              <a:chExt cx="36000" cy="2390327"/>
            </a:xfrm>
            <a:solidFill>
              <a:srgbClr val="42BAC8"/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331651" y="1576008"/>
                <a:ext cx="0" cy="23864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6212282" y="1787622"/>
              <a:ext cx="0" cy="2354239"/>
            </a:xfrm>
            <a:prstGeom prst="line">
              <a:avLst/>
            </a:prstGeom>
            <a:solidFill>
              <a:srgbClr val="42BAC8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V="1">
              <a:off x="8612494" y="3138454"/>
              <a:ext cx="35844" cy="2379974"/>
              <a:chOff x="1331651" y="1572132"/>
              <a:chExt cx="36000" cy="2390328"/>
            </a:xfrm>
            <a:solidFill>
              <a:srgbClr val="42BAC8"/>
            </a:solidFill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331651" y="1576008"/>
                <a:ext cx="0" cy="2386452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411858" y="3138452"/>
              <a:ext cx="2090825" cy="1012888"/>
              <a:chOff x="1331651" y="2945166"/>
              <a:chExt cx="2099921" cy="101729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331651" y="2945166"/>
                <a:ext cx="2099921" cy="10172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文本框 63"/>
              <p:cNvSpPr txBox="1"/>
              <p:nvPr/>
            </p:nvSpPr>
            <p:spPr>
              <a:xfrm>
                <a:off x="1419946" y="3543682"/>
                <a:ext cx="1923330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33" name="文本框 67"/>
              <p:cNvSpPr txBox="1"/>
              <p:nvPr/>
            </p:nvSpPr>
            <p:spPr>
              <a:xfrm>
                <a:off x="1843808" y="3042093"/>
                <a:ext cx="1075605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812071" y="3138452"/>
              <a:ext cx="2090825" cy="1012888"/>
              <a:chOff x="3742306" y="2945166"/>
              <a:chExt cx="2099921" cy="1017295"/>
            </a:xfrm>
          </p:grpSpPr>
          <p:sp>
            <p:nvSpPr>
              <p:cNvPr id="35" name="矩形 34"/>
              <p:cNvSpPr/>
              <p:nvPr/>
            </p:nvSpPr>
            <p:spPr>
              <a:xfrm flipV="1">
                <a:off x="3742306" y="2945166"/>
                <a:ext cx="2099921" cy="10172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文本框 64"/>
              <p:cNvSpPr txBox="1"/>
              <p:nvPr/>
            </p:nvSpPr>
            <p:spPr>
              <a:xfrm>
                <a:off x="3830599" y="3543682"/>
                <a:ext cx="1923330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37" name="文本框 68"/>
              <p:cNvSpPr txBox="1"/>
              <p:nvPr/>
            </p:nvSpPr>
            <p:spPr>
              <a:xfrm>
                <a:off x="4270418" y="3042093"/>
                <a:ext cx="1075605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212285" y="3138452"/>
              <a:ext cx="2090825" cy="1012888"/>
              <a:chOff x="6152961" y="2945166"/>
              <a:chExt cx="2099921" cy="1017295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152961" y="2945166"/>
                <a:ext cx="2099921" cy="10172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文本框 65"/>
              <p:cNvSpPr txBox="1"/>
              <p:nvPr/>
            </p:nvSpPr>
            <p:spPr>
              <a:xfrm>
                <a:off x="6246353" y="3543682"/>
                <a:ext cx="1923330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41" name="文本框 69"/>
              <p:cNvSpPr txBox="1"/>
              <p:nvPr/>
            </p:nvSpPr>
            <p:spPr>
              <a:xfrm>
                <a:off x="6665116" y="3042093"/>
                <a:ext cx="1075605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612498" y="3138452"/>
              <a:ext cx="2090825" cy="1012888"/>
              <a:chOff x="8563615" y="2945166"/>
              <a:chExt cx="2099921" cy="1017295"/>
            </a:xfrm>
          </p:grpSpPr>
          <p:sp>
            <p:nvSpPr>
              <p:cNvPr id="43" name="矩形 42"/>
              <p:cNvSpPr/>
              <p:nvPr/>
            </p:nvSpPr>
            <p:spPr>
              <a:xfrm flipV="1">
                <a:off x="8563615" y="2945166"/>
                <a:ext cx="2099921" cy="1017295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3485"/>
                <a:endParaRPr lang="zh-CN" altLang="en-US" sz="12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文本框 66"/>
              <p:cNvSpPr txBox="1"/>
              <p:nvPr/>
            </p:nvSpPr>
            <p:spPr>
              <a:xfrm>
                <a:off x="8651906" y="3543682"/>
                <a:ext cx="1923330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zh-CN" altLang="en-US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sp>
            <p:nvSpPr>
              <p:cNvPr id="45" name="文本框 70"/>
              <p:cNvSpPr txBox="1"/>
              <p:nvPr/>
            </p:nvSpPr>
            <p:spPr>
              <a:xfrm>
                <a:off x="9087651" y="3042093"/>
                <a:ext cx="1075605" cy="34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3485">
                  <a:lnSpc>
                    <a:spcPct val="90000"/>
                  </a:lnSpc>
                  <a:spcBef>
                    <a:spcPts val="995"/>
                  </a:spcBef>
                </a:pPr>
                <a:r>
                  <a:rPr lang="en-US" altLang="zh-CN" sz="12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 flipV="1">
            <a:off x="1087891" y="1271898"/>
            <a:ext cx="0" cy="1317024"/>
          </a:xfrm>
          <a:prstGeom prst="line">
            <a:avLst/>
          </a:prstGeom>
          <a:solidFill>
            <a:srgbClr val="42BAC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 flipV="1">
            <a:off x="1087891" y="1793378"/>
            <a:ext cx="26614" cy="7984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3485"/>
            <a:endParaRPr lang="zh-CN" altLang="en-US" sz="1200" b="1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652131" y="1271898"/>
            <a:ext cx="0" cy="1317022"/>
          </a:xfrm>
          <a:prstGeom prst="line">
            <a:avLst/>
          </a:prstGeom>
          <a:solidFill>
            <a:srgbClr val="42BAC8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 flipV="1">
            <a:off x="4652131" y="1793376"/>
            <a:ext cx="26614" cy="798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3485"/>
            <a:endParaRPr lang="zh-CN" altLang="en-US" sz="1200" b="1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41509" y="191661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1320767" y="162901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757332" y="380618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086421" y="3516319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71738" y="191887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4800827" y="162901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342337" y="380196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6671426" y="3512096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945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1675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86573" y="3338336"/>
            <a:ext cx="985786" cy="781752"/>
            <a:chOff x="1459123" y="4563414"/>
            <a:chExt cx="1383238" cy="1096943"/>
          </a:xfrm>
        </p:grpSpPr>
        <p:sp>
          <p:nvSpPr>
            <p:cNvPr id="8" name="Rectangle 16"/>
            <p:cNvSpPr/>
            <p:nvPr/>
          </p:nvSpPr>
          <p:spPr>
            <a:xfrm>
              <a:off x="1459123" y="4704143"/>
              <a:ext cx="1383238" cy="40774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574118" y="4563414"/>
              <a:ext cx="1117806" cy="1096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Best Project</a:t>
              </a: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6" r="29426"/>
          <a:stretch>
            <a:fillRect/>
          </a:stretch>
        </p:blipFill>
        <p:spPr>
          <a:xfrm>
            <a:off x="6326056" y="1339076"/>
            <a:ext cx="1670749" cy="2721202"/>
          </a:xfrm>
          <a:custGeom>
            <a:avLst/>
            <a:gdLst>
              <a:gd name="connsiteX0" fmla="*/ 0 w 2344366"/>
              <a:gd name="connsiteY0" fmla="*/ 0 h 3818344"/>
              <a:gd name="connsiteX1" fmla="*/ 2344366 w 2344366"/>
              <a:gd name="connsiteY1" fmla="*/ 0 h 3818344"/>
              <a:gd name="connsiteX2" fmla="*/ 2344366 w 2344366"/>
              <a:gd name="connsiteY2" fmla="*/ 3818344 h 3818344"/>
              <a:gd name="connsiteX3" fmla="*/ 0 w 2344366"/>
              <a:gd name="connsiteY3" fmla="*/ 3818344 h 38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366" h="3818344">
                <a:moveTo>
                  <a:pt x="0" y="0"/>
                </a:moveTo>
                <a:lnTo>
                  <a:pt x="2344366" y="0"/>
                </a:lnTo>
                <a:lnTo>
                  <a:pt x="2344366" y="3818344"/>
                </a:lnTo>
                <a:lnTo>
                  <a:pt x="0" y="3818344"/>
                </a:lnTo>
                <a:close/>
              </a:path>
            </a:pathLst>
          </a:custGeom>
        </p:spPr>
      </p:pic>
      <p:pic>
        <p:nvPicPr>
          <p:cNvPr id="13" name="图片占位符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7" r="38627"/>
          <a:stretch>
            <a:fillRect/>
          </a:stretch>
        </p:blipFill>
        <p:spPr>
          <a:xfrm>
            <a:off x="8224946" y="1322822"/>
            <a:ext cx="929077" cy="2721202"/>
          </a:xfrm>
          <a:custGeom>
            <a:avLst/>
            <a:gdLst>
              <a:gd name="connsiteX0" fmla="*/ 0 w 1303665"/>
              <a:gd name="connsiteY0" fmla="*/ 0 h 3818344"/>
              <a:gd name="connsiteX1" fmla="*/ 1303665 w 1303665"/>
              <a:gd name="connsiteY1" fmla="*/ 0 h 3818344"/>
              <a:gd name="connsiteX2" fmla="*/ 1303665 w 1303665"/>
              <a:gd name="connsiteY2" fmla="*/ 3818344 h 3818344"/>
              <a:gd name="connsiteX3" fmla="*/ 0 w 1303665"/>
              <a:gd name="connsiteY3" fmla="*/ 3818344 h 38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665" h="3818344">
                <a:moveTo>
                  <a:pt x="0" y="0"/>
                </a:moveTo>
                <a:lnTo>
                  <a:pt x="1303665" y="0"/>
                </a:lnTo>
                <a:lnTo>
                  <a:pt x="1303665" y="3818344"/>
                </a:lnTo>
                <a:lnTo>
                  <a:pt x="0" y="3818344"/>
                </a:lnTo>
                <a:close/>
              </a:path>
            </a:pathLst>
          </a:custGeom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32597" y="1531166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86573" y="1847053"/>
            <a:ext cx="2132089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05943" y="2061465"/>
            <a:ext cx="2711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pic>
        <p:nvPicPr>
          <p:cNvPr id="25" name="图片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64"/>
          <a:stretch>
            <a:fillRect/>
          </a:stretch>
        </p:blipFill>
        <p:spPr bwMode="auto">
          <a:xfrm>
            <a:off x="4404922" y="1355330"/>
            <a:ext cx="1681177" cy="2704948"/>
          </a:xfrm>
          <a:prstGeom prst="rect">
            <a:avLst/>
          </a:prstGeom>
          <a:noFill/>
          <a:ln w="28575">
            <a:solidFill>
              <a:srgbClr val="F7F2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36" r="27782"/>
          <a:stretch>
            <a:fillRect/>
          </a:stretch>
        </p:blipFill>
        <p:spPr bwMode="auto">
          <a:xfrm>
            <a:off x="6326056" y="1355331"/>
            <a:ext cx="1670749" cy="2704948"/>
          </a:xfrm>
          <a:prstGeom prst="rect">
            <a:avLst/>
          </a:prstGeom>
          <a:noFill/>
          <a:ln w="28575">
            <a:solidFill>
              <a:srgbClr val="F7F2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945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1675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1479897" y="950013"/>
            <a:ext cx="6258100" cy="2762897"/>
            <a:chOff x="1581718" y="1059383"/>
            <a:chExt cx="9039673" cy="3990938"/>
          </a:xfrm>
        </p:grpSpPr>
        <p:grpSp>
          <p:nvGrpSpPr>
            <p:cNvPr id="6" name="Group 17"/>
            <p:cNvGrpSpPr/>
            <p:nvPr/>
          </p:nvGrpSpPr>
          <p:grpSpPr>
            <a:xfrm>
              <a:off x="4626924" y="1059383"/>
              <a:ext cx="3007060" cy="1004005"/>
              <a:chOff x="4907028" y="2190212"/>
              <a:chExt cx="2474015" cy="826031"/>
            </a:xfrm>
          </p:grpSpPr>
          <p:grpSp>
            <p:nvGrpSpPr>
              <p:cNvPr id="7" name="Group 24"/>
              <p:cNvGrpSpPr/>
              <p:nvPr/>
            </p:nvGrpSpPr>
            <p:grpSpPr>
              <a:xfrm>
                <a:off x="4907028" y="2190212"/>
                <a:ext cx="2474015" cy="826031"/>
                <a:chOff x="4599803" y="2085582"/>
                <a:chExt cx="2992398" cy="999110"/>
              </a:xfrm>
            </p:grpSpPr>
            <p:sp>
              <p:nvSpPr>
                <p:cNvPr id="9" name="Rectangle: Rounded Corners 26"/>
                <p:cNvSpPr/>
                <p:nvPr/>
              </p:nvSpPr>
              <p:spPr>
                <a:xfrm>
                  <a:off x="4724757" y="2214354"/>
                  <a:ext cx="2742486" cy="7567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Rectangle: Rounded Corners 27"/>
                <p:cNvSpPr/>
                <p:nvPr/>
              </p:nvSpPr>
              <p:spPr>
                <a:xfrm>
                  <a:off x="4599803" y="2085582"/>
                  <a:ext cx="2992398" cy="999110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1418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TextBox 25"/>
              <p:cNvSpPr txBox="1"/>
              <p:nvPr/>
            </p:nvSpPr>
            <p:spPr>
              <a:xfrm>
                <a:off x="5155969" y="2443640"/>
                <a:ext cx="1976129" cy="3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产品销量</a:t>
                </a:r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Isosceles Triangle 54"/>
            <p:cNvSpPr/>
            <p:nvPr/>
          </p:nvSpPr>
          <p:spPr>
            <a:xfrm rot="5400000">
              <a:off x="3454255" y="4304354"/>
              <a:ext cx="256289" cy="152508"/>
            </a:xfrm>
            <a:prstGeom prst="triangle">
              <a:avLst/>
            </a:prstGeom>
            <a:solidFill>
              <a:srgbClr val="141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sp>
          <p:nvSpPr>
            <p:cNvPr id="12" name="Isosceles Triangle 55"/>
            <p:cNvSpPr/>
            <p:nvPr/>
          </p:nvSpPr>
          <p:spPr>
            <a:xfrm rot="5400000">
              <a:off x="5995220" y="4265078"/>
              <a:ext cx="256289" cy="152508"/>
            </a:xfrm>
            <a:prstGeom prst="triangle">
              <a:avLst/>
            </a:prstGeom>
            <a:solidFill>
              <a:srgbClr val="141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sp>
          <p:nvSpPr>
            <p:cNvPr id="13" name="Isosceles Triangle 56"/>
            <p:cNvSpPr/>
            <p:nvPr/>
          </p:nvSpPr>
          <p:spPr>
            <a:xfrm rot="5400000">
              <a:off x="8536185" y="4225802"/>
              <a:ext cx="256289" cy="152508"/>
            </a:xfrm>
            <a:prstGeom prst="triangle">
              <a:avLst/>
            </a:prstGeom>
            <a:solidFill>
              <a:srgbClr val="141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grpSp>
          <p:nvGrpSpPr>
            <p:cNvPr id="14" name="Group 40"/>
            <p:cNvGrpSpPr/>
            <p:nvPr/>
          </p:nvGrpSpPr>
          <p:grpSpPr>
            <a:xfrm>
              <a:off x="1581718" y="2293931"/>
              <a:ext cx="4281679" cy="2756390"/>
              <a:chOff x="1541078" y="2099621"/>
              <a:chExt cx="4281679" cy="2756390"/>
            </a:xfrm>
          </p:grpSpPr>
          <p:grpSp>
            <p:nvGrpSpPr>
              <p:cNvPr id="15" name="Group 11"/>
              <p:cNvGrpSpPr/>
              <p:nvPr/>
            </p:nvGrpSpPr>
            <p:grpSpPr>
              <a:xfrm>
                <a:off x="2254582" y="2099621"/>
                <a:ext cx="3568175" cy="1329381"/>
                <a:chOff x="2254582" y="2099621"/>
                <a:chExt cx="3568175" cy="1329381"/>
              </a:xfrm>
            </p:grpSpPr>
            <p:cxnSp>
              <p:nvCxnSpPr>
                <p:cNvPr id="28" name="Straight Arrow Connector 9"/>
                <p:cNvCxnSpPr>
                  <a:endCxn id="29" idx="3"/>
                </p:cNvCxnSpPr>
                <p:nvPr/>
              </p:nvCxnSpPr>
              <p:spPr>
                <a:xfrm flipH="1" flipV="1">
                  <a:off x="5759774" y="2208212"/>
                  <a:ext cx="364" cy="53178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Isosceles Triangle 14"/>
                <p:cNvSpPr/>
                <p:nvPr/>
              </p:nvSpPr>
              <p:spPr>
                <a:xfrm>
                  <a:off x="5696791" y="2099621"/>
                  <a:ext cx="125966" cy="108591"/>
                </a:xfrm>
                <a:prstGeom prst="triangle">
                  <a:avLst/>
                </a:prstGeom>
                <a:solidFill>
                  <a:srgbClr val="14181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Straight Connector 70"/>
                <p:cNvCxnSpPr/>
                <p:nvPr/>
              </p:nvCxnSpPr>
              <p:spPr>
                <a:xfrm flipH="1">
                  <a:off x="2254582" y="2739994"/>
                  <a:ext cx="3505192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76"/>
                <p:cNvCxnSpPr>
                  <a:stCxn id="27" idx="0"/>
                </p:cNvCxnSpPr>
                <p:nvPr/>
              </p:nvCxnSpPr>
              <p:spPr>
                <a:xfrm flipH="1" flipV="1">
                  <a:off x="2254582" y="2739994"/>
                  <a:ext cx="2" cy="68900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43"/>
              <p:cNvGrpSpPr/>
              <p:nvPr/>
            </p:nvGrpSpPr>
            <p:grpSpPr>
              <a:xfrm>
                <a:off x="1541078" y="3429001"/>
                <a:ext cx="1427010" cy="1427010"/>
                <a:chOff x="2181644" y="3121313"/>
                <a:chExt cx="1734698" cy="1734700"/>
              </a:xfrm>
            </p:grpSpPr>
            <p:grpSp>
              <p:nvGrpSpPr>
                <p:cNvPr id="21" name="Group 2"/>
                <p:cNvGrpSpPr/>
                <p:nvPr/>
              </p:nvGrpSpPr>
              <p:grpSpPr>
                <a:xfrm>
                  <a:off x="2181644" y="3121313"/>
                  <a:ext cx="1734698" cy="1734700"/>
                  <a:chOff x="4089284" y="2256473"/>
                  <a:chExt cx="1677853" cy="1677853"/>
                </a:xfrm>
              </p:grpSpPr>
              <p:grpSp>
                <p:nvGrpSpPr>
                  <p:cNvPr id="24" name="Group 36"/>
                  <p:cNvGrpSpPr/>
                  <p:nvPr/>
                </p:nvGrpSpPr>
                <p:grpSpPr>
                  <a:xfrm>
                    <a:off x="4089284" y="2256473"/>
                    <a:ext cx="1677853" cy="1677853"/>
                    <a:chOff x="4069862" y="2247004"/>
                    <a:chExt cx="1705284" cy="1705284"/>
                  </a:xfrm>
                </p:grpSpPr>
                <p:sp>
                  <p:nvSpPr>
                    <p:cNvPr id="26" name="Oval 38"/>
                    <p:cNvSpPr/>
                    <p:nvPr/>
                  </p:nvSpPr>
                  <p:spPr>
                    <a:xfrm>
                      <a:off x="4069862" y="2247004"/>
                      <a:ext cx="1705283" cy="1705283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Partial Circle 39"/>
                    <p:cNvSpPr/>
                    <p:nvPr/>
                  </p:nvSpPr>
                  <p:spPr>
                    <a:xfrm rot="16200000">
                      <a:off x="4069863" y="2247005"/>
                      <a:ext cx="1705283" cy="1705283"/>
                    </a:xfrm>
                    <a:prstGeom prst="pie">
                      <a:avLst>
                        <a:gd name="adj1" fmla="val 0"/>
                        <a:gd name="adj2" fmla="val 16178948"/>
                      </a:avLst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5" name="Oval 37"/>
                  <p:cNvSpPr/>
                  <p:nvPr/>
                </p:nvSpPr>
                <p:spPr>
                  <a:xfrm>
                    <a:off x="4184425" y="2351614"/>
                    <a:ext cx="1487571" cy="14875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Shape 2368"/>
                <p:cNvSpPr/>
                <p:nvPr/>
              </p:nvSpPr>
              <p:spPr>
                <a:xfrm>
                  <a:off x="2883823" y="3499619"/>
                  <a:ext cx="339897" cy="339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91" y="17673"/>
                      </a:moveTo>
                      <a:cubicBezTo>
                        <a:pt x="11562" y="17673"/>
                        <a:pt x="11782" y="17453"/>
                        <a:pt x="11782" y="17182"/>
                      </a:cubicBezTo>
                      <a:cubicBezTo>
                        <a:pt x="11782" y="16911"/>
                        <a:pt x="11562" y="16691"/>
                        <a:pt x="11291" y="16691"/>
                      </a:cubicBezTo>
                      <a:cubicBezTo>
                        <a:pt x="11020" y="16691"/>
                        <a:pt x="10800" y="16911"/>
                        <a:pt x="10800" y="17182"/>
                      </a:cubicBezTo>
                      <a:cubicBezTo>
                        <a:pt x="10800" y="17453"/>
                        <a:pt x="11020" y="17673"/>
                        <a:pt x="11291" y="17673"/>
                      </a:cubicBezTo>
                      <a:moveTo>
                        <a:pt x="17673" y="18655"/>
                      </a:moveTo>
                      <a:lnTo>
                        <a:pt x="13745" y="18655"/>
                      </a:lnTo>
                      <a:lnTo>
                        <a:pt x="13745" y="12273"/>
                      </a:lnTo>
                      <a:cubicBezTo>
                        <a:pt x="13745" y="12002"/>
                        <a:pt x="13525" y="11782"/>
                        <a:pt x="13255" y="11782"/>
                      </a:cubicBezTo>
                      <a:lnTo>
                        <a:pt x="8345" y="11782"/>
                      </a:lnTo>
                      <a:cubicBezTo>
                        <a:pt x="8075" y="11782"/>
                        <a:pt x="7855" y="12002"/>
                        <a:pt x="7855" y="12273"/>
                      </a:cubicBezTo>
                      <a:lnTo>
                        <a:pt x="7855" y="18655"/>
                      </a:lnTo>
                      <a:lnTo>
                        <a:pt x="3927" y="18655"/>
                      </a:lnTo>
                      <a:lnTo>
                        <a:pt x="3927" y="8058"/>
                      </a:lnTo>
                      <a:lnTo>
                        <a:pt x="10800" y="1185"/>
                      </a:lnTo>
                      <a:lnTo>
                        <a:pt x="17673" y="8058"/>
                      </a:lnTo>
                      <a:cubicBezTo>
                        <a:pt x="17673" y="8058"/>
                        <a:pt x="17673" y="18655"/>
                        <a:pt x="17673" y="18655"/>
                      </a:cubicBezTo>
                      <a:close/>
                      <a:moveTo>
                        <a:pt x="17673" y="20618"/>
                      </a:moveTo>
                      <a:lnTo>
                        <a:pt x="13745" y="20618"/>
                      </a:lnTo>
                      <a:lnTo>
                        <a:pt x="13745" y="19636"/>
                      </a:lnTo>
                      <a:lnTo>
                        <a:pt x="17673" y="19636"/>
                      </a:lnTo>
                      <a:cubicBezTo>
                        <a:pt x="17673" y="19636"/>
                        <a:pt x="17673" y="20618"/>
                        <a:pt x="17673" y="20618"/>
                      </a:cubicBezTo>
                      <a:close/>
                      <a:moveTo>
                        <a:pt x="12764" y="20618"/>
                      </a:moveTo>
                      <a:lnTo>
                        <a:pt x="8836" y="20618"/>
                      </a:lnTo>
                      <a:lnTo>
                        <a:pt x="8836" y="12764"/>
                      </a:lnTo>
                      <a:lnTo>
                        <a:pt x="12764" y="12764"/>
                      </a:lnTo>
                      <a:cubicBezTo>
                        <a:pt x="12764" y="12764"/>
                        <a:pt x="12764" y="20618"/>
                        <a:pt x="12764" y="20618"/>
                      </a:cubicBezTo>
                      <a:close/>
                      <a:moveTo>
                        <a:pt x="7855" y="20618"/>
                      </a:moveTo>
                      <a:lnTo>
                        <a:pt x="3927" y="20618"/>
                      </a:lnTo>
                      <a:lnTo>
                        <a:pt x="3927" y="19636"/>
                      </a:lnTo>
                      <a:lnTo>
                        <a:pt x="7855" y="19636"/>
                      </a:lnTo>
                      <a:cubicBezTo>
                        <a:pt x="7855" y="19636"/>
                        <a:pt x="7855" y="20618"/>
                        <a:pt x="7855" y="20618"/>
                      </a:cubicBezTo>
                      <a:close/>
                      <a:moveTo>
                        <a:pt x="14727" y="1964"/>
                      </a:moveTo>
                      <a:lnTo>
                        <a:pt x="16691" y="1964"/>
                      </a:lnTo>
                      <a:lnTo>
                        <a:pt x="16691" y="5688"/>
                      </a:lnTo>
                      <a:lnTo>
                        <a:pt x="14727" y="3724"/>
                      </a:lnTo>
                      <a:cubicBezTo>
                        <a:pt x="14727" y="3724"/>
                        <a:pt x="14727" y="1964"/>
                        <a:pt x="14727" y="1964"/>
                      </a:cubicBezTo>
                      <a:close/>
                      <a:moveTo>
                        <a:pt x="21456" y="10453"/>
                      </a:moveTo>
                      <a:lnTo>
                        <a:pt x="17673" y="6670"/>
                      </a:lnTo>
                      <a:lnTo>
                        <a:pt x="17673" y="1473"/>
                      </a:lnTo>
                      <a:cubicBezTo>
                        <a:pt x="17673" y="1202"/>
                        <a:pt x="17453" y="982"/>
                        <a:pt x="17182" y="982"/>
                      </a:cubicBezTo>
                      <a:lnTo>
                        <a:pt x="14236" y="982"/>
                      </a:lnTo>
                      <a:cubicBezTo>
                        <a:pt x="13966" y="982"/>
                        <a:pt x="13745" y="1202"/>
                        <a:pt x="13745" y="1473"/>
                      </a:cubicBezTo>
                      <a:lnTo>
                        <a:pt x="13745" y="2742"/>
                      </a:lnTo>
                      <a:lnTo>
                        <a:pt x="11147" y="144"/>
                      </a:lnTo>
                      <a:cubicBezTo>
                        <a:pt x="11058" y="55"/>
                        <a:pt x="10935" y="0"/>
                        <a:pt x="10800" y="0"/>
                      </a:cubicBezTo>
                      <a:cubicBezTo>
                        <a:pt x="10665" y="0"/>
                        <a:pt x="10542" y="55"/>
                        <a:pt x="10453" y="144"/>
                      </a:cubicBezTo>
                      <a:lnTo>
                        <a:pt x="144" y="10453"/>
                      </a:lnTo>
                      <a:cubicBezTo>
                        <a:pt x="55" y="10542"/>
                        <a:pt x="0" y="10665"/>
                        <a:pt x="0" y="10800"/>
                      </a:cubicBezTo>
                      <a:cubicBezTo>
                        <a:pt x="0" y="11072"/>
                        <a:pt x="220" y="11291"/>
                        <a:pt x="491" y="11291"/>
                      </a:cubicBezTo>
                      <a:cubicBezTo>
                        <a:pt x="626" y="11291"/>
                        <a:pt x="749" y="11236"/>
                        <a:pt x="838" y="11147"/>
                      </a:cubicBezTo>
                      <a:lnTo>
                        <a:pt x="2945" y="9040"/>
                      </a:lnTo>
                      <a:lnTo>
                        <a:pt x="2945" y="21109"/>
                      </a:lnTo>
                      <a:cubicBezTo>
                        <a:pt x="2945" y="21381"/>
                        <a:pt x="3166" y="21600"/>
                        <a:pt x="3436" y="21600"/>
                      </a:cubicBezTo>
                      <a:lnTo>
                        <a:pt x="18164" y="21600"/>
                      </a:lnTo>
                      <a:cubicBezTo>
                        <a:pt x="18434" y="21600"/>
                        <a:pt x="18655" y="21381"/>
                        <a:pt x="18655" y="21109"/>
                      </a:cubicBezTo>
                      <a:lnTo>
                        <a:pt x="18655" y="9040"/>
                      </a:lnTo>
                      <a:lnTo>
                        <a:pt x="20762" y="11147"/>
                      </a:lnTo>
                      <a:cubicBezTo>
                        <a:pt x="20851" y="11236"/>
                        <a:pt x="20974" y="11291"/>
                        <a:pt x="21109" y="11291"/>
                      </a:cubicBezTo>
                      <a:cubicBezTo>
                        <a:pt x="21380" y="11291"/>
                        <a:pt x="21600" y="11072"/>
                        <a:pt x="21600" y="10800"/>
                      </a:cubicBezTo>
                      <a:cubicBezTo>
                        <a:pt x="21600" y="10665"/>
                        <a:pt x="21545" y="10542"/>
                        <a:pt x="21456" y="10453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marL="0" marR="0" lvl="0" indent="0" algn="ctr" defTabSz="2286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TextBox 21"/>
                <p:cNvSpPr txBox="1"/>
                <p:nvPr/>
              </p:nvSpPr>
              <p:spPr>
                <a:xfrm>
                  <a:off x="2564475" y="3890000"/>
                  <a:ext cx="969032" cy="54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75%</a:t>
                  </a:r>
                </a:p>
              </p:txBody>
            </p:sp>
          </p:grpSp>
        </p:grpSp>
        <p:grpSp>
          <p:nvGrpSpPr>
            <p:cNvPr id="32" name="Group 12"/>
            <p:cNvGrpSpPr/>
            <p:nvPr/>
          </p:nvGrpSpPr>
          <p:grpSpPr>
            <a:xfrm>
              <a:off x="4119272" y="2293931"/>
              <a:ext cx="1968280" cy="2756390"/>
              <a:chOff x="4078632" y="2099621"/>
              <a:chExt cx="1968280" cy="2756390"/>
            </a:xfrm>
          </p:grpSpPr>
          <p:cxnSp>
            <p:nvCxnSpPr>
              <p:cNvPr id="33" name="Straight Arrow Connector 66"/>
              <p:cNvCxnSpPr/>
              <p:nvPr/>
            </p:nvCxnSpPr>
            <p:spPr>
              <a:xfrm flipV="1">
                <a:off x="5983929" y="2208212"/>
                <a:ext cx="0" cy="79437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sosceles Triangle 67"/>
              <p:cNvSpPr/>
              <p:nvPr/>
            </p:nvSpPr>
            <p:spPr>
              <a:xfrm>
                <a:off x="5920946" y="2099621"/>
                <a:ext cx="125966" cy="108591"/>
              </a:xfrm>
              <a:prstGeom prst="triangle">
                <a:avLst/>
              </a:prstGeom>
              <a:solidFill>
                <a:srgbClr val="141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5" name="Straight Connector 79"/>
              <p:cNvCxnSpPr/>
              <p:nvPr/>
            </p:nvCxnSpPr>
            <p:spPr>
              <a:xfrm flipH="1">
                <a:off x="4794720" y="3002586"/>
                <a:ext cx="118920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81"/>
              <p:cNvCxnSpPr>
                <a:stCxn id="49" idx="0"/>
              </p:cNvCxnSpPr>
              <p:nvPr/>
            </p:nvCxnSpPr>
            <p:spPr>
              <a:xfrm flipV="1">
                <a:off x="4792138" y="3002586"/>
                <a:ext cx="5165" cy="42641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7"/>
              <p:cNvGrpSpPr/>
              <p:nvPr/>
            </p:nvGrpSpPr>
            <p:grpSpPr>
              <a:xfrm>
                <a:off x="4078632" y="3429000"/>
                <a:ext cx="1427010" cy="1427011"/>
                <a:chOff x="4078632" y="3429000"/>
                <a:chExt cx="1427010" cy="1427011"/>
              </a:xfrm>
            </p:grpSpPr>
            <p:sp>
              <p:nvSpPr>
                <p:cNvPr id="38" name="Isosceles Triangle 5"/>
                <p:cNvSpPr/>
                <p:nvPr/>
              </p:nvSpPr>
              <p:spPr>
                <a:xfrm rot="5400000">
                  <a:off x="4444352" y="3938013"/>
                  <a:ext cx="256289" cy="15250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Group 42"/>
                <p:cNvGrpSpPr/>
                <p:nvPr/>
              </p:nvGrpSpPr>
              <p:grpSpPr>
                <a:xfrm>
                  <a:off x="4078632" y="3429000"/>
                  <a:ext cx="1427010" cy="1427011"/>
                  <a:chOff x="5228652" y="3121312"/>
                  <a:chExt cx="1734698" cy="1734700"/>
                </a:xfrm>
              </p:grpSpPr>
              <p:grpSp>
                <p:nvGrpSpPr>
                  <p:cNvPr id="43" name="Group 3"/>
                  <p:cNvGrpSpPr/>
                  <p:nvPr/>
                </p:nvGrpSpPr>
                <p:grpSpPr>
                  <a:xfrm>
                    <a:off x="5228652" y="3121312"/>
                    <a:ext cx="1734698" cy="1734700"/>
                    <a:chOff x="4089284" y="2256473"/>
                    <a:chExt cx="1677853" cy="1677853"/>
                  </a:xfrm>
                </p:grpSpPr>
                <p:grpSp>
                  <p:nvGrpSpPr>
                    <p:cNvPr id="46" name="Group 32"/>
                    <p:cNvGrpSpPr/>
                    <p:nvPr/>
                  </p:nvGrpSpPr>
                  <p:grpSpPr>
                    <a:xfrm>
                      <a:off x="4089284" y="2256473"/>
                      <a:ext cx="1677853" cy="1677853"/>
                      <a:chOff x="4069862" y="2247004"/>
                      <a:chExt cx="1705284" cy="1705284"/>
                    </a:xfrm>
                  </p:grpSpPr>
                  <p:sp>
                    <p:nvSpPr>
                      <p:cNvPr id="48" name="Oval 34"/>
                      <p:cNvSpPr/>
                      <p:nvPr/>
                    </p:nvSpPr>
                    <p:spPr>
                      <a:xfrm>
                        <a:off x="4069862" y="2247004"/>
                        <a:ext cx="1705283" cy="170528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9" name="Partial Circle 35"/>
                      <p:cNvSpPr/>
                      <p:nvPr/>
                    </p:nvSpPr>
                    <p:spPr>
                      <a:xfrm rot="16200000">
                        <a:off x="4069863" y="2247005"/>
                        <a:ext cx="1705283" cy="1705283"/>
                      </a:xfrm>
                      <a:prstGeom prst="pie">
                        <a:avLst>
                          <a:gd name="adj1" fmla="val 0"/>
                          <a:gd name="adj2" fmla="val 13864515"/>
                        </a:avLst>
                      </a:prstGeom>
                      <a:solidFill>
                        <a:schemeClr val="bg2">
                          <a:lumMod val="1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47" name="Oval 33"/>
                    <p:cNvSpPr/>
                    <p:nvPr/>
                  </p:nvSpPr>
                  <p:spPr>
                    <a:xfrm>
                      <a:off x="4184425" y="2351614"/>
                      <a:ext cx="1487571" cy="14875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4" name="Shape 2369"/>
                  <p:cNvSpPr/>
                  <p:nvPr/>
                </p:nvSpPr>
                <p:spPr>
                  <a:xfrm>
                    <a:off x="5929152" y="3539888"/>
                    <a:ext cx="346259" cy="3462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0618"/>
                        </a:moveTo>
                        <a:cubicBezTo>
                          <a:pt x="5377" y="20618"/>
                          <a:pt x="982" y="16223"/>
                          <a:pt x="982" y="10800"/>
                        </a:cubicBezTo>
                        <a:cubicBezTo>
                          <a:pt x="982" y="5377"/>
                          <a:pt x="5377" y="982"/>
                          <a:pt x="10800" y="982"/>
                        </a:cubicBezTo>
                        <a:cubicBezTo>
                          <a:pt x="16223" y="982"/>
                          <a:pt x="20618" y="5377"/>
                          <a:pt x="20618" y="10800"/>
                        </a:cubicBezTo>
                        <a:cubicBezTo>
                          <a:pt x="20618" y="16223"/>
                          <a:pt x="16223" y="20618"/>
                          <a:pt x="10800" y="20618"/>
                        </a:cubicBezTo>
                        <a:moveTo>
                          <a:pt x="10800" y="0"/>
                        </a:moveTo>
                        <a:cubicBezTo>
                          <a:pt x="4836" y="0"/>
                          <a:pt x="0" y="4836"/>
                          <a:pt x="0" y="10800"/>
                        </a:cubicBezTo>
                        <a:cubicBezTo>
                          <a:pt x="0" y="16765"/>
                          <a:pt x="4836" y="21600"/>
                          <a:pt x="10800" y="21600"/>
                        </a:cubicBezTo>
                        <a:cubicBezTo>
                          <a:pt x="16764" y="21600"/>
                          <a:pt x="21600" y="16765"/>
                          <a:pt x="21600" y="10800"/>
                        </a:cubicBezTo>
                        <a:cubicBezTo>
                          <a:pt x="21600" y="4836"/>
                          <a:pt x="16764" y="0"/>
                          <a:pt x="10800" y="0"/>
                        </a:cubicBezTo>
                        <a:moveTo>
                          <a:pt x="14236" y="16752"/>
                        </a:moveTo>
                        <a:cubicBezTo>
                          <a:pt x="14001" y="16887"/>
                          <a:pt x="13921" y="17188"/>
                          <a:pt x="14057" y="17422"/>
                        </a:cubicBezTo>
                        <a:cubicBezTo>
                          <a:pt x="14192" y="17658"/>
                          <a:pt x="14493" y="17738"/>
                          <a:pt x="14727" y="17602"/>
                        </a:cubicBezTo>
                        <a:cubicBezTo>
                          <a:pt x="14962" y="17467"/>
                          <a:pt x="15042" y="17167"/>
                          <a:pt x="14907" y="16932"/>
                        </a:cubicBezTo>
                        <a:cubicBezTo>
                          <a:pt x="14771" y="16697"/>
                          <a:pt x="14472" y="16617"/>
                          <a:pt x="14236" y="16752"/>
                        </a:cubicBezTo>
                        <a:moveTo>
                          <a:pt x="10800" y="11782"/>
                        </a:moveTo>
                        <a:cubicBezTo>
                          <a:pt x="10258" y="11782"/>
                          <a:pt x="9818" y="11342"/>
                          <a:pt x="9818" y="10800"/>
                        </a:cubicBezTo>
                        <a:cubicBezTo>
                          <a:pt x="9818" y="10258"/>
                          <a:pt x="10258" y="9818"/>
                          <a:pt x="10800" y="9818"/>
                        </a:cubicBezTo>
                        <a:cubicBezTo>
                          <a:pt x="11342" y="9818"/>
                          <a:pt x="11782" y="10258"/>
                          <a:pt x="11782" y="10800"/>
                        </a:cubicBezTo>
                        <a:cubicBezTo>
                          <a:pt x="11782" y="11342"/>
                          <a:pt x="11342" y="11782"/>
                          <a:pt x="10800" y="11782"/>
                        </a:cubicBezTo>
                        <a:moveTo>
                          <a:pt x="15218" y="10309"/>
                        </a:moveTo>
                        <a:lnTo>
                          <a:pt x="12694" y="10309"/>
                        </a:lnTo>
                        <a:cubicBezTo>
                          <a:pt x="12515" y="9624"/>
                          <a:pt x="11978" y="9084"/>
                          <a:pt x="11291" y="8906"/>
                        </a:cubicBezTo>
                        <a:lnTo>
                          <a:pt x="11291" y="3436"/>
                        </a:lnTo>
                        <a:cubicBezTo>
                          <a:pt x="11291" y="3166"/>
                          <a:pt x="11071" y="2945"/>
                          <a:pt x="10800" y="2945"/>
                        </a:cubicBezTo>
                        <a:cubicBezTo>
                          <a:pt x="10529" y="2945"/>
                          <a:pt x="10309" y="3166"/>
                          <a:pt x="10309" y="3436"/>
                        </a:cubicBezTo>
                        <a:lnTo>
                          <a:pt x="10309" y="8906"/>
                        </a:lnTo>
                        <a:cubicBezTo>
                          <a:pt x="9464" y="9125"/>
                          <a:pt x="8836" y="9886"/>
                          <a:pt x="8836" y="10800"/>
                        </a:cubicBezTo>
                        <a:cubicBezTo>
                          <a:pt x="8836" y="11885"/>
                          <a:pt x="9716" y="12764"/>
                          <a:pt x="10800" y="12764"/>
                        </a:cubicBezTo>
                        <a:cubicBezTo>
                          <a:pt x="11714" y="12764"/>
                          <a:pt x="12476" y="12137"/>
                          <a:pt x="12694" y="11291"/>
                        </a:cubicBezTo>
                        <a:lnTo>
                          <a:pt x="15218" y="11291"/>
                        </a:lnTo>
                        <a:cubicBezTo>
                          <a:pt x="15489" y="11291"/>
                          <a:pt x="15709" y="11072"/>
                          <a:pt x="15709" y="10800"/>
                        </a:cubicBezTo>
                        <a:cubicBezTo>
                          <a:pt x="15709" y="10529"/>
                          <a:pt x="15489" y="10309"/>
                          <a:pt x="15218" y="10309"/>
                        </a:cubicBezTo>
                        <a:moveTo>
                          <a:pt x="16932" y="6693"/>
                        </a:moveTo>
                        <a:cubicBezTo>
                          <a:pt x="16697" y="6829"/>
                          <a:pt x="16616" y="7129"/>
                          <a:pt x="16752" y="7364"/>
                        </a:cubicBezTo>
                        <a:cubicBezTo>
                          <a:pt x="16887" y="7599"/>
                          <a:pt x="17188" y="7679"/>
                          <a:pt x="17422" y="7543"/>
                        </a:cubicBezTo>
                        <a:cubicBezTo>
                          <a:pt x="17657" y="7408"/>
                          <a:pt x="17737" y="7108"/>
                          <a:pt x="17602" y="6873"/>
                        </a:cubicBezTo>
                        <a:cubicBezTo>
                          <a:pt x="17467" y="6638"/>
                          <a:pt x="17166" y="6557"/>
                          <a:pt x="16932" y="6693"/>
                        </a:cubicBezTo>
                        <a:moveTo>
                          <a:pt x="10800" y="17673"/>
                        </a:moveTo>
                        <a:cubicBezTo>
                          <a:pt x="10529" y="17673"/>
                          <a:pt x="10309" y="17893"/>
                          <a:pt x="10309" y="18164"/>
                        </a:cubicBezTo>
                        <a:cubicBezTo>
                          <a:pt x="10309" y="18435"/>
                          <a:pt x="10529" y="18655"/>
                          <a:pt x="10800" y="18655"/>
                        </a:cubicBezTo>
                        <a:cubicBezTo>
                          <a:pt x="11071" y="18655"/>
                          <a:pt x="11291" y="18435"/>
                          <a:pt x="11291" y="18164"/>
                        </a:cubicBezTo>
                        <a:cubicBezTo>
                          <a:pt x="11291" y="17893"/>
                          <a:pt x="11071" y="17673"/>
                          <a:pt x="10800" y="17673"/>
                        </a:cubicBezTo>
                        <a:moveTo>
                          <a:pt x="17422" y="14057"/>
                        </a:moveTo>
                        <a:cubicBezTo>
                          <a:pt x="17188" y="13921"/>
                          <a:pt x="16887" y="14001"/>
                          <a:pt x="16752" y="14236"/>
                        </a:cubicBezTo>
                        <a:cubicBezTo>
                          <a:pt x="16616" y="14472"/>
                          <a:pt x="16697" y="14772"/>
                          <a:pt x="16932" y="14907"/>
                        </a:cubicBezTo>
                        <a:cubicBezTo>
                          <a:pt x="17166" y="15043"/>
                          <a:pt x="17467" y="14962"/>
                          <a:pt x="17602" y="14727"/>
                        </a:cubicBezTo>
                        <a:cubicBezTo>
                          <a:pt x="17737" y="14492"/>
                          <a:pt x="17657" y="14192"/>
                          <a:pt x="17422" y="14057"/>
                        </a:cubicBezTo>
                        <a:moveTo>
                          <a:pt x="4668" y="6693"/>
                        </a:moveTo>
                        <a:cubicBezTo>
                          <a:pt x="4433" y="6557"/>
                          <a:pt x="4133" y="6638"/>
                          <a:pt x="3998" y="6873"/>
                        </a:cubicBezTo>
                        <a:cubicBezTo>
                          <a:pt x="3863" y="7108"/>
                          <a:pt x="3942" y="7408"/>
                          <a:pt x="4178" y="7543"/>
                        </a:cubicBezTo>
                        <a:cubicBezTo>
                          <a:pt x="4412" y="7679"/>
                          <a:pt x="4713" y="7599"/>
                          <a:pt x="4848" y="7364"/>
                        </a:cubicBezTo>
                        <a:cubicBezTo>
                          <a:pt x="4984" y="7129"/>
                          <a:pt x="4903" y="6829"/>
                          <a:pt x="4668" y="6693"/>
                        </a:cubicBezTo>
                        <a:moveTo>
                          <a:pt x="14236" y="4848"/>
                        </a:moveTo>
                        <a:cubicBezTo>
                          <a:pt x="14472" y="4984"/>
                          <a:pt x="14771" y="4903"/>
                          <a:pt x="14907" y="4669"/>
                        </a:cubicBezTo>
                        <a:cubicBezTo>
                          <a:pt x="15042" y="4434"/>
                          <a:pt x="14962" y="4134"/>
                          <a:pt x="14727" y="3998"/>
                        </a:cubicBezTo>
                        <a:cubicBezTo>
                          <a:pt x="14493" y="3863"/>
                          <a:pt x="14192" y="3943"/>
                          <a:pt x="14057" y="4178"/>
                        </a:cubicBezTo>
                        <a:cubicBezTo>
                          <a:pt x="13921" y="4412"/>
                          <a:pt x="14001" y="4713"/>
                          <a:pt x="14236" y="4848"/>
                        </a:cubicBezTo>
                        <a:moveTo>
                          <a:pt x="3436" y="10309"/>
                        </a:moveTo>
                        <a:cubicBezTo>
                          <a:pt x="3166" y="10309"/>
                          <a:pt x="2945" y="10529"/>
                          <a:pt x="2945" y="10800"/>
                        </a:cubicBezTo>
                        <a:cubicBezTo>
                          <a:pt x="2945" y="11072"/>
                          <a:pt x="3166" y="11291"/>
                          <a:pt x="3436" y="11291"/>
                        </a:cubicBezTo>
                        <a:cubicBezTo>
                          <a:pt x="3707" y="11291"/>
                          <a:pt x="3927" y="11072"/>
                          <a:pt x="3927" y="10800"/>
                        </a:cubicBezTo>
                        <a:cubicBezTo>
                          <a:pt x="3927" y="10529"/>
                          <a:pt x="3707" y="10309"/>
                          <a:pt x="3436" y="10309"/>
                        </a:cubicBezTo>
                        <a:moveTo>
                          <a:pt x="6873" y="3998"/>
                        </a:moveTo>
                        <a:cubicBezTo>
                          <a:pt x="6638" y="4134"/>
                          <a:pt x="6558" y="4434"/>
                          <a:pt x="6693" y="4669"/>
                        </a:cubicBezTo>
                        <a:cubicBezTo>
                          <a:pt x="6829" y="4903"/>
                          <a:pt x="7129" y="4984"/>
                          <a:pt x="7364" y="4848"/>
                        </a:cubicBezTo>
                        <a:cubicBezTo>
                          <a:pt x="7599" y="4713"/>
                          <a:pt x="7679" y="4412"/>
                          <a:pt x="7543" y="4178"/>
                        </a:cubicBezTo>
                        <a:cubicBezTo>
                          <a:pt x="7408" y="3943"/>
                          <a:pt x="7108" y="3863"/>
                          <a:pt x="6873" y="3998"/>
                        </a:cubicBezTo>
                        <a:moveTo>
                          <a:pt x="4178" y="14057"/>
                        </a:moveTo>
                        <a:cubicBezTo>
                          <a:pt x="3942" y="14192"/>
                          <a:pt x="3863" y="14492"/>
                          <a:pt x="3998" y="14727"/>
                        </a:cubicBezTo>
                        <a:cubicBezTo>
                          <a:pt x="4133" y="14962"/>
                          <a:pt x="4433" y="15043"/>
                          <a:pt x="4668" y="14907"/>
                        </a:cubicBezTo>
                        <a:cubicBezTo>
                          <a:pt x="4903" y="14772"/>
                          <a:pt x="4984" y="14472"/>
                          <a:pt x="4848" y="14236"/>
                        </a:cubicBezTo>
                        <a:cubicBezTo>
                          <a:pt x="4713" y="14001"/>
                          <a:pt x="4412" y="13921"/>
                          <a:pt x="4178" y="14057"/>
                        </a:cubicBezTo>
                        <a:moveTo>
                          <a:pt x="7364" y="16752"/>
                        </a:moveTo>
                        <a:cubicBezTo>
                          <a:pt x="7129" y="16617"/>
                          <a:pt x="6829" y="16697"/>
                          <a:pt x="6693" y="16932"/>
                        </a:cubicBezTo>
                        <a:cubicBezTo>
                          <a:pt x="6558" y="17167"/>
                          <a:pt x="6638" y="17467"/>
                          <a:pt x="6873" y="17602"/>
                        </a:cubicBezTo>
                        <a:cubicBezTo>
                          <a:pt x="7108" y="17738"/>
                          <a:pt x="7408" y="17658"/>
                          <a:pt x="7543" y="17422"/>
                        </a:cubicBezTo>
                        <a:cubicBezTo>
                          <a:pt x="7679" y="17188"/>
                          <a:pt x="7599" y="16887"/>
                          <a:pt x="7364" y="16752"/>
                        </a:cubicBezTo>
                        <a:moveTo>
                          <a:pt x="18164" y="10309"/>
                        </a:moveTo>
                        <a:cubicBezTo>
                          <a:pt x="17893" y="10309"/>
                          <a:pt x="17673" y="10529"/>
                          <a:pt x="17673" y="10800"/>
                        </a:cubicBezTo>
                        <a:cubicBezTo>
                          <a:pt x="17673" y="11072"/>
                          <a:pt x="17893" y="11291"/>
                          <a:pt x="18164" y="11291"/>
                        </a:cubicBezTo>
                        <a:cubicBezTo>
                          <a:pt x="18434" y="11291"/>
                          <a:pt x="18655" y="11072"/>
                          <a:pt x="18655" y="10800"/>
                        </a:cubicBezTo>
                        <a:cubicBezTo>
                          <a:pt x="18655" y="10529"/>
                          <a:pt x="18434" y="10309"/>
                          <a:pt x="18164" y="10309"/>
                        </a:cubicBezTo>
                      </a:path>
                    </a:pathLst>
                  </a:custGeom>
                  <a:solidFill>
                    <a:schemeClr val="tx1"/>
                  </a:solidFill>
                  <a:ln w="12700">
                    <a:miter lim="400000"/>
                  </a:ln>
                </p:spPr>
                <p:txBody>
                  <a:bodyPr lIns="19049" tIns="19049" rIns="19049" bIns="19049" anchor="ctr"/>
                  <a:lstStyle/>
                  <a:p>
                    <a:pPr marL="0" marR="0" lvl="0" indent="0" algn="ctr" defTabSz="2286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kumimoji="0" sz="14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TextBox 22"/>
                  <p:cNvSpPr txBox="1"/>
                  <p:nvPr/>
                </p:nvSpPr>
                <p:spPr>
                  <a:xfrm>
                    <a:off x="5605299" y="3890001"/>
                    <a:ext cx="969032" cy="5404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70%</a:t>
                    </a:r>
                  </a:p>
                </p:txBody>
              </p:sp>
            </p:grpSp>
          </p:grpSp>
        </p:grpSp>
        <p:grpSp>
          <p:nvGrpSpPr>
            <p:cNvPr id="50" name="Group 13"/>
            <p:cNvGrpSpPr/>
            <p:nvPr/>
          </p:nvGrpSpPr>
          <p:grpSpPr>
            <a:xfrm>
              <a:off x="6185732" y="2293931"/>
              <a:ext cx="1898104" cy="2756388"/>
              <a:chOff x="6145092" y="2099621"/>
              <a:chExt cx="1898104" cy="2756388"/>
            </a:xfrm>
          </p:grpSpPr>
          <p:sp>
            <p:nvSpPr>
              <p:cNvPr id="51" name="Isosceles Triangle 6"/>
              <p:cNvSpPr/>
              <p:nvPr/>
            </p:nvSpPr>
            <p:spPr>
              <a:xfrm rot="5400000">
                <a:off x="7491360" y="3912407"/>
                <a:ext cx="256289" cy="15250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Isosceles Triangle 16"/>
              <p:cNvSpPr/>
              <p:nvPr/>
            </p:nvSpPr>
            <p:spPr>
              <a:xfrm>
                <a:off x="6145092" y="2099621"/>
                <a:ext cx="125966" cy="108591"/>
              </a:xfrm>
              <a:prstGeom prst="triangle">
                <a:avLst/>
              </a:prstGeom>
              <a:solidFill>
                <a:srgbClr val="141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3" name="Straight Arrow Connector 74"/>
              <p:cNvCxnSpPr/>
              <p:nvPr/>
            </p:nvCxnSpPr>
            <p:spPr>
              <a:xfrm flipV="1">
                <a:off x="6208075" y="2208212"/>
                <a:ext cx="0" cy="79437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84"/>
              <p:cNvCxnSpPr/>
              <p:nvPr/>
            </p:nvCxnSpPr>
            <p:spPr>
              <a:xfrm>
                <a:off x="6208075" y="3002586"/>
                <a:ext cx="112160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87"/>
              <p:cNvCxnSpPr>
                <a:stCxn id="67" idx="0"/>
              </p:cNvCxnSpPr>
              <p:nvPr/>
            </p:nvCxnSpPr>
            <p:spPr>
              <a:xfrm flipH="1" flipV="1">
                <a:off x="7329684" y="3002586"/>
                <a:ext cx="8" cy="42641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41"/>
              <p:cNvGrpSpPr/>
              <p:nvPr/>
            </p:nvGrpSpPr>
            <p:grpSpPr>
              <a:xfrm>
                <a:off x="6616186" y="3428998"/>
                <a:ext cx="1427010" cy="1427011"/>
                <a:chOff x="8275659" y="3121311"/>
                <a:chExt cx="1734698" cy="1734700"/>
              </a:xfrm>
            </p:grpSpPr>
            <p:grpSp>
              <p:nvGrpSpPr>
                <p:cNvPr id="61" name="Group 4"/>
                <p:cNvGrpSpPr/>
                <p:nvPr/>
              </p:nvGrpSpPr>
              <p:grpSpPr>
                <a:xfrm>
                  <a:off x="8275659" y="3121311"/>
                  <a:ext cx="1734698" cy="1734700"/>
                  <a:chOff x="4089284" y="2256473"/>
                  <a:chExt cx="1677853" cy="1677853"/>
                </a:xfrm>
              </p:grpSpPr>
              <p:grpSp>
                <p:nvGrpSpPr>
                  <p:cNvPr id="64" name="Group 28"/>
                  <p:cNvGrpSpPr/>
                  <p:nvPr/>
                </p:nvGrpSpPr>
                <p:grpSpPr>
                  <a:xfrm>
                    <a:off x="4089284" y="2256473"/>
                    <a:ext cx="1677853" cy="1677853"/>
                    <a:chOff x="4069862" y="2247004"/>
                    <a:chExt cx="1705284" cy="1705284"/>
                  </a:xfrm>
                </p:grpSpPr>
                <p:sp>
                  <p:nvSpPr>
                    <p:cNvPr id="66" name="Oval 30"/>
                    <p:cNvSpPr/>
                    <p:nvPr/>
                  </p:nvSpPr>
                  <p:spPr>
                    <a:xfrm>
                      <a:off x="4069862" y="2247004"/>
                      <a:ext cx="1705283" cy="1705283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" name="Partial Circle 31"/>
                    <p:cNvSpPr/>
                    <p:nvPr/>
                  </p:nvSpPr>
                  <p:spPr>
                    <a:xfrm rot="16200000">
                      <a:off x="4069863" y="2247005"/>
                      <a:ext cx="1705283" cy="1705283"/>
                    </a:xfrm>
                    <a:prstGeom prst="pie">
                      <a:avLst>
                        <a:gd name="adj1" fmla="val 0"/>
                        <a:gd name="adj2" fmla="val 17419924"/>
                      </a:avLst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5" name="Oval 29"/>
                  <p:cNvSpPr/>
                  <p:nvPr/>
                </p:nvSpPr>
                <p:spPr>
                  <a:xfrm>
                    <a:off x="4184425" y="2351614"/>
                    <a:ext cx="1487571" cy="14875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2" name="Shape 2434"/>
                <p:cNvSpPr/>
                <p:nvPr/>
              </p:nvSpPr>
              <p:spPr>
                <a:xfrm>
                  <a:off x="8969871" y="3539888"/>
                  <a:ext cx="346259" cy="346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4727"/>
                      </a:moveTo>
                      <a:cubicBezTo>
                        <a:pt x="8631" y="14727"/>
                        <a:pt x="6873" y="12969"/>
                        <a:pt x="6873" y="10800"/>
                      </a:cubicBezTo>
                      <a:cubicBezTo>
                        <a:pt x="6873" y="8631"/>
                        <a:pt x="8631" y="6873"/>
                        <a:pt x="10800" y="6873"/>
                      </a:cubicBezTo>
                      <a:cubicBezTo>
                        <a:pt x="12969" y="6873"/>
                        <a:pt x="14727" y="8631"/>
                        <a:pt x="14727" y="10800"/>
                      </a:cubicBezTo>
                      <a:cubicBezTo>
                        <a:pt x="14727" y="12969"/>
                        <a:pt x="12969" y="14727"/>
                        <a:pt x="10800" y="14727"/>
                      </a:cubicBezTo>
                      <a:moveTo>
                        <a:pt x="10800" y="5891"/>
                      </a:moveTo>
                      <a:cubicBezTo>
                        <a:pt x="8088" y="5891"/>
                        <a:pt x="5891" y="8089"/>
                        <a:pt x="5891" y="10800"/>
                      </a:cubicBezTo>
                      <a:cubicBezTo>
                        <a:pt x="5891" y="13512"/>
                        <a:pt x="8088" y="15709"/>
                        <a:pt x="10800" y="15709"/>
                      </a:cubicBezTo>
                      <a:cubicBezTo>
                        <a:pt x="13512" y="15709"/>
                        <a:pt x="15709" y="13512"/>
                        <a:pt x="15709" y="10800"/>
                      </a:cubicBezTo>
                      <a:cubicBezTo>
                        <a:pt x="15709" y="8089"/>
                        <a:pt x="13512" y="5891"/>
                        <a:pt x="10800" y="5891"/>
                      </a:cubicBezTo>
                      <a:moveTo>
                        <a:pt x="20618" y="12013"/>
                      </a:moveTo>
                      <a:cubicBezTo>
                        <a:pt x="20614" y="12014"/>
                        <a:pt x="20611" y="12016"/>
                        <a:pt x="20607" y="12016"/>
                      </a:cubicBezTo>
                      <a:lnTo>
                        <a:pt x="19602" y="12268"/>
                      </a:lnTo>
                      <a:cubicBezTo>
                        <a:pt x="19256" y="12354"/>
                        <a:pt x="18984" y="12622"/>
                        <a:pt x="18892" y="12966"/>
                      </a:cubicBezTo>
                      <a:cubicBezTo>
                        <a:pt x="18703" y="13672"/>
                        <a:pt x="18421" y="14351"/>
                        <a:pt x="18053" y="14986"/>
                      </a:cubicBezTo>
                      <a:cubicBezTo>
                        <a:pt x="17873" y="15295"/>
                        <a:pt x="17876" y="15677"/>
                        <a:pt x="18060" y="15984"/>
                      </a:cubicBezTo>
                      <a:lnTo>
                        <a:pt x="18601" y="16885"/>
                      </a:lnTo>
                      <a:lnTo>
                        <a:pt x="16886" y="18600"/>
                      </a:lnTo>
                      <a:cubicBezTo>
                        <a:pt x="16882" y="18599"/>
                        <a:pt x="16878" y="18597"/>
                        <a:pt x="16875" y="18595"/>
                      </a:cubicBezTo>
                      <a:lnTo>
                        <a:pt x="15978" y="18057"/>
                      </a:lnTo>
                      <a:cubicBezTo>
                        <a:pt x="15822" y="17964"/>
                        <a:pt x="15648" y="17917"/>
                        <a:pt x="15473" y="17917"/>
                      </a:cubicBezTo>
                      <a:cubicBezTo>
                        <a:pt x="15304" y="17917"/>
                        <a:pt x="15134" y="17961"/>
                        <a:pt x="14982" y="18049"/>
                      </a:cubicBezTo>
                      <a:cubicBezTo>
                        <a:pt x="14348" y="18415"/>
                        <a:pt x="13671" y="18696"/>
                        <a:pt x="12968" y="18884"/>
                      </a:cubicBezTo>
                      <a:cubicBezTo>
                        <a:pt x="12624" y="18976"/>
                        <a:pt x="12356" y="19248"/>
                        <a:pt x="12269" y="19594"/>
                      </a:cubicBezTo>
                      <a:lnTo>
                        <a:pt x="12016" y="20607"/>
                      </a:lnTo>
                      <a:cubicBezTo>
                        <a:pt x="12015" y="20611"/>
                        <a:pt x="12014" y="20614"/>
                        <a:pt x="12012" y="20619"/>
                      </a:cubicBezTo>
                      <a:lnTo>
                        <a:pt x="9587" y="20619"/>
                      </a:lnTo>
                      <a:lnTo>
                        <a:pt x="9331" y="19594"/>
                      </a:lnTo>
                      <a:cubicBezTo>
                        <a:pt x="9244" y="19248"/>
                        <a:pt x="8976" y="18976"/>
                        <a:pt x="8632" y="18884"/>
                      </a:cubicBezTo>
                      <a:cubicBezTo>
                        <a:pt x="7929" y="18696"/>
                        <a:pt x="7251" y="18415"/>
                        <a:pt x="6617" y="18049"/>
                      </a:cubicBezTo>
                      <a:cubicBezTo>
                        <a:pt x="6465" y="17961"/>
                        <a:pt x="6296" y="17917"/>
                        <a:pt x="6127" y="17917"/>
                      </a:cubicBezTo>
                      <a:cubicBezTo>
                        <a:pt x="5951" y="17917"/>
                        <a:pt x="5777" y="17964"/>
                        <a:pt x="5621" y="18057"/>
                      </a:cubicBezTo>
                      <a:lnTo>
                        <a:pt x="4725" y="18595"/>
                      </a:lnTo>
                      <a:cubicBezTo>
                        <a:pt x="4722" y="18597"/>
                        <a:pt x="4718" y="18599"/>
                        <a:pt x="4714" y="18600"/>
                      </a:cubicBezTo>
                      <a:lnTo>
                        <a:pt x="3000" y="16885"/>
                      </a:lnTo>
                      <a:lnTo>
                        <a:pt x="3540" y="15984"/>
                      </a:lnTo>
                      <a:cubicBezTo>
                        <a:pt x="3724" y="15677"/>
                        <a:pt x="3727" y="15295"/>
                        <a:pt x="3548" y="14986"/>
                      </a:cubicBezTo>
                      <a:cubicBezTo>
                        <a:pt x="3179" y="14351"/>
                        <a:pt x="2897" y="13672"/>
                        <a:pt x="2708" y="12966"/>
                      </a:cubicBezTo>
                      <a:cubicBezTo>
                        <a:pt x="2616" y="12622"/>
                        <a:pt x="2343" y="12354"/>
                        <a:pt x="1998" y="12268"/>
                      </a:cubicBezTo>
                      <a:lnTo>
                        <a:pt x="993" y="12016"/>
                      </a:lnTo>
                      <a:cubicBezTo>
                        <a:pt x="989" y="12016"/>
                        <a:pt x="986" y="12014"/>
                        <a:pt x="982" y="12013"/>
                      </a:cubicBezTo>
                      <a:lnTo>
                        <a:pt x="982" y="9587"/>
                      </a:lnTo>
                      <a:lnTo>
                        <a:pt x="1998" y="9333"/>
                      </a:lnTo>
                      <a:cubicBezTo>
                        <a:pt x="2343" y="9246"/>
                        <a:pt x="2616" y="8979"/>
                        <a:pt x="2708" y="8634"/>
                      </a:cubicBezTo>
                      <a:cubicBezTo>
                        <a:pt x="2897" y="7928"/>
                        <a:pt x="3179" y="7249"/>
                        <a:pt x="3548" y="6615"/>
                      </a:cubicBezTo>
                      <a:cubicBezTo>
                        <a:pt x="3727" y="6305"/>
                        <a:pt x="3724" y="5923"/>
                        <a:pt x="3540" y="5617"/>
                      </a:cubicBezTo>
                      <a:lnTo>
                        <a:pt x="3005" y="4725"/>
                      </a:lnTo>
                      <a:cubicBezTo>
                        <a:pt x="3004" y="4722"/>
                        <a:pt x="3002" y="4718"/>
                        <a:pt x="3000" y="4715"/>
                      </a:cubicBezTo>
                      <a:lnTo>
                        <a:pt x="4715" y="3000"/>
                      </a:lnTo>
                      <a:lnTo>
                        <a:pt x="5621" y="3544"/>
                      </a:lnTo>
                      <a:cubicBezTo>
                        <a:pt x="5777" y="3636"/>
                        <a:pt x="5951" y="3683"/>
                        <a:pt x="6127" y="3683"/>
                      </a:cubicBezTo>
                      <a:cubicBezTo>
                        <a:pt x="6296" y="3683"/>
                        <a:pt x="6465" y="3639"/>
                        <a:pt x="6618" y="3551"/>
                      </a:cubicBezTo>
                      <a:cubicBezTo>
                        <a:pt x="7251" y="3185"/>
                        <a:pt x="7929" y="2904"/>
                        <a:pt x="8632" y="2717"/>
                      </a:cubicBezTo>
                      <a:cubicBezTo>
                        <a:pt x="8976" y="2624"/>
                        <a:pt x="9244" y="2353"/>
                        <a:pt x="9331" y="2007"/>
                      </a:cubicBezTo>
                      <a:lnTo>
                        <a:pt x="9587" y="982"/>
                      </a:lnTo>
                      <a:lnTo>
                        <a:pt x="12012" y="982"/>
                      </a:lnTo>
                      <a:cubicBezTo>
                        <a:pt x="12014" y="986"/>
                        <a:pt x="12015" y="989"/>
                        <a:pt x="12016" y="993"/>
                      </a:cubicBezTo>
                      <a:lnTo>
                        <a:pt x="12269" y="2007"/>
                      </a:lnTo>
                      <a:cubicBezTo>
                        <a:pt x="12356" y="2353"/>
                        <a:pt x="12624" y="2624"/>
                        <a:pt x="12968" y="2717"/>
                      </a:cubicBezTo>
                      <a:cubicBezTo>
                        <a:pt x="13671" y="2904"/>
                        <a:pt x="14348" y="3185"/>
                        <a:pt x="14982" y="3551"/>
                      </a:cubicBezTo>
                      <a:cubicBezTo>
                        <a:pt x="15134" y="3639"/>
                        <a:pt x="15304" y="3683"/>
                        <a:pt x="15473" y="3683"/>
                      </a:cubicBezTo>
                      <a:cubicBezTo>
                        <a:pt x="15648" y="3683"/>
                        <a:pt x="15822" y="3636"/>
                        <a:pt x="15978" y="3544"/>
                      </a:cubicBezTo>
                      <a:lnTo>
                        <a:pt x="16884" y="3000"/>
                      </a:lnTo>
                      <a:lnTo>
                        <a:pt x="18600" y="4715"/>
                      </a:lnTo>
                      <a:cubicBezTo>
                        <a:pt x="18598" y="4718"/>
                        <a:pt x="18597" y="4722"/>
                        <a:pt x="18595" y="4726"/>
                      </a:cubicBezTo>
                      <a:lnTo>
                        <a:pt x="18060" y="5616"/>
                      </a:lnTo>
                      <a:cubicBezTo>
                        <a:pt x="17876" y="5923"/>
                        <a:pt x="17873" y="6305"/>
                        <a:pt x="18053" y="6615"/>
                      </a:cubicBezTo>
                      <a:cubicBezTo>
                        <a:pt x="18421" y="7249"/>
                        <a:pt x="18703" y="7928"/>
                        <a:pt x="18892" y="8634"/>
                      </a:cubicBezTo>
                      <a:cubicBezTo>
                        <a:pt x="18984" y="8979"/>
                        <a:pt x="19256" y="9246"/>
                        <a:pt x="19602" y="9333"/>
                      </a:cubicBezTo>
                      <a:lnTo>
                        <a:pt x="20618" y="9587"/>
                      </a:lnTo>
                      <a:cubicBezTo>
                        <a:pt x="20618" y="9587"/>
                        <a:pt x="20618" y="12013"/>
                        <a:pt x="20618" y="12013"/>
                      </a:cubicBezTo>
                      <a:close/>
                      <a:moveTo>
                        <a:pt x="20880" y="8641"/>
                      </a:moveTo>
                      <a:lnTo>
                        <a:pt x="19841" y="8380"/>
                      </a:lnTo>
                      <a:cubicBezTo>
                        <a:pt x="19626" y="7580"/>
                        <a:pt x="19308" y="6822"/>
                        <a:pt x="18902" y="6122"/>
                      </a:cubicBezTo>
                      <a:lnTo>
                        <a:pt x="19455" y="5200"/>
                      </a:lnTo>
                      <a:cubicBezTo>
                        <a:pt x="19625" y="4871"/>
                        <a:pt x="19736" y="4463"/>
                        <a:pt x="19455" y="4182"/>
                      </a:cubicBezTo>
                      <a:lnTo>
                        <a:pt x="17419" y="2145"/>
                      </a:lnTo>
                      <a:cubicBezTo>
                        <a:pt x="17292" y="2018"/>
                        <a:pt x="17136" y="1969"/>
                        <a:pt x="16975" y="1969"/>
                      </a:cubicBezTo>
                      <a:cubicBezTo>
                        <a:pt x="16778" y="1969"/>
                        <a:pt x="16572" y="2043"/>
                        <a:pt x="16400" y="2145"/>
                      </a:cubicBezTo>
                      <a:lnTo>
                        <a:pt x="15473" y="2702"/>
                      </a:lnTo>
                      <a:cubicBezTo>
                        <a:pt x="14775" y="2298"/>
                        <a:pt x="14020" y="1982"/>
                        <a:pt x="13222" y="1768"/>
                      </a:cubicBezTo>
                      <a:lnTo>
                        <a:pt x="12960" y="720"/>
                      </a:lnTo>
                      <a:cubicBezTo>
                        <a:pt x="12848" y="367"/>
                        <a:pt x="12638" y="0"/>
                        <a:pt x="12240" y="0"/>
                      </a:cubicBezTo>
                      <a:lnTo>
                        <a:pt x="9360" y="0"/>
                      </a:lnTo>
                      <a:cubicBezTo>
                        <a:pt x="8962" y="0"/>
                        <a:pt x="8730" y="367"/>
                        <a:pt x="8640" y="720"/>
                      </a:cubicBezTo>
                      <a:lnTo>
                        <a:pt x="8378" y="1768"/>
                      </a:lnTo>
                      <a:cubicBezTo>
                        <a:pt x="7580" y="1982"/>
                        <a:pt x="6825" y="2298"/>
                        <a:pt x="6127" y="2702"/>
                      </a:cubicBezTo>
                      <a:lnTo>
                        <a:pt x="5200" y="2145"/>
                      </a:lnTo>
                      <a:cubicBezTo>
                        <a:pt x="5028" y="2043"/>
                        <a:pt x="4822" y="1969"/>
                        <a:pt x="4625" y="1969"/>
                      </a:cubicBezTo>
                      <a:cubicBezTo>
                        <a:pt x="4464" y="1969"/>
                        <a:pt x="4308" y="2018"/>
                        <a:pt x="4181" y="2145"/>
                      </a:cubicBezTo>
                      <a:lnTo>
                        <a:pt x="2145" y="4182"/>
                      </a:lnTo>
                      <a:cubicBezTo>
                        <a:pt x="1864" y="4463"/>
                        <a:pt x="1975" y="4871"/>
                        <a:pt x="2145" y="5200"/>
                      </a:cubicBezTo>
                      <a:lnTo>
                        <a:pt x="2698" y="6122"/>
                      </a:lnTo>
                      <a:cubicBezTo>
                        <a:pt x="2292" y="6822"/>
                        <a:pt x="1973" y="7580"/>
                        <a:pt x="1759" y="8380"/>
                      </a:cubicBezTo>
                      <a:lnTo>
                        <a:pt x="720" y="8641"/>
                      </a:lnTo>
                      <a:cubicBezTo>
                        <a:pt x="367" y="8730"/>
                        <a:pt x="0" y="8963"/>
                        <a:pt x="0" y="9360"/>
                      </a:cubicBezTo>
                      <a:lnTo>
                        <a:pt x="0" y="12240"/>
                      </a:lnTo>
                      <a:cubicBezTo>
                        <a:pt x="0" y="12638"/>
                        <a:pt x="367" y="12848"/>
                        <a:pt x="720" y="12960"/>
                      </a:cubicBezTo>
                      <a:lnTo>
                        <a:pt x="1759" y="13220"/>
                      </a:lnTo>
                      <a:cubicBezTo>
                        <a:pt x="1973" y="14021"/>
                        <a:pt x="2292" y="14778"/>
                        <a:pt x="2698" y="15478"/>
                      </a:cubicBezTo>
                      <a:lnTo>
                        <a:pt x="2145" y="16400"/>
                      </a:lnTo>
                      <a:cubicBezTo>
                        <a:pt x="1959" y="16714"/>
                        <a:pt x="1864" y="17137"/>
                        <a:pt x="2145" y="17419"/>
                      </a:cubicBezTo>
                      <a:lnTo>
                        <a:pt x="4181" y="19455"/>
                      </a:lnTo>
                      <a:cubicBezTo>
                        <a:pt x="4305" y="19579"/>
                        <a:pt x="4454" y="19627"/>
                        <a:pt x="4610" y="19627"/>
                      </a:cubicBezTo>
                      <a:cubicBezTo>
                        <a:pt x="4807" y="19627"/>
                        <a:pt x="5016" y="19550"/>
                        <a:pt x="5200" y="19455"/>
                      </a:cubicBezTo>
                      <a:lnTo>
                        <a:pt x="6127" y="18899"/>
                      </a:lnTo>
                      <a:cubicBezTo>
                        <a:pt x="6825" y="19302"/>
                        <a:pt x="7580" y="19619"/>
                        <a:pt x="8378" y="19832"/>
                      </a:cubicBezTo>
                      <a:lnTo>
                        <a:pt x="8640" y="20880"/>
                      </a:lnTo>
                      <a:cubicBezTo>
                        <a:pt x="8730" y="21233"/>
                        <a:pt x="8962" y="21600"/>
                        <a:pt x="9360" y="21600"/>
                      </a:cubicBezTo>
                      <a:lnTo>
                        <a:pt x="12240" y="21600"/>
                      </a:lnTo>
                      <a:cubicBezTo>
                        <a:pt x="12638" y="21600"/>
                        <a:pt x="12848" y="21233"/>
                        <a:pt x="12960" y="20880"/>
                      </a:cubicBezTo>
                      <a:lnTo>
                        <a:pt x="13222" y="19832"/>
                      </a:lnTo>
                      <a:cubicBezTo>
                        <a:pt x="14020" y="19619"/>
                        <a:pt x="14775" y="19302"/>
                        <a:pt x="15473" y="18899"/>
                      </a:cubicBezTo>
                      <a:lnTo>
                        <a:pt x="16400" y="19455"/>
                      </a:lnTo>
                      <a:cubicBezTo>
                        <a:pt x="16584" y="19550"/>
                        <a:pt x="16793" y="19627"/>
                        <a:pt x="16990" y="19627"/>
                      </a:cubicBezTo>
                      <a:cubicBezTo>
                        <a:pt x="17146" y="19627"/>
                        <a:pt x="17294" y="19579"/>
                        <a:pt x="17419" y="19455"/>
                      </a:cubicBezTo>
                      <a:lnTo>
                        <a:pt x="19455" y="17419"/>
                      </a:lnTo>
                      <a:cubicBezTo>
                        <a:pt x="19736" y="17137"/>
                        <a:pt x="19641" y="16714"/>
                        <a:pt x="19455" y="16400"/>
                      </a:cubicBezTo>
                      <a:lnTo>
                        <a:pt x="18902" y="15478"/>
                      </a:lnTo>
                      <a:cubicBezTo>
                        <a:pt x="19308" y="14778"/>
                        <a:pt x="19626" y="14021"/>
                        <a:pt x="19841" y="13220"/>
                      </a:cubicBezTo>
                      <a:lnTo>
                        <a:pt x="20880" y="12960"/>
                      </a:lnTo>
                      <a:cubicBezTo>
                        <a:pt x="21233" y="12848"/>
                        <a:pt x="21600" y="12638"/>
                        <a:pt x="21600" y="12240"/>
                      </a:cubicBezTo>
                      <a:lnTo>
                        <a:pt x="21600" y="9360"/>
                      </a:lnTo>
                      <a:cubicBezTo>
                        <a:pt x="21600" y="8963"/>
                        <a:pt x="21233" y="8730"/>
                        <a:pt x="20880" y="8641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marL="0" marR="0" lvl="0" indent="0" algn="ctr" defTabSz="2286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TextBox 23"/>
                <p:cNvSpPr txBox="1"/>
                <p:nvPr/>
              </p:nvSpPr>
              <p:spPr>
                <a:xfrm>
                  <a:off x="8658485" y="3890001"/>
                  <a:ext cx="969032" cy="54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80%</a:t>
                  </a:r>
                </a:p>
              </p:txBody>
            </p:sp>
          </p:grpSp>
        </p:grpSp>
        <p:grpSp>
          <p:nvGrpSpPr>
            <p:cNvPr id="68" name="Group 15"/>
            <p:cNvGrpSpPr/>
            <p:nvPr/>
          </p:nvGrpSpPr>
          <p:grpSpPr>
            <a:xfrm>
              <a:off x="6409882" y="2293931"/>
              <a:ext cx="4211509" cy="2730690"/>
              <a:chOff x="6369242" y="2099621"/>
              <a:chExt cx="4211509" cy="2730690"/>
            </a:xfrm>
          </p:grpSpPr>
          <p:cxnSp>
            <p:nvCxnSpPr>
              <p:cNvPr id="69" name="Straight Arrow Connector 58"/>
              <p:cNvCxnSpPr>
                <a:endCxn id="70" idx="3"/>
              </p:cNvCxnSpPr>
              <p:nvPr/>
            </p:nvCxnSpPr>
            <p:spPr>
              <a:xfrm flipH="1" flipV="1">
                <a:off x="6432225" y="2208212"/>
                <a:ext cx="10" cy="531782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Isosceles Triangle 59"/>
              <p:cNvSpPr/>
              <p:nvPr/>
            </p:nvSpPr>
            <p:spPr>
              <a:xfrm>
                <a:off x="6369242" y="2099621"/>
                <a:ext cx="125966" cy="108591"/>
              </a:xfrm>
              <a:prstGeom prst="triangle">
                <a:avLst/>
              </a:prstGeom>
              <a:solidFill>
                <a:srgbClr val="141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1" name="Straight Connector 89"/>
              <p:cNvCxnSpPr/>
              <p:nvPr/>
            </p:nvCxnSpPr>
            <p:spPr>
              <a:xfrm>
                <a:off x="6432225" y="2739994"/>
                <a:ext cx="343501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92"/>
              <p:cNvCxnSpPr>
                <a:stCxn id="83" idx="0"/>
              </p:cNvCxnSpPr>
              <p:nvPr/>
            </p:nvCxnSpPr>
            <p:spPr>
              <a:xfrm flipH="1" flipV="1">
                <a:off x="9867239" y="2739995"/>
                <a:ext cx="8" cy="6633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10"/>
              <p:cNvGrpSpPr/>
              <p:nvPr/>
            </p:nvGrpSpPr>
            <p:grpSpPr>
              <a:xfrm>
                <a:off x="9153741" y="3403300"/>
                <a:ext cx="1427010" cy="1427011"/>
                <a:chOff x="9153741" y="3403300"/>
                <a:chExt cx="1427010" cy="1427011"/>
              </a:xfrm>
            </p:grpSpPr>
            <p:grpSp>
              <p:nvGrpSpPr>
                <p:cNvPr id="74" name="Group 47"/>
                <p:cNvGrpSpPr/>
                <p:nvPr/>
              </p:nvGrpSpPr>
              <p:grpSpPr>
                <a:xfrm>
                  <a:off x="9153741" y="3403300"/>
                  <a:ext cx="1427010" cy="1427011"/>
                  <a:chOff x="4089284" y="2256473"/>
                  <a:chExt cx="1677853" cy="1677853"/>
                </a:xfrm>
              </p:grpSpPr>
              <p:grpSp>
                <p:nvGrpSpPr>
                  <p:cNvPr id="80" name="Group 50"/>
                  <p:cNvGrpSpPr/>
                  <p:nvPr/>
                </p:nvGrpSpPr>
                <p:grpSpPr>
                  <a:xfrm>
                    <a:off x="4089284" y="2256473"/>
                    <a:ext cx="1677853" cy="1677853"/>
                    <a:chOff x="4069862" y="2247004"/>
                    <a:chExt cx="1705284" cy="1705284"/>
                  </a:xfrm>
                </p:grpSpPr>
                <p:sp>
                  <p:nvSpPr>
                    <p:cNvPr id="82" name="Oval 52"/>
                    <p:cNvSpPr/>
                    <p:nvPr/>
                  </p:nvSpPr>
                  <p:spPr>
                    <a:xfrm>
                      <a:off x="4069862" y="2247004"/>
                      <a:ext cx="1705283" cy="1705283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3" name="Partial Circle 53"/>
                    <p:cNvSpPr/>
                    <p:nvPr/>
                  </p:nvSpPr>
                  <p:spPr>
                    <a:xfrm rot="16200000">
                      <a:off x="4069863" y="2247005"/>
                      <a:ext cx="1705283" cy="1705283"/>
                    </a:xfrm>
                    <a:prstGeom prst="pie">
                      <a:avLst>
                        <a:gd name="adj1" fmla="val 0"/>
                        <a:gd name="adj2" fmla="val 16901538"/>
                      </a:avLst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81" name="Oval 51"/>
                  <p:cNvSpPr/>
                  <p:nvPr/>
                </p:nvSpPr>
                <p:spPr>
                  <a:xfrm>
                    <a:off x="4184425" y="2351614"/>
                    <a:ext cx="1487571" cy="14875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5" name="TextBox 49"/>
                <p:cNvSpPr txBox="1"/>
                <p:nvPr/>
              </p:nvSpPr>
              <p:spPr>
                <a:xfrm>
                  <a:off x="9468663" y="4035645"/>
                  <a:ext cx="797152" cy="444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76%</a:t>
                  </a:r>
                </a:p>
              </p:txBody>
            </p:sp>
            <p:sp>
              <p:nvSpPr>
                <p:cNvPr id="76" name="Shape 2473"/>
                <p:cNvSpPr/>
                <p:nvPr/>
              </p:nvSpPr>
              <p:spPr>
                <a:xfrm>
                  <a:off x="9786328" y="3740206"/>
                  <a:ext cx="152020" cy="278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507" y="18651"/>
                      </a:moveTo>
                      <a:lnTo>
                        <a:pt x="10795" y="12327"/>
                      </a:lnTo>
                      <a:lnTo>
                        <a:pt x="10781" y="12326"/>
                      </a:lnTo>
                      <a:cubicBezTo>
                        <a:pt x="10785" y="12307"/>
                        <a:pt x="10800" y="12292"/>
                        <a:pt x="10800" y="12273"/>
                      </a:cubicBezTo>
                      <a:cubicBezTo>
                        <a:pt x="10800" y="12001"/>
                        <a:pt x="10398" y="11782"/>
                        <a:pt x="9900" y="11782"/>
                      </a:cubicBezTo>
                      <a:lnTo>
                        <a:pt x="2149" y="11782"/>
                      </a:lnTo>
                      <a:lnTo>
                        <a:pt x="8749" y="982"/>
                      </a:lnTo>
                      <a:lnTo>
                        <a:pt x="15850" y="982"/>
                      </a:lnTo>
                      <a:lnTo>
                        <a:pt x="11436" y="8190"/>
                      </a:lnTo>
                      <a:lnTo>
                        <a:pt x="11447" y="8192"/>
                      </a:lnTo>
                      <a:cubicBezTo>
                        <a:pt x="11417" y="8241"/>
                        <a:pt x="11391" y="8291"/>
                        <a:pt x="11391" y="8345"/>
                      </a:cubicBezTo>
                      <a:cubicBezTo>
                        <a:pt x="11391" y="8617"/>
                        <a:pt x="11794" y="8836"/>
                        <a:pt x="12291" y="8836"/>
                      </a:cubicBezTo>
                      <a:lnTo>
                        <a:pt x="19195" y="8836"/>
                      </a:lnTo>
                      <a:cubicBezTo>
                        <a:pt x="19195" y="8836"/>
                        <a:pt x="9507" y="18651"/>
                        <a:pt x="9507" y="18651"/>
                      </a:cubicBezTo>
                      <a:close/>
                      <a:moveTo>
                        <a:pt x="21600" y="8345"/>
                      </a:moveTo>
                      <a:cubicBezTo>
                        <a:pt x="21600" y="8074"/>
                        <a:pt x="21197" y="7855"/>
                        <a:pt x="20700" y="7855"/>
                      </a:cubicBezTo>
                      <a:lnTo>
                        <a:pt x="13541" y="7855"/>
                      </a:lnTo>
                      <a:lnTo>
                        <a:pt x="17954" y="646"/>
                      </a:lnTo>
                      <a:lnTo>
                        <a:pt x="17944" y="644"/>
                      </a:lnTo>
                      <a:cubicBezTo>
                        <a:pt x="17974" y="595"/>
                        <a:pt x="18000" y="545"/>
                        <a:pt x="18000" y="491"/>
                      </a:cubicBezTo>
                      <a:cubicBezTo>
                        <a:pt x="18000" y="220"/>
                        <a:pt x="17598" y="0"/>
                        <a:pt x="17100" y="0"/>
                      </a:cubicBezTo>
                      <a:lnTo>
                        <a:pt x="8101" y="0"/>
                      </a:lnTo>
                      <a:cubicBezTo>
                        <a:pt x="7703" y="0"/>
                        <a:pt x="7376" y="143"/>
                        <a:pt x="7257" y="337"/>
                      </a:cubicBezTo>
                      <a:lnTo>
                        <a:pt x="7246" y="335"/>
                      </a:lnTo>
                      <a:lnTo>
                        <a:pt x="47" y="12117"/>
                      </a:lnTo>
                      <a:lnTo>
                        <a:pt x="57" y="12120"/>
                      </a:lnTo>
                      <a:cubicBezTo>
                        <a:pt x="27" y="12168"/>
                        <a:pt x="0" y="12218"/>
                        <a:pt x="0" y="12273"/>
                      </a:cubicBezTo>
                      <a:cubicBezTo>
                        <a:pt x="0" y="12544"/>
                        <a:pt x="403" y="12764"/>
                        <a:pt x="900" y="12764"/>
                      </a:cubicBezTo>
                      <a:lnTo>
                        <a:pt x="8895" y="12764"/>
                      </a:lnTo>
                      <a:lnTo>
                        <a:pt x="7206" y="21055"/>
                      </a:lnTo>
                      <a:lnTo>
                        <a:pt x="7220" y="21056"/>
                      </a:lnTo>
                      <a:cubicBezTo>
                        <a:pt x="7216" y="21074"/>
                        <a:pt x="7200" y="21090"/>
                        <a:pt x="7200" y="21109"/>
                      </a:cubicBezTo>
                      <a:cubicBezTo>
                        <a:pt x="7200" y="21380"/>
                        <a:pt x="7603" y="21600"/>
                        <a:pt x="8101" y="21600"/>
                      </a:cubicBezTo>
                      <a:cubicBezTo>
                        <a:pt x="8464" y="21600"/>
                        <a:pt x="8761" y="21480"/>
                        <a:pt x="8900" y="21310"/>
                      </a:cubicBezTo>
                      <a:lnTo>
                        <a:pt x="8918" y="21315"/>
                      </a:lnTo>
                      <a:lnTo>
                        <a:pt x="21517" y="8551"/>
                      </a:lnTo>
                      <a:lnTo>
                        <a:pt x="21513" y="8550"/>
                      </a:lnTo>
                      <a:cubicBezTo>
                        <a:pt x="21567" y="8487"/>
                        <a:pt x="21600" y="8419"/>
                        <a:pt x="21600" y="8345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9049" tIns="19049" rIns="19049" bIns="19049" anchor="ctr"/>
                <a:lstStyle/>
                <a:p>
                  <a:pPr marL="0" marR="0" lvl="0" indent="0" algn="ctr" defTabSz="2286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5" name="文本框 84"/>
          <p:cNvSpPr txBox="1"/>
          <p:nvPr/>
        </p:nvSpPr>
        <p:spPr>
          <a:xfrm>
            <a:off x="987518" y="415419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1286276" y="3870919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812164" y="414978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3110922" y="3866506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547499" y="4119671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4846257" y="3836394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377915" y="412175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92" name="Rectangle 24"/>
          <p:cNvSpPr>
            <a:spLocks noChangeArrowheads="1"/>
          </p:cNvSpPr>
          <p:nvPr/>
        </p:nvSpPr>
        <p:spPr bwMode="auto">
          <a:xfrm>
            <a:off x="6676673" y="3838481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945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1675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  <p:sp>
        <p:nvSpPr>
          <p:cNvPr id="6" name="Rectangle 2"/>
          <p:cNvSpPr/>
          <p:nvPr/>
        </p:nvSpPr>
        <p:spPr>
          <a:xfrm>
            <a:off x="578734" y="1017206"/>
            <a:ext cx="8225262" cy="2352137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圆角矩形 68"/>
          <p:cNvSpPr/>
          <p:nvPr/>
        </p:nvSpPr>
        <p:spPr>
          <a:xfrm>
            <a:off x="1469975" y="3762398"/>
            <a:ext cx="1816106" cy="3738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55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30345" y="3686176"/>
            <a:ext cx="521410" cy="526279"/>
            <a:chOff x="1417067" y="4277724"/>
            <a:chExt cx="657499" cy="657499"/>
          </a:xfrm>
        </p:grpSpPr>
        <p:grpSp>
          <p:nvGrpSpPr>
            <p:cNvPr id="9" name="组合 8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1" name="椭圆 1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553F33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53F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8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3" name="圆角矩形 76"/>
          <p:cNvSpPr/>
          <p:nvPr/>
        </p:nvSpPr>
        <p:spPr>
          <a:xfrm>
            <a:off x="4039645" y="3774702"/>
            <a:ext cx="1816106" cy="373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04351" y="3698480"/>
            <a:ext cx="521410" cy="526279"/>
            <a:chOff x="1417067" y="4277724"/>
            <a:chExt cx="657499" cy="657499"/>
          </a:xfrm>
        </p:grpSpPr>
        <p:grpSp>
          <p:nvGrpSpPr>
            <p:cNvPr id="15" name="组合 14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17" name="椭圆 16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8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圆角矩形 84"/>
          <p:cNvSpPr/>
          <p:nvPr/>
        </p:nvSpPr>
        <p:spPr>
          <a:xfrm>
            <a:off x="6609315" y="3774702"/>
            <a:ext cx="1812649" cy="373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69685" y="3698480"/>
            <a:ext cx="521410" cy="526279"/>
            <a:chOff x="1417067" y="4277724"/>
            <a:chExt cx="657499" cy="657499"/>
          </a:xfrm>
        </p:grpSpPr>
        <p:grpSp>
          <p:nvGrpSpPr>
            <p:cNvPr id="21" name="组合 20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23" name="椭圆 2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2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8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5" name="Freeform 5"/>
          <p:cNvSpPr>
            <a:spLocks noEditPoints="1"/>
          </p:cNvSpPr>
          <p:nvPr/>
        </p:nvSpPr>
        <p:spPr>
          <a:xfrm>
            <a:off x="2141038" y="1434282"/>
            <a:ext cx="366713" cy="369094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 sz="1020"/>
          </a:p>
        </p:txBody>
      </p:sp>
      <p:sp>
        <p:nvSpPr>
          <p:cNvPr id="26" name="文本框 20"/>
          <p:cNvSpPr txBox="1"/>
          <p:nvPr/>
        </p:nvSpPr>
        <p:spPr>
          <a:xfrm flipH="1">
            <a:off x="2612526" y="1494528"/>
            <a:ext cx="149661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2106749" y="1860526"/>
            <a:ext cx="1674019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930298" y="2131519"/>
            <a:ext cx="2711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endParaRPr lang="en-US" altLang="zh-CN" sz="1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1864218" y="3814564"/>
            <a:ext cx="149661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0" name="文本框 20"/>
          <p:cNvSpPr txBox="1"/>
          <p:nvPr/>
        </p:nvSpPr>
        <p:spPr>
          <a:xfrm flipH="1">
            <a:off x="4435978" y="3817305"/>
            <a:ext cx="149661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7028365" y="3810815"/>
            <a:ext cx="149661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pic>
        <p:nvPicPr>
          <p:cNvPr id="32" name="图片 31" descr="typewriter-726965_960_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078" y="1075565"/>
            <a:ext cx="3368427" cy="22354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781793" y="3551383"/>
            <a:ext cx="249915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31810" y="2121171"/>
            <a:ext cx="1242353" cy="118652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7762" y="2493057"/>
            <a:ext cx="9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456" y="27923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目标计划</a:t>
            </a:r>
            <a:endParaRPr kumimoji="1" lang="zh-CN" alt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15768" y="3378280"/>
            <a:ext cx="4962419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08660" y="1834332"/>
            <a:ext cx="1614216" cy="1541670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48523" y="3082067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target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-20216"/>
            <a:ext cx="9144000" cy="2627453"/>
            <a:chOff x="0" y="0"/>
            <a:chExt cx="11430000" cy="2781300"/>
          </a:xfrm>
          <a:blipFill>
            <a:blip r:embed="rId3"/>
            <a:stretch>
              <a:fillRect/>
            </a:stretch>
          </a:blipFill>
        </p:grpSpPr>
        <p:sp>
          <p:nvSpPr>
            <p:cNvPr id="34" name="矩形 1"/>
            <p:cNvSpPr/>
            <p:nvPr/>
          </p:nvSpPr>
          <p:spPr>
            <a:xfrm>
              <a:off x="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1"/>
            <p:cNvSpPr/>
            <p:nvPr/>
          </p:nvSpPr>
          <p:spPr>
            <a:xfrm>
              <a:off x="2857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1"/>
            <p:cNvSpPr/>
            <p:nvPr/>
          </p:nvSpPr>
          <p:spPr>
            <a:xfrm>
              <a:off x="57150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1"/>
            <p:cNvSpPr/>
            <p:nvPr/>
          </p:nvSpPr>
          <p:spPr>
            <a:xfrm>
              <a:off x="8572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902117" y="3736579"/>
            <a:ext cx="12655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33432" y="30504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01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6569" y="40868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5885" y="4422661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919581" y="3736579"/>
            <a:ext cx="126553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39002" y="304588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02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3921" y="40274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6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9581" y="4382227"/>
            <a:ext cx="1481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965485" y="3683407"/>
            <a:ext cx="12655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210790" y="305746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03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1290" y="401373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kumimoji="1"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11480" y="4400781"/>
            <a:ext cx="1481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Deficiency in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048920" y="3686942"/>
            <a:ext cx="12655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170425" y="3073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04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86672" y="3998237"/>
            <a:ext cx="14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265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目标计划</a:t>
            </a:r>
            <a:endParaRPr kumimoji="1"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03897" y="4385762"/>
            <a:ext cx="144699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target plan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919054" y="3736579"/>
            <a:ext cx="126553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29942" y="2909368"/>
            <a:ext cx="664761" cy="634885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787291" y="3736579"/>
            <a:ext cx="126553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848660" y="3736579"/>
            <a:ext cx="1265530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060163" y="2886218"/>
            <a:ext cx="664761" cy="634885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73677" y="2898129"/>
            <a:ext cx="664761" cy="634885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13084" y="2898129"/>
            <a:ext cx="664761" cy="634885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8676" y="211475"/>
            <a:ext cx="2738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315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目标计划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9221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target plan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53720" y="1312230"/>
            <a:ext cx="7729155" cy="2689716"/>
            <a:chOff x="1206501" y="2082555"/>
            <a:chExt cx="9906000" cy="3447249"/>
          </a:xfrm>
        </p:grpSpPr>
        <p:sp>
          <p:nvSpPr>
            <p:cNvPr id="6" name="Rectangle 2"/>
            <p:cNvSpPr/>
            <p:nvPr/>
          </p:nvSpPr>
          <p:spPr>
            <a:xfrm>
              <a:off x="1206501" y="2082555"/>
              <a:ext cx="2982452" cy="344724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7" name="Rectangle 15"/>
            <p:cNvSpPr/>
            <p:nvPr/>
          </p:nvSpPr>
          <p:spPr>
            <a:xfrm>
              <a:off x="1330847" y="2205239"/>
              <a:ext cx="2757158" cy="31868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304800" sx="104000" sy="104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8" name="Shape 2661"/>
            <p:cNvSpPr/>
            <p:nvPr/>
          </p:nvSpPr>
          <p:spPr>
            <a:xfrm>
              <a:off x="2528541" y="2714247"/>
              <a:ext cx="338371" cy="3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2179888" y="3207964"/>
              <a:ext cx="1035677" cy="39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150$</a:t>
              </a:r>
            </a:p>
          </p:txBody>
        </p:sp>
        <p:sp>
          <p:nvSpPr>
            <p:cNvPr id="12" name="Rectangle 45"/>
            <p:cNvSpPr/>
            <p:nvPr/>
          </p:nvSpPr>
          <p:spPr>
            <a:xfrm>
              <a:off x="4668275" y="2082555"/>
              <a:ext cx="2982452" cy="344724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sp>
          <p:nvSpPr>
            <p:cNvPr id="13" name="Rectangle 46"/>
            <p:cNvSpPr/>
            <p:nvPr/>
          </p:nvSpPr>
          <p:spPr>
            <a:xfrm>
              <a:off x="4792619" y="2205239"/>
              <a:ext cx="2757158" cy="31868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304800" sx="104000" sy="104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sp>
          <p:nvSpPr>
            <p:cNvPr id="14" name="Shape 2661"/>
            <p:cNvSpPr/>
            <p:nvPr/>
          </p:nvSpPr>
          <p:spPr>
            <a:xfrm>
              <a:off x="5990315" y="2714247"/>
              <a:ext cx="338371" cy="3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50"/>
            <p:cNvSpPr txBox="1"/>
            <p:nvPr/>
          </p:nvSpPr>
          <p:spPr>
            <a:xfrm>
              <a:off x="5641662" y="3207964"/>
              <a:ext cx="1035677" cy="39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250$</a:t>
              </a:r>
            </a:p>
          </p:txBody>
        </p:sp>
        <p:sp>
          <p:nvSpPr>
            <p:cNvPr id="18" name="Rectangle 52"/>
            <p:cNvSpPr/>
            <p:nvPr/>
          </p:nvSpPr>
          <p:spPr>
            <a:xfrm>
              <a:off x="8130049" y="2082555"/>
              <a:ext cx="2982452" cy="344724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19" name="Rectangle 53"/>
            <p:cNvSpPr/>
            <p:nvPr/>
          </p:nvSpPr>
          <p:spPr>
            <a:xfrm>
              <a:off x="8254395" y="2205239"/>
              <a:ext cx="2757158" cy="31868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304800" sx="104000" sy="104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cs typeface="+mn-ea"/>
                <a:sym typeface="+mn-lt"/>
              </a:endParaRPr>
            </a:p>
          </p:txBody>
        </p:sp>
        <p:sp>
          <p:nvSpPr>
            <p:cNvPr id="20" name="Shape 2661"/>
            <p:cNvSpPr/>
            <p:nvPr/>
          </p:nvSpPr>
          <p:spPr>
            <a:xfrm>
              <a:off x="9452090" y="2714247"/>
              <a:ext cx="338371" cy="3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9103437" y="3207964"/>
              <a:ext cx="1035677" cy="39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u="none" strike="noStrike" kern="1200" cap="none" spc="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300$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929506" y="293449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228264" y="2651222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0089" y="293449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028847" y="2651222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31603" y="293449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630361" y="2651222"/>
            <a:ext cx="1254256" cy="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4232" y="315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目标计划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9221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target plan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522064" y="1999470"/>
            <a:ext cx="0" cy="80987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2902471" y="2809345"/>
            <a:ext cx="0" cy="808287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5350743" y="2809345"/>
            <a:ext cx="0" cy="808287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4126607" y="1999470"/>
            <a:ext cx="0" cy="80987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6573292" y="1999470"/>
            <a:ext cx="0" cy="809875"/>
          </a:xfrm>
          <a:prstGeom prst="line">
            <a:avLst/>
          </a:prstGeom>
          <a:noFill/>
          <a:ln w="6350" cap="flat">
            <a:solidFill>
              <a:schemeClr val="bg2">
                <a:lumMod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283941" y="1762859"/>
            <a:ext cx="474663" cy="47480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3890072" y="1762859"/>
            <a:ext cx="473075" cy="47480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111030" y="3379433"/>
            <a:ext cx="476250" cy="4779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7799016" y="2809345"/>
            <a:ext cx="0" cy="808287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562480" y="3379433"/>
            <a:ext cx="473075" cy="4779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2665935" y="3379433"/>
            <a:ext cx="473075" cy="4779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6336757" y="1762859"/>
            <a:ext cx="473075" cy="47480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/>
          <p:nvPr/>
        </p:nvSpPr>
        <p:spPr bwMode="auto">
          <a:xfrm>
            <a:off x="805770" y="2564694"/>
            <a:ext cx="1424666" cy="48771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2379595" y="2564694"/>
            <a:ext cx="1045752" cy="48771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/>
          <p:nvPr/>
        </p:nvSpPr>
        <p:spPr bwMode="auto">
          <a:xfrm>
            <a:off x="3603732" y="2564694"/>
            <a:ext cx="1045752" cy="48771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4824921" y="2564694"/>
            <a:ext cx="1048468" cy="48771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050646" y="2564694"/>
            <a:ext cx="1048468" cy="48771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8"/>
          <p:cNvSpPr/>
          <p:nvPr/>
        </p:nvSpPr>
        <p:spPr bwMode="auto">
          <a:xfrm>
            <a:off x="7276140" y="2564694"/>
            <a:ext cx="1045752" cy="48771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1433165" y="1880774"/>
            <a:ext cx="177800" cy="238974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4027320" y="1881816"/>
            <a:ext cx="198574" cy="235304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5247424" y="3483477"/>
            <a:ext cx="203462" cy="268309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2784854" y="3508719"/>
            <a:ext cx="235234" cy="219413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7678865" y="3506067"/>
            <a:ext cx="240302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4"/>
          <p:cNvSpPr>
            <a:spLocks noEditPoints="1"/>
          </p:cNvSpPr>
          <p:nvPr/>
        </p:nvSpPr>
        <p:spPr bwMode="auto">
          <a:xfrm>
            <a:off x="6455819" y="1894852"/>
            <a:ext cx="238125" cy="22489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167383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01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2547789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02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771925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03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994473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04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6218610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05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7444334" y="2705093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06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8676" y="3585771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848533" y="3379433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07828" y="189485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2167685" y="1688514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12283" y="3585771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372140" y="3379433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63827" y="189485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4623684" y="1688514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19183" y="3585771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5979040" y="3379433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831152" y="189485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091009" y="1688514"/>
            <a:ext cx="1254256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"/>
            <a:ext cx="9144000" cy="2627453"/>
            <a:chOff x="0" y="0"/>
            <a:chExt cx="11430000" cy="2781300"/>
          </a:xfrm>
          <a:blipFill>
            <a:blip r:embed="rId3"/>
            <a:stretch>
              <a:fillRect/>
            </a:stretch>
          </a:blipFill>
        </p:grpSpPr>
        <p:sp>
          <p:nvSpPr>
            <p:cNvPr id="5" name="矩形 1"/>
            <p:cNvSpPr/>
            <p:nvPr/>
          </p:nvSpPr>
          <p:spPr>
            <a:xfrm>
              <a:off x="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"/>
            <p:cNvSpPr/>
            <p:nvPr/>
          </p:nvSpPr>
          <p:spPr>
            <a:xfrm>
              <a:off x="2857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"/>
            <p:cNvSpPr/>
            <p:nvPr/>
          </p:nvSpPr>
          <p:spPr>
            <a:xfrm>
              <a:off x="57150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1"/>
            <p:cNvSpPr/>
            <p:nvPr/>
          </p:nvSpPr>
          <p:spPr>
            <a:xfrm>
              <a:off x="8572500" y="0"/>
              <a:ext cx="2857500" cy="2781300"/>
            </a:xfrm>
            <a:custGeom>
              <a:avLst/>
              <a:gdLst>
                <a:gd name="connsiteX0" fmla="*/ 0 w 2857500"/>
                <a:gd name="connsiteY0" fmla="*/ 0 h 2781300"/>
                <a:gd name="connsiteX1" fmla="*/ 2857500 w 2857500"/>
                <a:gd name="connsiteY1" fmla="*/ 0 h 2781300"/>
                <a:gd name="connsiteX2" fmla="*/ 2857500 w 2857500"/>
                <a:gd name="connsiteY2" fmla="*/ 2781300 h 2781300"/>
                <a:gd name="connsiteX3" fmla="*/ 0 w 2857500"/>
                <a:gd name="connsiteY3" fmla="*/ 2781300 h 2781300"/>
                <a:gd name="connsiteX4" fmla="*/ 0 w 2857500"/>
                <a:gd name="connsiteY4" fmla="*/ 0 h 2781300"/>
                <a:gd name="connsiteX0-1" fmla="*/ 0 w 2857500"/>
                <a:gd name="connsiteY0-2" fmla="*/ 0 h 2781300"/>
                <a:gd name="connsiteX1-3" fmla="*/ 2857500 w 2857500"/>
                <a:gd name="connsiteY1-4" fmla="*/ 0 h 2781300"/>
                <a:gd name="connsiteX2-5" fmla="*/ 2857500 w 2857500"/>
                <a:gd name="connsiteY2-6" fmla="*/ 2197100 h 2781300"/>
                <a:gd name="connsiteX3-7" fmla="*/ 0 w 2857500"/>
                <a:gd name="connsiteY3-8" fmla="*/ 2781300 h 2781300"/>
                <a:gd name="connsiteX4-9" fmla="*/ 0 w 2857500"/>
                <a:gd name="connsiteY4-10" fmla="*/ 0 h 2781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57500" h="2781300">
                  <a:moveTo>
                    <a:pt x="0" y="0"/>
                  </a:moveTo>
                  <a:lnTo>
                    <a:pt x="2857500" y="0"/>
                  </a:lnTo>
                  <a:lnTo>
                    <a:pt x="2857500" y="2197100"/>
                  </a:lnTo>
                  <a:lnTo>
                    <a:pt x="0" y="278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00418" y="3446070"/>
            <a:ext cx="24265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202X</a:t>
            </a:r>
            <a:endParaRPr lang="zh-CN" altLang="en-US" sz="6600" dirty="0"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63656" y="3369126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Business Template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1104" y="3738458"/>
            <a:ext cx="469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演讲结束，谢谢观看！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781793" y="3551383"/>
            <a:ext cx="249915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31810" y="2121171"/>
            <a:ext cx="1242353" cy="118652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7762" y="2493057"/>
            <a:ext cx="9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456" y="27923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15768" y="3378280"/>
            <a:ext cx="4962419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08660" y="1834332"/>
            <a:ext cx="1614216" cy="1541670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48523" y="3082067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1291" y="31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8504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5486" y="1261640"/>
            <a:ext cx="7597158" cy="2974694"/>
            <a:chOff x="1579115" y="2110468"/>
            <a:chExt cx="9033772" cy="3537205"/>
          </a:xfrm>
        </p:grpSpPr>
        <p:sp>
          <p:nvSpPr>
            <p:cNvPr id="7" name="Speech Bubble: Rectangle with Corners Rounded 1"/>
            <p:cNvSpPr/>
            <p:nvPr/>
          </p:nvSpPr>
          <p:spPr>
            <a:xfrm>
              <a:off x="1579115" y="2133894"/>
              <a:ext cx="2628006" cy="1783329"/>
            </a:xfrm>
            <a:prstGeom prst="wedgeRoundRectCallou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Speech Bubble: Rectangle with Corners Rounded 2"/>
            <p:cNvSpPr/>
            <p:nvPr/>
          </p:nvSpPr>
          <p:spPr>
            <a:xfrm>
              <a:off x="4781998" y="2110468"/>
              <a:ext cx="2628006" cy="1783329"/>
            </a:xfrm>
            <a:prstGeom prst="wedgeRoundRectCallou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Speech Bubble: Rectangle with Corners Rounded 3"/>
            <p:cNvSpPr/>
            <p:nvPr/>
          </p:nvSpPr>
          <p:spPr>
            <a:xfrm>
              <a:off x="7984881" y="2110472"/>
              <a:ext cx="2628006" cy="1806561"/>
            </a:xfrm>
            <a:prstGeom prst="wedgeRoundRectCallou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图片占位符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2216330" y="4416425"/>
              <a:ext cx="1231658" cy="12312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22" name="图片占位符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r="10000"/>
            <a:stretch>
              <a:fillRect/>
            </a:stretch>
          </p:blipFill>
          <p:spPr>
            <a:xfrm>
              <a:off x="5419213" y="4416425"/>
              <a:ext cx="1231658" cy="12312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23" name="图片占位符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0" r="16670"/>
            <a:stretch>
              <a:fillRect/>
            </a:stretch>
          </p:blipFill>
          <p:spPr>
            <a:xfrm>
              <a:off x="8622096" y="4416425"/>
              <a:ext cx="1231658" cy="12312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sp>
        <p:nvSpPr>
          <p:cNvPr id="25" name="文本框 24"/>
          <p:cNvSpPr txBox="1"/>
          <p:nvPr/>
        </p:nvSpPr>
        <p:spPr>
          <a:xfrm>
            <a:off x="898605" y="191159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95096" y="169194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4232" y="191159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930723" y="169194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51351" y="191159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647842" y="169194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1291" y="31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8504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12787" y="1098309"/>
            <a:ext cx="3795096" cy="3228141"/>
            <a:chOff x="2223739" y="585688"/>
            <a:chExt cx="4860405" cy="4134302"/>
          </a:xfrm>
        </p:grpSpPr>
        <p:sp>
          <p:nvSpPr>
            <p:cNvPr id="7" name="等腰三角形 6"/>
            <p:cNvSpPr/>
            <p:nvPr/>
          </p:nvSpPr>
          <p:spPr>
            <a:xfrm>
              <a:off x="3486451" y="585688"/>
              <a:ext cx="2343263" cy="1920759"/>
            </a:xfrm>
            <a:custGeom>
              <a:avLst/>
              <a:gdLst/>
              <a:ahLst/>
              <a:cxnLst/>
              <a:rect l="l" t="t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4782283" y="2757702"/>
              <a:ext cx="2301861" cy="1962288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816000" rIns="0"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等腰三角形 11"/>
            <p:cNvSpPr/>
            <p:nvPr/>
          </p:nvSpPr>
          <p:spPr>
            <a:xfrm>
              <a:off x="2223739" y="2757702"/>
              <a:ext cx="2301861" cy="1962288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816000" rIns="240000"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 10"/>
            <p:cNvSpPr/>
            <p:nvPr/>
          </p:nvSpPr>
          <p:spPr>
            <a:xfrm>
              <a:off x="3440911" y="2622731"/>
              <a:ext cx="2376383" cy="2028737"/>
            </a:xfrm>
            <a:custGeom>
              <a:avLst/>
              <a:gdLst>
                <a:gd name="connsiteX0" fmla="*/ 0 w 1822450"/>
                <a:gd name="connsiteY0" fmla="*/ 0 h 1551623"/>
                <a:gd name="connsiteX1" fmla="*/ 1822450 w 1822450"/>
                <a:gd name="connsiteY1" fmla="*/ 0 h 1551623"/>
                <a:gd name="connsiteX2" fmla="*/ 911225 w 1822450"/>
                <a:gd name="connsiteY2" fmla="*/ 1551623 h 155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50" h="1551623">
                  <a:moveTo>
                    <a:pt x="0" y="0"/>
                  </a:moveTo>
                  <a:lnTo>
                    <a:pt x="1822450" y="0"/>
                  </a:lnTo>
                  <a:lnTo>
                    <a:pt x="911225" y="15516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0" rIns="576000" bIns="52800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53598" y="2235685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950089" y="2016034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9694" y="2235685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106185" y="2016034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8333" y="389758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314824" y="367793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59567" y="389758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56058" y="3677933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1291" y="31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8504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36032" y="1504709"/>
            <a:ext cx="6975832" cy="1621144"/>
            <a:chOff x="1233713" y="2072270"/>
            <a:chExt cx="9724574" cy="2259936"/>
          </a:xfrm>
        </p:grpSpPr>
        <p:grpSp>
          <p:nvGrpSpPr>
            <p:cNvPr id="6" name="组合 5"/>
            <p:cNvGrpSpPr/>
            <p:nvPr/>
          </p:nvGrpSpPr>
          <p:grpSpPr>
            <a:xfrm>
              <a:off x="1233713" y="2081328"/>
              <a:ext cx="1836321" cy="2249038"/>
              <a:chOff x="1233713" y="2081328"/>
              <a:chExt cx="1836321" cy="2249038"/>
            </a:xfrm>
          </p:grpSpPr>
          <p:cxnSp>
            <p:nvCxnSpPr>
              <p:cNvPr id="7" name="Straight Connector 2"/>
              <p:cNvCxnSpPr/>
              <p:nvPr/>
            </p:nvCxnSpPr>
            <p:spPr>
              <a:xfrm rot="5400000">
                <a:off x="1908984" y="4086343"/>
                <a:ext cx="485778" cy="226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" name="Rectangle: Rounded Corners 4"/>
              <p:cNvSpPr/>
              <p:nvPr/>
            </p:nvSpPr>
            <p:spPr>
              <a:xfrm rot="10800000">
                <a:off x="1233713" y="2081328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Rectangle: Rounded Corners 5"/>
              <p:cNvSpPr/>
              <p:nvPr/>
            </p:nvSpPr>
            <p:spPr>
              <a:xfrm rot="10800000" flipV="1">
                <a:off x="1514247" y="3333767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endParaRPr lang="zh-CN" altLang="en-US" sz="1100" b="1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Freeform: Shape 7"/>
              <p:cNvSpPr/>
              <p:nvPr/>
            </p:nvSpPr>
            <p:spPr bwMode="auto">
              <a:xfrm>
                <a:off x="1798196" y="2599165"/>
                <a:ext cx="707353" cy="468728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874878" y="2076788"/>
              <a:ext cx="1836320" cy="2246320"/>
              <a:chOff x="3874878" y="2076788"/>
              <a:chExt cx="1836320" cy="2246320"/>
            </a:xfrm>
          </p:grpSpPr>
          <p:cxnSp>
            <p:nvCxnSpPr>
              <p:cNvPr id="15" name="Straight Connector 9"/>
              <p:cNvCxnSpPr/>
              <p:nvPr/>
            </p:nvCxnSpPr>
            <p:spPr>
              <a:xfrm rot="5400000">
                <a:off x="4550149" y="4079085"/>
                <a:ext cx="485778" cy="226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" name="Rectangle: Rounded Corners 11"/>
              <p:cNvSpPr/>
              <p:nvPr/>
            </p:nvSpPr>
            <p:spPr>
              <a:xfrm rot="10800000">
                <a:off x="3874878" y="2076788"/>
                <a:ext cx="1836320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Rectangle: Rounded Corners 12"/>
              <p:cNvSpPr/>
              <p:nvPr/>
            </p:nvSpPr>
            <p:spPr>
              <a:xfrm rot="10800000" flipV="1">
                <a:off x="4115629" y="3329227"/>
                <a:ext cx="1259461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lvl="0" algn="ctr"/>
                <a:endParaRPr lang="zh-CN" altLang="en-US" sz="1100" b="1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Freeform: Shape 14"/>
              <p:cNvSpPr/>
              <p:nvPr/>
            </p:nvSpPr>
            <p:spPr bwMode="auto">
              <a:xfrm>
                <a:off x="4487297" y="2594895"/>
                <a:ext cx="611483" cy="478371"/>
              </a:xfrm>
              <a:custGeom>
                <a:avLst/>
                <a:gdLst/>
                <a:ahLst/>
                <a:cxnLst>
                  <a:cxn ang="0">
                    <a:pos x="68" y="8"/>
                  </a:cxn>
                  <a:cxn ang="0">
                    <a:pos x="67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8"/>
                  </a:cxn>
                  <a:cxn ang="0">
                    <a:pos x="13" y="27"/>
                  </a:cxn>
                  <a:cxn ang="0">
                    <a:pos x="3" y="38"/>
                  </a:cxn>
                  <a:cxn ang="0">
                    <a:pos x="2" y="38"/>
                  </a:cxn>
                  <a:cxn ang="0">
                    <a:pos x="0" y="3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3" y="14"/>
                  </a:cxn>
                  <a:cxn ang="0">
                    <a:pos x="13" y="25"/>
                  </a:cxn>
                  <a:cxn ang="0">
                    <a:pos x="14" y="26"/>
                  </a:cxn>
                  <a:cxn ang="0">
                    <a:pos x="13" y="27"/>
                  </a:cxn>
                  <a:cxn ang="0">
                    <a:pos x="68" y="52"/>
                  </a:cxn>
                  <a:cxn ang="0">
                    <a:pos x="67" y="53"/>
                  </a:cxn>
                  <a:cxn ang="0">
                    <a:pos x="2" y="53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2" y="43"/>
                  </a:cxn>
                  <a:cxn ang="0">
                    <a:pos x="67" y="43"/>
                  </a:cxn>
                  <a:cxn ang="0">
                    <a:pos x="68" y="44"/>
                  </a:cxn>
                  <a:cxn ang="0">
                    <a:pos x="68" y="52"/>
                  </a:cxn>
                  <a:cxn ang="0">
                    <a:pos x="68" y="23"/>
                  </a:cxn>
                  <a:cxn ang="0">
                    <a:pos x="67" y="24"/>
                  </a:cxn>
                  <a:cxn ang="0">
                    <a:pos x="26" y="24"/>
                  </a:cxn>
                  <a:cxn ang="0">
                    <a:pos x="25" y="23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67" y="14"/>
                  </a:cxn>
                  <a:cxn ang="0">
                    <a:pos x="68" y="15"/>
                  </a:cxn>
                  <a:cxn ang="0">
                    <a:pos x="68" y="23"/>
                  </a:cxn>
                  <a:cxn ang="0">
                    <a:pos x="68" y="37"/>
                  </a:cxn>
                  <a:cxn ang="0">
                    <a:pos x="67" y="38"/>
                  </a:cxn>
                  <a:cxn ang="0">
                    <a:pos x="26" y="38"/>
                  </a:cxn>
                  <a:cxn ang="0">
                    <a:pos x="25" y="37"/>
                  </a:cxn>
                  <a:cxn ang="0">
                    <a:pos x="25" y="30"/>
                  </a:cxn>
                  <a:cxn ang="0">
                    <a:pos x="26" y="29"/>
                  </a:cxn>
                  <a:cxn ang="0">
                    <a:pos x="67" y="29"/>
                  </a:cxn>
                  <a:cxn ang="0">
                    <a:pos x="68" y="30"/>
                  </a:cxn>
                  <a:cxn ang="0">
                    <a:pos x="68" y="37"/>
                  </a:cxn>
                </a:cxnLst>
                <a:rect l="0" t="0" r="r" b="b"/>
                <a:pathLst>
                  <a:path w="68" h="53">
                    <a:moveTo>
                      <a:pt x="68" y="8"/>
                    </a:moveTo>
                    <a:cubicBezTo>
                      <a:pt x="68" y="9"/>
                      <a:pt x="68" y="9"/>
                      <a:pt x="6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1"/>
                    </a:cubicBezTo>
                    <a:lnTo>
                      <a:pt x="68" y="8"/>
                    </a:lnTo>
                    <a:close/>
                    <a:moveTo>
                      <a:pt x="13" y="27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8"/>
                      <a:pt x="0" y="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3" y="27"/>
                    </a:cubicBezTo>
                    <a:close/>
                    <a:moveTo>
                      <a:pt x="68" y="52"/>
                    </a:moveTo>
                    <a:cubicBezTo>
                      <a:pt x="68" y="52"/>
                      <a:pt x="68" y="53"/>
                      <a:pt x="67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3"/>
                      <a:pt x="68" y="44"/>
                      <a:pt x="68" y="44"/>
                    </a:cubicBezTo>
                    <a:lnTo>
                      <a:pt x="68" y="52"/>
                    </a:lnTo>
                    <a:close/>
                    <a:moveTo>
                      <a:pt x="68" y="23"/>
                    </a:moveTo>
                    <a:cubicBezTo>
                      <a:pt x="68" y="23"/>
                      <a:pt x="68" y="24"/>
                      <a:pt x="6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8" y="14"/>
                      <a:pt x="68" y="15"/>
                      <a:pt x="68" y="15"/>
                    </a:cubicBezTo>
                    <a:lnTo>
                      <a:pt x="68" y="23"/>
                    </a:lnTo>
                    <a:close/>
                    <a:moveTo>
                      <a:pt x="68" y="37"/>
                    </a:moveTo>
                    <a:cubicBezTo>
                      <a:pt x="68" y="38"/>
                      <a:pt x="68" y="38"/>
                      <a:pt x="67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8"/>
                      <a:pt x="25" y="38"/>
                      <a:pt x="25" y="37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9"/>
                      <a:pt x="25" y="29"/>
                      <a:pt x="26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8" y="29"/>
                      <a:pt x="68" y="29"/>
                      <a:pt x="68" y="30"/>
                    </a:cubicBezTo>
                    <a:lnTo>
                      <a:pt x="68" y="3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33684" y="2072270"/>
              <a:ext cx="1836321" cy="2246319"/>
              <a:chOff x="6533684" y="2072270"/>
              <a:chExt cx="1836321" cy="2246319"/>
            </a:xfrm>
          </p:grpSpPr>
          <p:cxnSp>
            <p:nvCxnSpPr>
              <p:cNvPr id="22" name="Straight Connector 16"/>
              <p:cNvCxnSpPr/>
              <p:nvPr/>
            </p:nvCxnSpPr>
            <p:spPr>
              <a:xfrm rot="5400000">
                <a:off x="7208955" y="4074566"/>
                <a:ext cx="485778" cy="226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18"/>
              <p:cNvSpPr/>
              <p:nvPr/>
            </p:nvSpPr>
            <p:spPr>
              <a:xfrm rot="10800000">
                <a:off x="6533684" y="2072270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Rectangle: Rounded Corners 19"/>
              <p:cNvSpPr/>
              <p:nvPr/>
            </p:nvSpPr>
            <p:spPr>
              <a:xfrm rot="10800000" flipV="1">
                <a:off x="6822112" y="3368150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lvl="0" algn="ctr"/>
                <a:endParaRPr lang="zh-CN" altLang="en-US" sz="1100" b="1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Freeform: Shape 21"/>
              <p:cNvSpPr/>
              <p:nvPr/>
            </p:nvSpPr>
            <p:spPr bwMode="auto">
              <a:xfrm>
                <a:off x="7179785" y="2555325"/>
                <a:ext cx="544118" cy="548470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l="0" t="0" r="r" b="b"/>
                <a:pathLst>
                  <a:path w="58" h="58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121966" y="2085887"/>
              <a:ext cx="1836321" cy="2246319"/>
              <a:chOff x="9121966" y="2085887"/>
              <a:chExt cx="1836321" cy="2246319"/>
            </a:xfrm>
          </p:grpSpPr>
          <p:cxnSp>
            <p:nvCxnSpPr>
              <p:cNvPr id="29" name="Straight Connector 23"/>
              <p:cNvCxnSpPr/>
              <p:nvPr/>
            </p:nvCxnSpPr>
            <p:spPr>
              <a:xfrm rot="5400000">
                <a:off x="9797236" y="4088183"/>
                <a:ext cx="485778" cy="226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0" name="Rectangle: Rounded Corners 25"/>
              <p:cNvSpPr/>
              <p:nvPr/>
            </p:nvSpPr>
            <p:spPr>
              <a:xfrm rot="10800000">
                <a:off x="9121966" y="2085887"/>
                <a:ext cx="1836321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Rectangle: Rounded Corners 26"/>
              <p:cNvSpPr/>
              <p:nvPr/>
            </p:nvSpPr>
            <p:spPr>
              <a:xfrm rot="10800000" flipV="1">
                <a:off x="9362717" y="3338326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lvl="0" algn="ctr"/>
                <a:endParaRPr lang="zh-CN" altLang="en-US" sz="1100" b="1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Freeform: Shape 28"/>
              <p:cNvSpPr/>
              <p:nvPr/>
            </p:nvSpPr>
            <p:spPr bwMode="auto">
              <a:xfrm>
                <a:off x="9732157" y="2597581"/>
                <a:ext cx="615937" cy="491189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711930" y="37157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008421" y="349610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06544" y="37157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2903035" y="349610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70388" y="37157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866879" y="349610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65002" y="371575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6761493" y="349610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1291" y="31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工作概述</a:t>
            </a:r>
            <a:endParaRPr kumimoji="1" lang="zh-CN" altLang="en-US" sz="1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8504" y="3153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Summary of work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87262" y="1010851"/>
            <a:ext cx="6163312" cy="3410687"/>
            <a:chOff x="1753772" y="1325914"/>
            <a:chExt cx="8985910" cy="497267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gray">
            <a:xfrm>
              <a:off x="4455455" y="3476913"/>
              <a:ext cx="0" cy="2821672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214120"/>
              <a:endPara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gray">
            <a:xfrm>
              <a:off x="7201169" y="3356309"/>
              <a:ext cx="0" cy="294227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214120"/>
              <a:endPara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9"/>
            <p:cNvSpPr/>
            <p:nvPr/>
          </p:nvSpPr>
          <p:spPr bwMode="gray">
            <a:xfrm>
              <a:off x="1753772" y="1325914"/>
              <a:ext cx="8985910" cy="2154895"/>
            </a:xfrm>
            <a:custGeom>
              <a:avLst/>
              <a:gdLst>
                <a:gd name="T0" fmla="*/ 0 w 4371"/>
                <a:gd name="T1" fmla="*/ 2147483647 h 1066"/>
                <a:gd name="T2" fmla="*/ 2147483647 w 4371"/>
                <a:gd name="T3" fmla="*/ 2147483647 h 1066"/>
                <a:gd name="T4" fmla="*/ 2147483647 w 4371"/>
                <a:gd name="T5" fmla="*/ 2147483647 h 1066"/>
                <a:gd name="T6" fmla="*/ 2147483647 w 4371"/>
                <a:gd name="T7" fmla="*/ 2147483647 h 1066"/>
                <a:gd name="T8" fmla="*/ 2147483647 w 4371"/>
                <a:gd name="T9" fmla="*/ 2147483647 h 1066"/>
                <a:gd name="T10" fmla="*/ 2147483647 w 4371"/>
                <a:gd name="T11" fmla="*/ 2147483647 h 1066"/>
                <a:gd name="T12" fmla="*/ 2147483647 w 4371"/>
                <a:gd name="T13" fmla="*/ 0 h 1066"/>
                <a:gd name="T14" fmla="*/ 2147483647 w 4371"/>
                <a:gd name="T15" fmla="*/ 2147483647 h 1066"/>
                <a:gd name="T16" fmla="*/ 2147483647 w 4371"/>
                <a:gd name="T17" fmla="*/ 2147483647 h 1066"/>
                <a:gd name="T18" fmla="*/ 2147483647 w 4371"/>
                <a:gd name="T19" fmla="*/ 2147483647 h 1066"/>
                <a:gd name="T20" fmla="*/ 2147483647 w 4371"/>
                <a:gd name="T21" fmla="*/ 2147483647 h 1066"/>
                <a:gd name="T22" fmla="*/ 2147483647 w 4371"/>
                <a:gd name="T23" fmla="*/ 2147483647 h 1066"/>
                <a:gd name="T24" fmla="*/ 2147483647 w 4371"/>
                <a:gd name="T25" fmla="*/ 2147483647 h 1066"/>
                <a:gd name="T26" fmla="*/ 2147483647 w 4371"/>
                <a:gd name="T27" fmla="*/ 2147483647 h 1066"/>
                <a:gd name="T28" fmla="*/ 2147483647 w 4371"/>
                <a:gd name="T29" fmla="*/ 2147483647 h 1066"/>
                <a:gd name="T30" fmla="*/ 0 w 4371"/>
                <a:gd name="T31" fmla="*/ 2147483647 h 10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71"/>
                <a:gd name="T49" fmla="*/ 0 h 1066"/>
                <a:gd name="T50" fmla="*/ 4371 w 4371"/>
                <a:gd name="T51" fmla="*/ 1066 h 10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71" h="1066">
                  <a:moveTo>
                    <a:pt x="0" y="845"/>
                  </a:moveTo>
                  <a:lnTo>
                    <a:pt x="1523" y="313"/>
                  </a:lnTo>
                  <a:lnTo>
                    <a:pt x="1610" y="617"/>
                  </a:lnTo>
                  <a:lnTo>
                    <a:pt x="2720" y="243"/>
                  </a:lnTo>
                  <a:lnTo>
                    <a:pt x="2784" y="538"/>
                  </a:lnTo>
                  <a:lnTo>
                    <a:pt x="3882" y="266"/>
                  </a:lnTo>
                  <a:lnTo>
                    <a:pt x="3795" y="0"/>
                  </a:lnTo>
                  <a:lnTo>
                    <a:pt x="4371" y="269"/>
                  </a:lnTo>
                  <a:lnTo>
                    <a:pt x="3961" y="832"/>
                  </a:lnTo>
                  <a:lnTo>
                    <a:pt x="3912" y="542"/>
                  </a:lnTo>
                  <a:lnTo>
                    <a:pt x="2594" y="921"/>
                  </a:lnTo>
                  <a:lnTo>
                    <a:pt x="2509" y="620"/>
                  </a:lnTo>
                  <a:lnTo>
                    <a:pt x="1344" y="968"/>
                  </a:lnTo>
                  <a:lnTo>
                    <a:pt x="1280" y="666"/>
                  </a:lnTo>
                  <a:lnTo>
                    <a:pt x="67" y="1066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defTabSz="1214120">
                <a:defRPr/>
              </a:pPr>
              <a:endPara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3128776" y="3260714"/>
              <a:ext cx="1196395" cy="44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44" tIns="45522" rIns="91044" bIns="45522">
              <a:spAutoFit/>
            </a:bodyPr>
            <a:lstStyle/>
            <a:p>
              <a:pPr algn="ctr" defTabSz="1214120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76"/>
            <p:cNvSpPr>
              <a:spLocks noChangeArrowheads="1"/>
            </p:cNvSpPr>
            <p:nvPr/>
          </p:nvSpPr>
          <p:spPr bwMode="auto">
            <a:xfrm>
              <a:off x="5891703" y="3260714"/>
              <a:ext cx="1204370" cy="44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44" tIns="45522" rIns="91044" bIns="45522">
              <a:spAutoFit/>
            </a:bodyPr>
            <a:lstStyle/>
            <a:p>
              <a:pPr algn="ctr" defTabSz="1214120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76"/>
            <p:cNvSpPr>
              <a:spLocks noChangeArrowheads="1"/>
            </p:cNvSpPr>
            <p:nvPr/>
          </p:nvSpPr>
          <p:spPr bwMode="auto">
            <a:xfrm>
              <a:off x="8772655" y="3260716"/>
              <a:ext cx="1181056" cy="44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44" tIns="45522" rIns="91044" bIns="45522">
              <a:spAutoFit/>
            </a:bodyPr>
            <a:lstStyle/>
            <a:p>
              <a:pPr algn="ctr" defTabSz="1214120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189274" y="303383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485765" y="279216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53118" y="303871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449609" y="2797049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71095" y="3033832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367586" y="2792162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89274" y="349528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53118" y="350016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71095" y="349528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781793" y="3551383"/>
            <a:ext cx="249915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31810" y="2121171"/>
            <a:ext cx="1242353" cy="118652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7762" y="2493057"/>
            <a:ext cx="9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456" y="27923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32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15768" y="3378280"/>
            <a:ext cx="4962419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08660" y="1834332"/>
            <a:ext cx="1614216" cy="1541670"/>
          </a:xfrm>
          <a:prstGeom prst="ellipse">
            <a:avLst/>
          </a:prstGeom>
          <a:noFill/>
          <a:ln>
            <a:solidFill>
              <a:srgbClr val="323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5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48523" y="3082067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2597" y="246221"/>
            <a:ext cx="9051403" cy="0"/>
          </a:xfrm>
          <a:prstGeom prst="line">
            <a:avLst/>
          </a:prstGeom>
          <a:ln>
            <a:solidFill>
              <a:srgbClr val="323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141137" y="3153"/>
            <a:ext cx="493095" cy="2462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6997" y="-3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265"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完成情况</a:t>
            </a:r>
            <a:endParaRPr kumimoji="1" lang="zh-CN" altLang="en-US" sz="1000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8734" y="-6305"/>
            <a:ext cx="1814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completion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019300" y="1791570"/>
            <a:ext cx="4669972" cy="1806160"/>
            <a:chOff x="2438399" y="2337959"/>
            <a:chExt cx="6226629" cy="2408213"/>
          </a:xfrm>
        </p:grpSpPr>
        <p:cxnSp>
          <p:nvCxnSpPr>
            <p:cNvPr id="7" name="直接连接符 6"/>
            <p:cNvCxnSpPr>
              <a:endCxn id="11" idx="1"/>
            </p:cNvCxnSpPr>
            <p:nvPr/>
          </p:nvCxnSpPr>
          <p:spPr>
            <a:xfrm flipV="1">
              <a:off x="2931885" y="3055258"/>
              <a:ext cx="1328523" cy="7910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464408" y="3104699"/>
              <a:ext cx="2033670" cy="13149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786369" y="2766587"/>
              <a:ext cx="1424181" cy="16530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438399" y="3846286"/>
              <a:ext cx="493486" cy="4934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260408" y="2931886"/>
              <a:ext cx="246744" cy="2467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445502" y="4339772"/>
              <a:ext cx="406400" cy="40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71101" y="2337959"/>
              <a:ext cx="593927" cy="5939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61728" y="1708535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790817" y="1418671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3923" y="368203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480414" y="3462386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89272" y="191916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985763" y="1699518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79983" y="3975719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576474" y="3756068"/>
            <a:ext cx="1254256" cy="2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效率培训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816</Words>
  <Application>Microsoft Office PowerPoint</Application>
  <PresentationFormat>自定义</PresentationFormat>
  <Paragraphs>306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DIN-BoldItalic</vt:lpstr>
      <vt:lpstr>Gill Sans</vt:lpstr>
      <vt:lpstr>Yuanti SC</vt:lpstr>
      <vt:lpstr>等线</vt:lpstr>
      <vt:lpstr>等线 Light</vt:lpstr>
      <vt:lpstr>微软雅黑</vt:lpstr>
      <vt:lpstr>Arial</vt:lpstr>
      <vt:lpstr>Bodoni MT Black</vt:lpstr>
      <vt:lpstr>Calibri</vt:lpstr>
      <vt:lpstr>Calibri Light</vt:lpstr>
      <vt:lpstr>Impact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</cp:revision>
  <dcterms:created xsi:type="dcterms:W3CDTF">2017-09-08T10:34:00Z</dcterms:created>
  <dcterms:modified xsi:type="dcterms:W3CDTF">2021-01-05T14:11:32Z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