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27"/>
  </p:notesMasterIdLst>
  <p:sldIdLst>
    <p:sldId id="259" r:id="rId5"/>
    <p:sldId id="260" r:id="rId6"/>
    <p:sldId id="256" r:id="rId7"/>
    <p:sldId id="257" r:id="rId8"/>
    <p:sldId id="275" r:id="rId9"/>
    <p:sldId id="276" r:id="rId10"/>
    <p:sldId id="278" r:id="rId11"/>
    <p:sldId id="277" r:id="rId12"/>
    <p:sldId id="279" r:id="rId13"/>
    <p:sldId id="280" r:id="rId14"/>
    <p:sldId id="281" r:id="rId15"/>
    <p:sldId id="282" r:id="rId16"/>
    <p:sldId id="290" r:id="rId17"/>
    <p:sldId id="291" r:id="rId18"/>
    <p:sldId id="292" r:id="rId19"/>
    <p:sldId id="293" r:id="rId20"/>
    <p:sldId id="261" r:id="rId21"/>
    <p:sldId id="267" r:id="rId22"/>
    <p:sldId id="268" r:id="rId23"/>
    <p:sldId id="269" r:id="rId24"/>
    <p:sldId id="270" r:id="rId25"/>
    <p:sldId id="271" r:id="rId26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7B53"/>
    <a:srgbClr val="CC3300"/>
    <a:srgbClr val="0000FF"/>
    <a:srgbClr val="CCCC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2"/>
      </p:cViewPr>
      <p:guideLst>
        <p:guide orient="horz" pos="218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A50D495-60C1-4B8C-A77F-EA7DBEE903C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126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1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970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10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174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11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379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12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58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13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789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14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994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15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198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16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403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403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17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608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608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18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813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813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19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331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331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2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017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018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20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222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21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427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22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536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536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3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741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4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946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5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150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6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355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7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560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8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765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9</a:t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jpe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jpe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2051" descr="汇朗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125" y="2924175"/>
            <a:ext cx="2339975" cy="37893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3" name="图片 2052" descr="汇朗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513" y="1916113"/>
            <a:ext cx="4203700" cy="4533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4" name="图片 2053" descr="汇朗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288" y="0"/>
            <a:ext cx="4368800" cy="304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230188" y="2590800"/>
            <a:ext cx="3886200" cy="1447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lvl="0">
              <a:defRPr sz="3200" b="1" kern="12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1"/>
              <a:t>单击此处编辑母版标题样式</a:t>
            </a:r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228600" y="4038600"/>
            <a:ext cx="3886200" cy="762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>
              <a:buNone/>
              <a:defRPr sz="1400" kern="1200">
                <a:solidFill>
                  <a:schemeClr val="bg1"/>
                </a:solidFill>
              </a:defRPr>
            </a:lvl1pPr>
            <a:lvl2pPr marL="457200" lvl="1" indent="-457200" algn="ctr">
              <a:buNone/>
              <a:defRPr sz="2400" kern="1200">
                <a:solidFill>
                  <a:schemeClr val="bg1"/>
                </a:solidFill>
              </a:defRPr>
            </a:lvl2pPr>
            <a:lvl3pPr marL="914400" lvl="2" indent="-914400" algn="ctr">
              <a:buNone/>
              <a:defRPr sz="2400" kern="1200">
                <a:solidFill>
                  <a:schemeClr val="bg1"/>
                </a:solidFill>
              </a:defRPr>
            </a:lvl3pPr>
            <a:lvl4pPr marL="1371600" lvl="3" indent="-1371600" algn="ctr">
              <a:buNone/>
              <a:defRPr sz="2400" kern="1200">
                <a:solidFill>
                  <a:schemeClr val="bg1"/>
                </a:solidFill>
              </a:defRPr>
            </a:lvl4pPr>
            <a:lvl5pPr marL="1828800" lvl="4" indent="-1828800" algn="ctr">
              <a:buNone/>
              <a:defRPr sz="2400" kern="1200">
                <a:solidFill>
                  <a:schemeClr val="bg1"/>
                </a:solidFill>
              </a:defRPr>
            </a:lvl5pPr>
          </a:lstStyle>
          <a:p>
            <a:pPr lvl="0"/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  <p:transition spd="slow" advTm="3000"/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 spd="slow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9150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52930" cy="5899150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 spd="slow" advTm="3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99150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 spd="slow" advTm="3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4099" descr="汇朗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125" y="2924175"/>
            <a:ext cx="2339975" cy="37893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7" name="图片 4100" descr="汇朗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513" y="1916113"/>
            <a:ext cx="4203700" cy="4533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8" name="图片 4101" descr="汇朗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288" y="0"/>
            <a:ext cx="4368800" cy="304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8" name="标题 4097"/>
          <p:cNvSpPr>
            <a:spLocks noGrp="1"/>
          </p:cNvSpPr>
          <p:nvPr>
            <p:ph type="ctrTitle"/>
          </p:nvPr>
        </p:nvSpPr>
        <p:spPr>
          <a:xfrm>
            <a:off x="230188" y="2590800"/>
            <a:ext cx="3886200" cy="1447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lvl="0">
              <a:defRPr sz="3200" b="1" kern="12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1"/>
              <a:t>单击此处编辑母版标题样式</a:t>
            </a:r>
          </a:p>
        </p:txBody>
      </p:sp>
      <p:sp>
        <p:nvSpPr>
          <p:cNvPr id="4099" name="副标题 4098"/>
          <p:cNvSpPr>
            <a:spLocks noGrp="1"/>
          </p:cNvSpPr>
          <p:nvPr>
            <p:ph type="subTitle" idx="1"/>
          </p:nvPr>
        </p:nvSpPr>
        <p:spPr>
          <a:xfrm>
            <a:off x="228600" y="4038600"/>
            <a:ext cx="3886200" cy="762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>
              <a:buNone/>
              <a:defRPr sz="1400" kern="1200">
                <a:solidFill>
                  <a:schemeClr val="bg1"/>
                </a:solidFill>
              </a:defRPr>
            </a:lvl1pPr>
            <a:lvl2pPr marL="457200" lvl="1" indent="-457200" algn="ctr">
              <a:buNone/>
              <a:defRPr sz="2400" kern="1200">
                <a:solidFill>
                  <a:schemeClr val="bg1"/>
                </a:solidFill>
              </a:defRPr>
            </a:lvl2pPr>
            <a:lvl3pPr marL="914400" lvl="2" indent="-914400" algn="ctr">
              <a:buNone/>
              <a:defRPr sz="2400" kern="1200">
                <a:solidFill>
                  <a:schemeClr val="bg1"/>
                </a:solidFill>
              </a:defRPr>
            </a:lvl3pPr>
            <a:lvl4pPr marL="1371600" lvl="3" indent="-1371600" algn="ctr">
              <a:buNone/>
              <a:defRPr sz="2400" kern="1200">
                <a:solidFill>
                  <a:schemeClr val="bg1"/>
                </a:solidFill>
              </a:defRPr>
            </a:lvl4pPr>
            <a:lvl5pPr marL="1828800" lvl="4" indent="-1828800" algn="ctr">
              <a:buNone/>
              <a:defRPr sz="2400" kern="1200">
                <a:solidFill>
                  <a:schemeClr val="bg1"/>
                </a:solidFill>
              </a:defRPr>
            </a:lvl5pPr>
          </a:lstStyle>
          <a:p>
            <a:pPr lvl="0"/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  <p:transition spd="slow" advTm="3000"/>
  <p:hf sldNum="0"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 spd="slow" advTm="300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 spd="slow" advTm="300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2504" cy="4679950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447800"/>
            <a:ext cx="4032504" cy="4679950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 spd="slow" advTm="300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 spd="slow" advTm="300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  <p:transition spd="slow" advTm="300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 spd="slow" advTm="300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 spd="slow" advTm="300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 spd="slow" advTm="300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 spd="slow" advTm="300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9150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52930" cy="5899150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 spd="slow" advTm="300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99150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 spd="slow" advTm="300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6147" descr="汇朗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125" y="2924175"/>
            <a:ext cx="2339975" cy="37893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1" name="图片 6148" descr="汇朗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513" y="1916113"/>
            <a:ext cx="4203700" cy="4533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2" name="图片 6149" descr="汇朗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288" y="0"/>
            <a:ext cx="4368800" cy="304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6" name="标题 6145"/>
          <p:cNvSpPr>
            <a:spLocks noGrp="1"/>
          </p:cNvSpPr>
          <p:nvPr>
            <p:ph type="ctrTitle"/>
          </p:nvPr>
        </p:nvSpPr>
        <p:spPr>
          <a:xfrm>
            <a:off x="230188" y="2590800"/>
            <a:ext cx="3886200" cy="1447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lvl="0">
              <a:defRPr sz="3200" b="1" kern="12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1"/>
              <a:t>单击此处编辑母版标题样式</a:t>
            </a:r>
          </a:p>
        </p:txBody>
      </p:sp>
      <p:sp>
        <p:nvSpPr>
          <p:cNvPr id="6147" name="副标题 6146"/>
          <p:cNvSpPr>
            <a:spLocks noGrp="1"/>
          </p:cNvSpPr>
          <p:nvPr>
            <p:ph type="subTitle" idx="1"/>
          </p:nvPr>
        </p:nvSpPr>
        <p:spPr>
          <a:xfrm>
            <a:off x="228600" y="4038600"/>
            <a:ext cx="3886200" cy="762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>
              <a:buNone/>
              <a:defRPr sz="1400" kern="1200">
                <a:solidFill>
                  <a:schemeClr val="bg1"/>
                </a:solidFill>
              </a:defRPr>
            </a:lvl1pPr>
            <a:lvl2pPr marL="457200" lvl="1" indent="-457200" algn="ctr">
              <a:buNone/>
              <a:defRPr sz="2400" kern="1200">
                <a:solidFill>
                  <a:schemeClr val="bg1"/>
                </a:solidFill>
              </a:defRPr>
            </a:lvl2pPr>
            <a:lvl3pPr marL="914400" lvl="2" indent="-914400" algn="ctr">
              <a:buNone/>
              <a:defRPr sz="2400" kern="1200">
                <a:solidFill>
                  <a:schemeClr val="bg1"/>
                </a:solidFill>
              </a:defRPr>
            </a:lvl3pPr>
            <a:lvl4pPr marL="1371600" lvl="3" indent="-1371600" algn="ctr">
              <a:buNone/>
              <a:defRPr sz="2400" kern="1200">
                <a:solidFill>
                  <a:schemeClr val="bg1"/>
                </a:solidFill>
              </a:defRPr>
            </a:lvl4pPr>
            <a:lvl5pPr marL="1828800" lvl="4" indent="-1828800" algn="ctr">
              <a:buNone/>
              <a:defRPr sz="2400" kern="1200">
                <a:solidFill>
                  <a:schemeClr val="bg1"/>
                </a:solidFill>
              </a:defRPr>
            </a:lvl5pPr>
          </a:lstStyle>
          <a:p>
            <a:pPr lvl="0"/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  <p:transition spd="slow" advTm="3000"/>
  <p:hf sldNum="0"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 spd="slow" advTm="300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 spd="slow" advTm="300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2504" cy="4679950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447800"/>
            <a:ext cx="4032504" cy="4679950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 spd="slow" advTm="300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 spd="slow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 spd="slow" advTm="300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  <p:transition spd="slow" advTm="300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 spd="slow" advTm="300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 spd="slow" advTm="300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 spd="slow" advTm="300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9150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52930" cy="5899150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 spd="slow" advTm="300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99150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 spd="slow" advTm="300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8195" descr="汇朗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125" y="2924175"/>
            <a:ext cx="2339975" cy="37893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图片 8196" descr="汇朗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513" y="1916113"/>
            <a:ext cx="4203700" cy="4533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6" name="图片 8197" descr="汇朗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288" y="0"/>
            <a:ext cx="4368800" cy="304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4" name="标题 8193"/>
          <p:cNvSpPr>
            <a:spLocks noGrp="1"/>
          </p:cNvSpPr>
          <p:nvPr>
            <p:ph type="ctrTitle"/>
          </p:nvPr>
        </p:nvSpPr>
        <p:spPr>
          <a:xfrm>
            <a:off x="230188" y="2590800"/>
            <a:ext cx="3886200" cy="1447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lvl="0">
              <a:defRPr sz="3200" b="1" kern="12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1"/>
              <a:t>单击此处编辑母版标题样式</a:t>
            </a:r>
          </a:p>
        </p:txBody>
      </p:sp>
      <p:sp>
        <p:nvSpPr>
          <p:cNvPr id="8195" name="副标题 8194"/>
          <p:cNvSpPr>
            <a:spLocks noGrp="1"/>
          </p:cNvSpPr>
          <p:nvPr>
            <p:ph type="subTitle" idx="1"/>
          </p:nvPr>
        </p:nvSpPr>
        <p:spPr>
          <a:xfrm>
            <a:off x="228600" y="4038600"/>
            <a:ext cx="3886200" cy="762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>
              <a:buNone/>
              <a:defRPr sz="1400" kern="1200">
                <a:solidFill>
                  <a:schemeClr val="bg1"/>
                </a:solidFill>
              </a:defRPr>
            </a:lvl1pPr>
            <a:lvl2pPr marL="457200" lvl="1" indent="-457200" algn="ctr">
              <a:buNone/>
              <a:defRPr sz="2400" kern="1200">
                <a:solidFill>
                  <a:schemeClr val="bg1"/>
                </a:solidFill>
              </a:defRPr>
            </a:lvl2pPr>
            <a:lvl3pPr marL="914400" lvl="2" indent="-914400" algn="ctr">
              <a:buNone/>
              <a:defRPr sz="2400" kern="1200">
                <a:solidFill>
                  <a:schemeClr val="bg1"/>
                </a:solidFill>
              </a:defRPr>
            </a:lvl3pPr>
            <a:lvl4pPr marL="1371600" lvl="3" indent="-1371600" algn="ctr">
              <a:buNone/>
              <a:defRPr sz="2400" kern="1200">
                <a:solidFill>
                  <a:schemeClr val="bg1"/>
                </a:solidFill>
              </a:defRPr>
            </a:lvl4pPr>
            <a:lvl5pPr marL="1828800" lvl="4" indent="-1828800" algn="ctr">
              <a:buNone/>
              <a:defRPr sz="2400" kern="1200">
                <a:solidFill>
                  <a:schemeClr val="bg1"/>
                </a:solidFill>
              </a:defRPr>
            </a:lvl5pPr>
          </a:lstStyle>
          <a:p>
            <a:pPr lvl="0"/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  <p:transition spd="slow" advTm="3000"/>
  <p:hf sldNum="0" hdr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 spd="slow" advTm="300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 spd="slow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2504" cy="4679950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447800"/>
            <a:ext cx="4032504" cy="4679950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 spd="slow" advTm="300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2504" cy="4679950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447800"/>
            <a:ext cx="4032504" cy="4679950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 spd="slow" advTm="300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 spd="slow" advTm="300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  <p:transition spd="slow" advTm="300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 spd="slow" advTm="300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 spd="slow" advTm="300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 spd="slow" advTm="300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9150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52930" cy="5899150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 spd="slow" advTm="300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99150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 spd="slow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 spd="slow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  <p:transition spd="slow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 spd="slow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 spd="slow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223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447800"/>
            <a:ext cx="8229600" cy="46799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pic>
        <p:nvPicPr>
          <p:cNvPr id="1028" name="图片 1027" descr="汇朗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88125" y="2924175"/>
            <a:ext cx="2339975" cy="37893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9" name="图片 1028" descr="汇朗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195513" y="1916113"/>
            <a:ext cx="4203700" cy="4533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0" name="图片 1029" descr="汇朗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95288" y="0"/>
            <a:ext cx="4368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 advTm="3000"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chemeClr val="bg1"/>
          </a:solidFill>
          <a:latin typeface="Microsoft Sans Serif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chemeClr val="bg1"/>
          </a:solidFill>
          <a:latin typeface="Microsoft Sans Serif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chemeClr val="bg1"/>
          </a:solidFill>
          <a:latin typeface="Microsoft Sans Serif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chemeClr val="bg1"/>
          </a:solidFill>
          <a:latin typeface="Microsoft Sans Serif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chemeClr val="bg1"/>
          </a:solidFill>
          <a:latin typeface="Microsoft Sans Serif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chemeClr val="bg1"/>
          </a:solidFill>
          <a:latin typeface="Microsoft Sans Serif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chemeClr val="bg1"/>
          </a:solidFill>
          <a:latin typeface="Microsoft Sans Serif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chemeClr val="bg1"/>
          </a:solidFill>
          <a:latin typeface="Microsoft Sans Serif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400" u="none" kern="1200" baseline="0">
          <a:solidFill>
            <a:schemeClr val="accent2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400" u="none" kern="1200" baseline="0">
          <a:solidFill>
            <a:schemeClr val="accent2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400" u="none" kern="1200" baseline="0">
          <a:solidFill>
            <a:schemeClr val="accent2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400" u="none" kern="1200" baseline="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307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223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051" name="文本占位符 3074"/>
          <p:cNvSpPr>
            <a:spLocks noGrp="1"/>
          </p:cNvSpPr>
          <p:nvPr>
            <p:ph type="body"/>
          </p:nvPr>
        </p:nvSpPr>
        <p:spPr>
          <a:xfrm>
            <a:off x="457200" y="1447800"/>
            <a:ext cx="8229600" cy="46799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pic>
        <p:nvPicPr>
          <p:cNvPr id="2052" name="图片 3075" descr="汇朗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88125" y="2924175"/>
            <a:ext cx="2339975" cy="37893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3" name="图片 3076" descr="汇朗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195513" y="1916113"/>
            <a:ext cx="4203700" cy="4533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4" name="图片 3077" descr="汇朗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95288" y="0"/>
            <a:ext cx="4368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slow" advTm="3000"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chemeClr val="bg1"/>
          </a:solidFill>
          <a:latin typeface="Microsoft Sans Serif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chemeClr val="bg1"/>
          </a:solidFill>
          <a:latin typeface="Microsoft Sans Serif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chemeClr val="bg1"/>
          </a:solidFill>
          <a:latin typeface="Microsoft Sans Serif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chemeClr val="bg1"/>
          </a:solidFill>
          <a:latin typeface="Microsoft Sans Serif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chemeClr val="bg1"/>
          </a:solidFill>
          <a:latin typeface="Microsoft Sans Serif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chemeClr val="bg1"/>
          </a:solidFill>
          <a:latin typeface="Microsoft Sans Serif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chemeClr val="bg1"/>
          </a:solidFill>
          <a:latin typeface="Microsoft Sans Serif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chemeClr val="bg1"/>
          </a:solidFill>
          <a:latin typeface="Microsoft Sans Serif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400" u="none" kern="1200" baseline="0">
          <a:solidFill>
            <a:schemeClr val="accent2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400" u="none" kern="1200" baseline="0">
          <a:solidFill>
            <a:schemeClr val="accent2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400" u="none" kern="1200" baseline="0">
          <a:solidFill>
            <a:schemeClr val="accent2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400" u="none" kern="1200" baseline="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51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223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3075" name="文本占位符 5122"/>
          <p:cNvSpPr>
            <a:spLocks noGrp="1"/>
          </p:cNvSpPr>
          <p:nvPr>
            <p:ph type="body"/>
          </p:nvPr>
        </p:nvSpPr>
        <p:spPr>
          <a:xfrm>
            <a:off x="457200" y="1447800"/>
            <a:ext cx="8229600" cy="46799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pic>
        <p:nvPicPr>
          <p:cNvPr id="3076" name="图片 5123" descr="汇朗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88125" y="2924175"/>
            <a:ext cx="2339975" cy="37893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7" name="图片 5124" descr="汇朗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195513" y="1916113"/>
            <a:ext cx="4203700" cy="4533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8" name="图片 5125" descr="汇朗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95288" y="0"/>
            <a:ext cx="4368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 spd="slow" advTm="3000"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chemeClr val="bg1"/>
          </a:solidFill>
          <a:latin typeface="Microsoft Sans Serif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chemeClr val="bg1"/>
          </a:solidFill>
          <a:latin typeface="Microsoft Sans Serif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chemeClr val="bg1"/>
          </a:solidFill>
          <a:latin typeface="Microsoft Sans Serif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chemeClr val="bg1"/>
          </a:solidFill>
          <a:latin typeface="Microsoft Sans Serif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chemeClr val="bg1"/>
          </a:solidFill>
          <a:latin typeface="Microsoft Sans Serif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chemeClr val="bg1"/>
          </a:solidFill>
          <a:latin typeface="Microsoft Sans Serif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chemeClr val="bg1"/>
          </a:solidFill>
          <a:latin typeface="Microsoft Sans Serif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chemeClr val="bg1"/>
          </a:solidFill>
          <a:latin typeface="Microsoft Sans Serif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400" u="none" kern="1200" baseline="0">
          <a:solidFill>
            <a:schemeClr val="accent2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400" u="none" kern="1200" baseline="0">
          <a:solidFill>
            <a:schemeClr val="accent2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400" u="none" kern="1200" baseline="0">
          <a:solidFill>
            <a:schemeClr val="accent2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400" u="none" kern="1200" baseline="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7169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223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4099" name="文本占位符 7170"/>
          <p:cNvSpPr>
            <a:spLocks noGrp="1"/>
          </p:cNvSpPr>
          <p:nvPr>
            <p:ph type="body"/>
          </p:nvPr>
        </p:nvSpPr>
        <p:spPr>
          <a:xfrm>
            <a:off x="457200" y="1447800"/>
            <a:ext cx="8229600" cy="46799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pic>
        <p:nvPicPr>
          <p:cNvPr id="4100" name="图片 7171" descr="汇朗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88125" y="2924175"/>
            <a:ext cx="2339975" cy="37893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1" name="图片 7172" descr="汇朗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195513" y="1916113"/>
            <a:ext cx="4203700" cy="4533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2" name="图片 7173" descr="汇朗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95288" y="0"/>
            <a:ext cx="4368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ransition spd="slow" advTm="3000"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chemeClr val="bg1"/>
          </a:solidFill>
          <a:latin typeface="Microsoft Sans Serif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chemeClr val="bg1"/>
          </a:solidFill>
          <a:latin typeface="Microsoft Sans Serif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chemeClr val="bg1"/>
          </a:solidFill>
          <a:latin typeface="Microsoft Sans Serif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chemeClr val="bg1"/>
          </a:solidFill>
          <a:latin typeface="Microsoft Sans Serif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chemeClr val="bg1"/>
          </a:solidFill>
          <a:latin typeface="Microsoft Sans Serif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chemeClr val="bg1"/>
          </a:solidFill>
          <a:latin typeface="Microsoft Sans Serif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chemeClr val="bg1"/>
          </a:solidFill>
          <a:latin typeface="Microsoft Sans Serif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800">
          <a:solidFill>
            <a:schemeClr val="bg1"/>
          </a:solidFill>
          <a:latin typeface="Microsoft Sans Serif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400" u="none" kern="1200" baseline="0">
          <a:solidFill>
            <a:schemeClr val="accent2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400" u="none" kern="1200" baseline="0">
          <a:solidFill>
            <a:schemeClr val="accent2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400" u="none" kern="1200" baseline="0">
          <a:solidFill>
            <a:schemeClr val="accent2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400" u="none" kern="1200" baseline="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8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8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1265"/>
          <p:cNvSpPr>
            <a:spLocks noGrp="1"/>
          </p:cNvSpPr>
          <p:nvPr>
            <p:ph type="title"/>
          </p:nvPr>
        </p:nvSpPr>
        <p:spPr>
          <a:xfrm>
            <a:off x="827088" y="2060575"/>
            <a:ext cx="1223962" cy="11430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br>
              <a:rPr lang="zh-CN" altLang="en-US" sz="9600" b="1" dirty="0">
                <a:solidFill>
                  <a:schemeClr val="tx1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</a:br>
            <a:r>
              <a:rPr lang="zh-CN" altLang="en-US" sz="9600" b="1" dirty="0">
                <a:solidFill>
                  <a:schemeClr val="tx1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执行力</a:t>
            </a:r>
            <a:r>
              <a:rPr lang="zh-CN" altLang="en-US" sz="7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</a:rPr>
              <a:t> </a:t>
            </a:r>
            <a:endParaRPr lang="zh-CN" altLang="en-US" sz="3600" b="1" dirty="0">
              <a:solidFill>
                <a:schemeClr val="tx1"/>
              </a:solidFill>
            </a:endParaRPr>
          </a:p>
        </p:txBody>
      </p:sp>
      <p:pic>
        <p:nvPicPr>
          <p:cNvPr id="10243" name="图片 11266" descr="BS00554_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225" y="4076700"/>
            <a:ext cx="2376488" cy="20748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Tm="3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20481"/>
          <p:cNvSpPr/>
          <p:nvPr/>
        </p:nvSpPr>
        <p:spPr>
          <a:xfrm>
            <a:off x="539750" y="908050"/>
            <a:ext cx="6481763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故事7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75" name="矩形 20482"/>
          <p:cNvSpPr/>
          <p:nvPr/>
        </p:nvSpPr>
        <p:spPr>
          <a:xfrm>
            <a:off x="2339975" y="3281363"/>
            <a:ext cx="65532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8676" name="图片 20483" descr="dian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2775" y="2781300"/>
            <a:ext cx="187325" cy="179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77" name="未知"/>
          <p:cNvSpPr/>
          <p:nvPr/>
        </p:nvSpPr>
        <p:spPr>
          <a:xfrm>
            <a:off x="684213" y="3933825"/>
            <a:ext cx="792162" cy="2303463"/>
          </a:xfrm>
          <a:custGeom>
            <a:avLst/>
            <a:gdLst/>
            <a:ahLst/>
            <a:cxnLst>
              <a:cxn ang="0">
                <a:pos x="683756496" y="2147483646"/>
              </a:cxn>
              <a:cxn ang="0">
                <a:pos x="553747570" y="2147483646"/>
              </a:cxn>
              <a:cxn ang="0">
                <a:pos x="462258345" y="2147483646"/>
              </a:cxn>
              <a:cxn ang="0">
                <a:pos x="370769120" y="2147483646"/>
              </a:cxn>
              <a:cxn ang="0">
                <a:pos x="202238300" y="2147483646"/>
              </a:cxn>
              <a:cxn ang="0">
                <a:pos x="19259850" y="2147483646"/>
              </a:cxn>
              <a:cxn ang="0">
                <a:pos x="293727525" y="2147483646"/>
              </a:cxn>
              <a:cxn ang="0">
                <a:pos x="240760195" y="2147483646"/>
              </a:cxn>
              <a:cxn ang="0">
                <a:pos x="182976256" y="2147483646"/>
              </a:cxn>
              <a:cxn ang="0">
                <a:pos x="163716406" y="2147483646"/>
              </a:cxn>
              <a:cxn ang="0">
                <a:pos x="110749075" y="2147483646"/>
              </a:cxn>
              <a:cxn ang="0">
                <a:pos x="260020045" y="882056516"/>
              </a:cxn>
              <a:cxn ang="0">
                <a:pos x="703018540" y="686487912"/>
              </a:cxn>
              <a:cxn ang="0">
                <a:pos x="703018540" y="506883726"/>
              </a:cxn>
              <a:cxn ang="0">
                <a:pos x="606714901" y="295348707"/>
              </a:cxn>
              <a:cxn ang="0">
                <a:pos x="703018540" y="31928834"/>
              </a:cxn>
              <a:cxn ang="0">
                <a:pos x="755985871" y="15964417"/>
              </a:cxn>
              <a:cxn ang="0">
                <a:pos x="938962126" y="0"/>
              </a:cxn>
              <a:cxn ang="0">
                <a:pos x="996743871" y="47895249"/>
              </a:cxn>
              <a:cxn ang="0">
                <a:pos x="1068973246" y="31928834"/>
              </a:cxn>
              <a:cxn ang="0">
                <a:pos x="1179722321" y="295348707"/>
              </a:cxn>
              <a:cxn ang="0">
                <a:pos x="1068973246" y="506883726"/>
              </a:cxn>
              <a:cxn ang="0">
                <a:pos x="1068973246" y="686487912"/>
              </a:cxn>
              <a:cxn ang="0">
                <a:pos x="1733469891" y="1632402097"/>
              </a:cxn>
              <a:cxn ang="0">
                <a:pos x="1348253141" y="1596481659"/>
              </a:cxn>
              <a:cxn ang="0">
                <a:pos x="1420482516" y="1648366514"/>
              </a:cxn>
              <a:cxn ang="0">
                <a:pos x="1439742366" y="2147483646"/>
              </a:cxn>
              <a:cxn ang="0">
                <a:pos x="1218244216" y="2147483646"/>
              </a:cxn>
              <a:cxn ang="0">
                <a:pos x="1439742366" y="2147483646"/>
              </a:cxn>
              <a:cxn ang="0">
                <a:pos x="1401220472" y="2147483646"/>
              </a:cxn>
              <a:cxn ang="0">
                <a:pos x="1290471396" y="2147483646"/>
              </a:cxn>
              <a:cxn ang="0">
                <a:pos x="1218244216" y="2147483646"/>
              </a:cxn>
              <a:cxn ang="0">
                <a:pos x="1126754991" y="2147483646"/>
              </a:cxn>
              <a:cxn ang="0">
                <a:pos x="1049711202" y="2147483646"/>
              </a:cxn>
              <a:cxn ang="0">
                <a:pos x="977484021" y="2147483646"/>
              </a:cxn>
              <a:cxn ang="0">
                <a:pos x="938962126" y="2147483646"/>
              </a:cxn>
              <a:cxn ang="0">
                <a:pos x="775245721" y="2147483646"/>
              </a:cxn>
              <a:cxn ang="0">
                <a:pos x="683756496" y="2147483646"/>
              </a:cxn>
              <a:cxn ang="0">
                <a:pos x="703018540" y="2147483646"/>
              </a:cxn>
            </a:cxnLst>
            <a:rect l="0" t="0" r="0" b="0"/>
            <a:pathLst>
              <a:path w="361" h="1153">
                <a:moveTo>
                  <a:pt x="146" y="1111"/>
                </a:moveTo>
                <a:lnTo>
                  <a:pt x="142" y="1119"/>
                </a:lnTo>
                <a:lnTo>
                  <a:pt x="130" y="1123"/>
                </a:lnTo>
                <a:lnTo>
                  <a:pt x="115" y="1132"/>
                </a:lnTo>
                <a:lnTo>
                  <a:pt x="107" y="1132"/>
                </a:lnTo>
                <a:lnTo>
                  <a:pt x="96" y="1127"/>
                </a:lnTo>
                <a:lnTo>
                  <a:pt x="88" y="1132"/>
                </a:lnTo>
                <a:lnTo>
                  <a:pt x="77" y="1136"/>
                </a:lnTo>
                <a:lnTo>
                  <a:pt x="61" y="1140"/>
                </a:lnTo>
                <a:lnTo>
                  <a:pt x="42" y="1140"/>
                </a:lnTo>
                <a:lnTo>
                  <a:pt x="19" y="1136"/>
                </a:lnTo>
                <a:lnTo>
                  <a:pt x="4" y="1132"/>
                </a:lnTo>
                <a:lnTo>
                  <a:pt x="0" y="1119"/>
                </a:lnTo>
                <a:lnTo>
                  <a:pt x="61" y="1091"/>
                </a:lnTo>
                <a:lnTo>
                  <a:pt x="69" y="809"/>
                </a:lnTo>
                <a:lnTo>
                  <a:pt x="50" y="805"/>
                </a:lnTo>
                <a:lnTo>
                  <a:pt x="54" y="682"/>
                </a:lnTo>
                <a:lnTo>
                  <a:pt x="38" y="678"/>
                </a:lnTo>
                <a:lnTo>
                  <a:pt x="42" y="645"/>
                </a:lnTo>
                <a:lnTo>
                  <a:pt x="34" y="613"/>
                </a:lnTo>
                <a:lnTo>
                  <a:pt x="38" y="584"/>
                </a:lnTo>
                <a:lnTo>
                  <a:pt x="23" y="584"/>
                </a:lnTo>
                <a:lnTo>
                  <a:pt x="23" y="462"/>
                </a:lnTo>
                <a:lnTo>
                  <a:pt x="54" y="221"/>
                </a:lnTo>
                <a:lnTo>
                  <a:pt x="61" y="217"/>
                </a:lnTo>
                <a:lnTo>
                  <a:pt x="146" y="172"/>
                </a:lnTo>
                <a:lnTo>
                  <a:pt x="157" y="155"/>
                </a:lnTo>
                <a:lnTo>
                  <a:pt x="146" y="127"/>
                </a:lnTo>
                <a:lnTo>
                  <a:pt x="134" y="127"/>
                </a:lnTo>
                <a:lnTo>
                  <a:pt x="126" y="74"/>
                </a:lnTo>
                <a:lnTo>
                  <a:pt x="138" y="16"/>
                </a:lnTo>
                <a:lnTo>
                  <a:pt x="146" y="8"/>
                </a:lnTo>
                <a:lnTo>
                  <a:pt x="157" y="4"/>
                </a:lnTo>
                <a:lnTo>
                  <a:pt x="176" y="0"/>
                </a:lnTo>
                <a:lnTo>
                  <a:pt x="195" y="0"/>
                </a:lnTo>
                <a:lnTo>
                  <a:pt x="203" y="4"/>
                </a:lnTo>
                <a:lnTo>
                  <a:pt x="207" y="12"/>
                </a:lnTo>
                <a:lnTo>
                  <a:pt x="218" y="8"/>
                </a:lnTo>
                <a:lnTo>
                  <a:pt x="222" y="8"/>
                </a:lnTo>
                <a:lnTo>
                  <a:pt x="230" y="16"/>
                </a:lnTo>
                <a:lnTo>
                  <a:pt x="245" y="74"/>
                </a:lnTo>
                <a:lnTo>
                  <a:pt x="234" y="127"/>
                </a:lnTo>
                <a:lnTo>
                  <a:pt x="222" y="127"/>
                </a:lnTo>
                <a:lnTo>
                  <a:pt x="214" y="155"/>
                </a:lnTo>
                <a:lnTo>
                  <a:pt x="222" y="172"/>
                </a:lnTo>
                <a:lnTo>
                  <a:pt x="310" y="217"/>
                </a:lnTo>
                <a:lnTo>
                  <a:pt x="360" y="409"/>
                </a:lnTo>
                <a:lnTo>
                  <a:pt x="295" y="413"/>
                </a:lnTo>
                <a:lnTo>
                  <a:pt x="280" y="400"/>
                </a:lnTo>
                <a:lnTo>
                  <a:pt x="280" y="449"/>
                </a:lnTo>
                <a:lnTo>
                  <a:pt x="295" y="413"/>
                </a:lnTo>
                <a:lnTo>
                  <a:pt x="360" y="409"/>
                </a:lnTo>
                <a:lnTo>
                  <a:pt x="299" y="560"/>
                </a:lnTo>
                <a:lnTo>
                  <a:pt x="283" y="809"/>
                </a:lnTo>
                <a:lnTo>
                  <a:pt x="253" y="805"/>
                </a:lnTo>
                <a:lnTo>
                  <a:pt x="268" y="1103"/>
                </a:lnTo>
                <a:lnTo>
                  <a:pt x="299" y="1123"/>
                </a:lnTo>
                <a:lnTo>
                  <a:pt x="299" y="1136"/>
                </a:lnTo>
                <a:lnTo>
                  <a:pt x="291" y="1148"/>
                </a:lnTo>
                <a:lnTo>
                  <a:pt x="280" y="1152"/>
                </a:lnTo>
                <a:lnTo>
                  <a:pt x="268" y="1152"/>
                </a:lnTo>
                <a:lnTo>
                  <a:pt x="260" y="1152"/>
                </a:lnTo>
                <a:lnTo>
                  <a:pt x="253" y="1152"/>
                </a:lnTo>
                <a:lnTo>
                  <a:pt x="237" y="1148"/>
                </a:lnTo>
                <a:lnTo>
                  <a:pt x="234" y="1136"/>
                </a:lnTo>
                <a:lnTo>
                  <a:pt x="226" y="1136"/>
                </a:lnTo>
                <a:lnTo>
                  <a:pt x="218" y="1136"/>
                </a:lnTo>
                <a:lnTo>
                  <a:pt x="207" y="1136"/>
                </a:lnTo>
                <a:lnTo>
                  <a:pt x="203" y="1127"/>
                </a:lnTo>
                <a:lnTo>
                  <a:pt x="195" y="1119"/>
                </a:lnTo>
                <a:lnTo>
                  <a:pt x="195" y="1107"/>
                </a:lnTo>
                <a:lnTo>
                  <a:pt x="176" y="809"/>
                </a:lnTo>
                <a:lnTo>
                  <a:pt x="161" y="809"/>
                </a:lnTo>
                <a:lnTo>
                  <a:pt x="138" y="1087"/>
                </a:lnTo>
                <a:lnTo>
                  <a:pt x="142" y="1103"/>
                </a:lnTo>
                <a:lnTo>
                  <a:pt x="146" y="1111"/>
                </a:lnTo>
                <a:close/>
              </a:path>
            </a:pathLst>
          </a:custGeom>
          <a:solidFill>
            <a:srgbClr val="777777">
              <a:alpha val="100000"/>
            </a:srgb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0486" name="组合 20485"/>
          <p:cNvGrpSpPr/>
          <p:nvPr/>
        </p:nvGrpSpPr>
        <p:grpSpPr>
          <a:xfrm>
            <a:off x="684213" y="1268413"/>
            <a:ext cx="2232025" cy="504825"/>
            <a:chOff x="0" y="0"/>
            <a:chExt cx="1270" cy="318"/>
          </a:xfrm>
        </p:grpSpPr>
        <p:sp>
          <p:nvSpPr>
            <p:cNvPr id="28682" name="矩形 20486"/>
            <p:cNvSpPr>
              <a:spLocks noChangeAspect="1"/>
            </p:cNvSpPr>
            <p:nvPr/>
          </p:nvSpPr>
          <p:spPr>
            <a:xfrm>
              <a:off x="0" y="0"/>
              <a:ext cx="1270" cy="318"/>
            </a:xfrm>
            <a:prstGeom prst="rect">
              <a:avLst/>
            </a:prstGeom>
            <a:gradFill rotWithShape="0">
              <a:gsLst>
                <a:gs pos="0">
                  <a:srgbClr val="D2D2D2"/>
                </a:gs>
                <a:gs pos="50000">
                  <a:srgbClr val="EAEAEA"/>
                </a:gs>
                <a:gs pos="100000">
                  <a:srgbClr val="D2D2D2"/>
                </a:gs>
              </a:gsLst>
              <a:lin ang="2700000" scaled="1"/>
              <a:tileRect/>
            </a:gradFill>
            <a:ln w="25400" cap="flat" cmpd="sng">
              <a:solidFill>
                <a:srgbClr val="B2B2B2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71842" dir="2699999" algn="ctr" rotWithShape="0">
                <a:srgbClr val="4D4D4D"/>
              </a:outerShdw>
            </a:effectLst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683" name="矩形 20487"/>
            <p:cNvSpPr/>
            <p:nvPr/>
          </p:nvSpPr>
          <p:spPr>
            <a:xfrm>
              <a:off x="93" y="11"/>
              <a:ext cx="112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zh-CN" altLang="en-US" sz="2400" b="1" dirty="0">
                  <a:solidFill>
                    <a:srgbClr val="000000"/>
                  </a:solidFill>
                  <a:latin typeface="楷体_GB2312" panose="02010609030101010101" pitchFamily="1" charset="-122"/>
                  <a:ea typeface="楷体_GB2312" panose="02010609030101010101" pitchFamily="1" charset="-122"/>
                </a:rPr>
                <a:t>木桶效应</a:t>
              </a:r>
              <a:r>
                <a:rPr lang="zh-CN" altLang="en-US" sz="1800" b="1" dirty="0">
                  <a:solidFill>
                    <a:srgbClr val="000000"/>
                  </a:solidFill>
                  <a:latin typeface="楷体_GB2312" panose="02010609030101010101" pitchFamily="1" charset="-122"/>
                  <a:ea typeface="楷体_GB2312" panose="02010609030101010101" pitchFamily="1" charset="-122"/>
                </a:rPr>
                <a:t> </a:t>
              </a:r>
            </a:p>
          </p:txBody>
        </p:sp>
      </p:grpSp>
      <p:sp>
        <p:nvSpPr>
          <p:cNvPr id="28679" name="文本框 20488"/>
          <p:cNvSpPr txBox="1"/>
          <p:nvPr/>
        </p:nvSpPr>
        <p:spPr>
          <a:xfrm>
            <a:off x="755650" y="1917700"/>
            <a:ext cx="8135938" cy="2601913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170" tIns="46990" rIns="90170" bIns="4699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一个储满水的木桶，只要抽掉一块木条，木桶里就没水了</a:t>
            </a:r>
            <a:r>
              <a:rPr lang="en-US" altLang="zh-CN" sz="16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;</a:t>
            </a:r>
            <a:r>
              <a:rPr lang="zh-CN" altLang="en-US" sz="16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假如木桶的顶端参差不齐，那么水只能在顶端的最低部分。用这种效应来看企业也是如此。现在的企业不是靠一个人、一种资源、一个广告就能“长治久安”的，而是这个企业的每一个员工都要“精”。因为人是一种替代品，假如每个人的能力、素质都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相当强，其整体的替代性就小，核心的人力资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本在相对量上将取得优势</a:t>
            </a:r>
            <a:r>
              <a:rPr lang="en-US" altLang="zh-CN" sz="16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!</a:t>
            </a:r>
            <a:r>
              <a:rPr lang="zh-CN" altLang="en-US" sz="16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因此，一些竞争激烈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或高科技的企业必须把人力资源作为头等大事，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作整体性的规划，要塑“专家型”的群体或组织，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把人的强势变为一种胜势。</a:t>
            </a:r>
            <a:r>
              <a:rPr lang="zh-CN" altLang="en-US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8680" name="内容占位符 20489"/>
          <p:cNvPicPr>
            <a:picLocks noGrp="1" noChangeAspect="1"/>
          </p:cNvPicPr>
          <p:nvPr>
            <p:ph idx="4294967295"/>
          </p:nvPr>
        </p:nvPicPr>
        <p:blipFill>
          <a:blip r:embed="rId4"/>
          <a:srcRect l="5443" t="25822" r="61797" b="18614"/>
          <a:stretch>
            <a:fillRect/>
          </a:stretch>
        </p:blipFill>
        <p:spPr>
          <a:xfrm>
            <a:off x="6300788" y="2781300"/>
            <a:ext cx="2160587" cy="2016125"/>
          </a:xfrm>
        </p:spPr>
      </p:pic>
      <p:sp>
        <p:nvSpPr>
          <p:cNvPr id="28681" name="文本框 20490"/>
          <p:cNvSpPr txBox="1"/>
          <p:nvPr/>
        </p:nvSpPr>
        <p:spPr>
          <a:xfrm>
            <a:off x="1547813" y="5013325"/>
            <a:ext cx="6985000" cy="1463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【</a:t>
            </a:r>
            <a:r>
              <a:rPr lang="zh-CN" altLang="en-US" sz="2400" b="1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点评</a:t>
            </a:r>
            <a:r>
              <a:rPr lang="zh-CN" altLang="en-US" sz="2400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】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执行的结果取决于执行力最弱的员工，因此必须要不断增强员工的素质。</a:t>
            </a:r>
            <a:endParaRPr lang="zh-CN" altLang="en-US" sz="1800" b="1" dirty="0">
              <a:solidFill>
                <a:srgbClr val="000000"/>
              </a:solidFill>
              <a:latin typeface="楷体_GB2312" panose="02010609030101010101" pitchFamily="1" charset="-122"/>
              <a:ea typeface="楷体_GB2312" panose="02010609030101010101" pitchFamily="1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矩形 21505"/>
          <p:cNvSpPr/>
          <p:nvPr/>
        </p:nvSpPr>
        <p:spPr>
          <a:xfrm>
            <a:off x="539750" y="908050"/>
            <a:ext cx="6481763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故事8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23" name="矩形 21506"/>
          <p:cNvSpPr/>
          <p:nvPr/>
        </p:nvSpPr>
        <p:spPr>
          <a:xfrm>
            <a:off x="2339975" y="3281363"/>
            <a:ext cx="65532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30724" name="图片 21507" descr="dian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2775" y="2781300"/>
            <a:ext cx="187325" cy="179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25" name="未知"/>
          <p:cNvSpPr/>
          <p:nvPr/>
        </p:nvSpPr>
        <p:spPr>
          <a:xfrm>
            <a:off x="684213" y="3933825"/>
            <a:ext cx="792162" cy="2303463"/>
          </a:xfrm>
          <a:custGeom>
            <a:avLst/>
            <a:gdLst/>
            <a:ahLst/>
            <a:cxnLst>
              <a:cxn ang="0">
                <a:pos x="683756496" y="2147483646"/>
              </a:cxn>
              <a:cxn ang="0">
                <a:pos x="553747570" y="2147483646"/>
              </a:cxn>
              <a:cxn ang="0">
                <a:pos x="462258345" y="2147483646"/>
              </a:cxn>
              <a:cxn ang="0">
                <a:pos x="370769120" y="2147483646"/>
              </a:cxn>
              <a:cxn ang="0">
                <a:pos x="202238300" y="2147483646"/>
              </a:cxn>
              <a:cxn ang="0">
                <a:pos x="19259850" y="2147483646"/>
              </a:cxn>
              <a:cxn ang="0">
                <a:pos x="293727525" y="2147483646"/>
              </a:cxn>
              <a:cxn ang="0">
                <a:pos x="240760195" y="2147483646"/>
              </a:cxn>
              <a:cxn ang="0">
                <a:pos x="182976256" y="2147483646"/>
              </a:cxn>
              <a:cxn ang="0">
                <a:pos x="163716406" y="2147483646"/>
              </a:cxn>
              <a:cxn ang="0">
                <a:pos x="110749075" y="2147483646"/>
              </a:cxn>
              <a:cxn ang="0">
                <a:pos x="260020045" y="882056516"/>
              </a:cxn>
              <a:cxn ang="0">
                <a:pos x="703018540" y="686487912"/>
              </a:cxn>
              <a:cxn ang="0">
                <a:pos x="703018540" y="506883726"/>
              </a:cxn>
              <a:cxn ang="0">
                <a:pos x="606714901" y="295348707"/>
              </a:cxn>
              <a:cxn ang="0">
                <a:pos x="703018540" y="31928834"/>
              </a:cxn>
              <a:cxn ang="0">
                <a:pos x="755985871" y="15964417"/>
              </a:cxn>
              <a:cxn ang="0">
                <a:pos x="938962126" y="0"/>
              </a:cxn>
              <a:cxn ang="0">
                <a:pos x="996743871" y="47895249"/>
              </a:cxn>
              <a:cxn ang="0">
                <a:pos x="1068973246" y="31928834"/>
              </a:cxn>
              <a:cxn ang="0">
                <a:pos x="1179722321" y="295348707"/>
              </a:cxn>
              <a:cxn ang="0">
                <a:pos x="1068973246" y="506883726"/>
              </a:cxn>
              <a:cxn ang="0">
                <a:pos x="1068973246" y="686487912"/>
              </a:cxn>
              <a:cxn ang="0">
                <a:pos x="1733469891" y="1632402097"/>
              </a:cxn>
              <a:cxn ang="0">
                <a:pos x="1348253141" y="1596481659"/>
              </a:cxn>
              <a:cxn ang="0">
                <a:pos x="1420482516" y="1648366514"/>
              </a:cxn>
              <a:cxn ang="0">
                <a:pos x="1439742366" y="2147483646"/>
              </a:cxn>
              <a:cxn ang="0">
                <a:pos x="1218244216" y="2147483646"/>
              </a:cxn>
              <a:cxn ang="0">
                <a:pos x="1439742366" y="2147483646"/>
              </a:cxn>
              <a:cxn ang="0">
                <a:pos x="1401220472" y="2147483646"/>
              </a:cxn>
              <a:cxn ang="0">
                <a:pos x="1290471396" y="2147483646"/>
              </a:cxn>
              <a:cxn ang="0">
                <a:pos x="1218244216" y="2147483646"/>
              </a:cxn>
              <a:cxn ang="0">
                <a:pos x="1126754991" y="2147483646"/>
              </a:cxn>
              <a:cxn ang="0">
                <a:pos x="1049711202" y="2147483646"/>
              </a:cxn>
              <a:cxn ang="0">
                <a:pos x="977484021" y="2147483646"/>
              </a:cxn>
              <a:cxn ang="0">
                <a:pos x="938962126" y="2147483646"/>
              </a:cxn>
              <a:cxn ang="0">
                <a:pos x="775245721" y="2147483646"/>
              </a:cxn>
              <a:cxn ang="0">
                <a:pos x="683756496" y="2147483646"/>
              </a:cxn>
              <a:cxn ang="0">
                <a:pos x="703018540" y="2147483646"/>
              </a:cxn>
            </a:cxnLst>
            <a:rect l="0" t="0" r="0" b="0"/>
            <a:pathLst>
              <a:path w="361" h="1153">
                <a:moveTo>
                  <a:pt x="146" y="1111"/>
                </a:moveTo>
                <a:lnTo>
                  <a:pt x="142" y="1119"/>
                </a:lnTo>
                <a:lnTo>
                  <a:pt x="130" y="1123"/>
                </a:lnTo>
                <a:lnTo>
                  <a:pt x="115" y="1132"/>
                </a:lnTo>
                <a:lnTo>
                  <a:pt x="107" y="1132"/>
                </a:lnTo>
                <a:lnTo>
                  <a:pt x="96" y="1127"/>
                </a:lnTo>
                <a:lnTo>
                  <a:pt x="88" y="1132"/>
                </a:lnTo>
                <a:lnTo>
                  <a:pt x="77" y="1136"/>
                </a:lnTo>
                <a:lnTo>
                  <a:pt x="61" y="1140"/>
                </a:lnTo>
                <a:lnTo>
                  <a:pt x="42" y="1140"/>
                </a:lnTo>
                <a:lnTo>
                  <a:pt x="19" y="1136"/>
                </a:lnTo>
                <a:lnTo>
                  <a:pt x="4" y="1132"/>
                </a:lnTo>
                <a:lnTo>
                  <a:pt x="0" y="1119"/>
                </a:lnTo>
                <a:lnTo>
                  <a:pt x="61" y="1091"/>
                </a:lnTo>
                <a:lnTo>
                  <a:pt x="69" y="809"/>
                </a:lnTo>
                <a:lnTo>
                  <a:pt x="50" y="805"/>
                </a:lnTo>
                <a:lnTo>
                  <a:pt x="54" y="682"/>
                </a:lnTo>
                <a:lnTo>
                  <a:pt x="38" y="678"/>
                </a:lnTo>
                <a:lnTo>
                  <a:pt x="42" y="645"/>
                </a:lnTo>
                <a:lnTo>
                  <a:pt x="34" y="613"/>
                </a:lnTo>
                <a:lnTo>
                  <a:pt x="38" y="584"/>
                </a:lnTo>
                <a:lnTo>
                  <a:pt x="23" y="584"/>
                </a:lnTo>
                <a:lnTo>
                  <a:pt x="23" y="462"/>
                </a:lnTo>
                <a:lnTo>
                  <a:pt x="54" y="221"/>
                </a:lnTo>
                <a:lnTo>
                  <a:pt x="61" y="217"/>
                </a:lnTo>
                <a:lnTo>
                  <a:pt x="146" y="172"/>
                </a:lnTo>
                <a:lnTo>
                  <a:pt x="157" y="155"/>
                </a:lnTo>
                <a:lnTo>
                  <a:pt x="146" y="127"/>
                </a:lnTo>
                <a:lnTo>
                  <a:pt x="134" y="127"/>
                </a:lnTo>
                <a:lnTo>
                  <a:pt x="126" y="74"/>
                </a:lnTo>
                <a:lnTo>
                  <a:pt x="138" y="16"/>
                </a:lnTo>
                <a:lnTo>
                  <a:pt x="146" y="8"/>
                </a:lnTo>
                <a:lnTo>
                  <a:pt x="157" y="4"/>
                </a:lnTo>
                <a:lnTo>
                  <a:pt x="176" y="0"/>
                </a:lnTo>
                <a:lnTo>
                  <a:pt x="195" y="0"/>
                </a:lnTo>
                <a:lnTo>
                  <a:pt x="203" y="4"/>
                </a:lnTo>
                <a:lnTo>
                  <a:pt x="207" y="12"/>
                </a:lnTo>
                <a:lnTo>
                  <a:pt x="218" y="8"/>
                </a:lnTo>
                <a:lnTo>
                  <a:pt x="222" y="8"/>
                </a:lnTo>
                <a:lnTo>
                  <a:pt x="230" y="16"/>
                </a:lnTo>
                <a:lnTo>
                  <a:pt x="245" y="74"/>
                </a:lnTo>
                <a:lnTo>
                  <a:pt x="234" y="127"/>
                </a:lnTo>
                <a:lnTo>
                  <a:pt x="222" y="127"/>
                </a:lnTo>
                <a:lnTo>
                  <a:pt x="214" y="155"/>
                </a:lnTo>
                <a:lnTo>
                  <a:pt x="222" y="172"/>
                </a:lnTo>
                <a:lnTo>
                  <a:pt x="310" y="217"/>
                </a:lnTo>
                <a:lnTo>
                  <a:pt x="360" y="409"/>
                </a:lnTo>
                <a:lnTo>
                  <a:pt x="295" y="413"/>
                </a:lnTo>
                <a:lnTo>
                  <a:pt x="280" y="400"/>
                </a:lnTo>
                <a:lnTo>
                  <a:pt x="280" y="449"/>
                </a:lnTo>
                <a:lnTo>
                  <a:pt x="295" y="413"/>
                </a:lnTo>
                <a:lnTo>
                  <a:pt x="360" y="409"/>
                </a:lnTo>
                <a:lnTo>
                  <a:pt x="299" y="560"/>
                </a:lnTo>
                <a:lnTo>
                  <a:pt x="283" y="809"/>
                </a:lnTo>
                <a:lnTo>
                  <a:pt x="253" y="805"/>
                </a:lnTo>
                <a:lnTo>
                  <a:pt x="268" y="1103"/>
                </a:lnTo>
                <a:lnTo>
                  <a:pt x="299" y="1123"/>
                </a:lnTo>
                <a:lnTo>
                  <a:pt x="299" y="1136"/>
                </a:lnTo>
                <a:lnTo>
                  <a:pt x="291" y="1148"/>
                </a:lnTo>
                <a:lnTo>
                  <a:pt x="280" y="1152"/>
                </a:lnTo>
                <a:lnTo>
                  <a:pt x="268" y="1152"/>
                </a:lnTo>
                <a:lnTo>
                  <a:pt x="260" y="1152"/>
                </a:lnTo>
                <a:lnTo>
                  <a:pt x="253" y="1152"/>
                </a:lnTo>
                <a:lnTo>
                  <a:pt x="237" y="1148"/>
                </a:lnTo>
                <a:lnTo>
                  <a:pt x="234" y="1136"/>
                </a:lnTo>
                <a:lnTo>
                  <a:pt x="226" y="1136"/>
                </a:lnTo>
                <a:lnTo>
                  <a:pt x="218" y="1136"/>
                </a:lnTo>
                <a:lnTo>
                  <a:pt x="207" y="1136"/>
                </a:lnTo>
                <a:lnTo>
                  <a:pt x="203" y="1127"/>
                </a:lnTo>
                <a:lnTo>
                  <a:pt x="195" y="1119"/>
                </a:lnTo>
                <a:lnTo>
                  <a:pt x="195" y="1107"/>
                </a:lnTo>
                <a:lnTo>
                  <a:pt x="176" y="809"/>
                </a:lnTo>
                <a:lnTo>
                  <a:pt x="161" y="809"/>
                </a:lnTo>
                <a:lnTo>
                  <a:pt x="138" y="1087"/>
                </a:lnTo>
                <a:lnTo>
                  <a:pt x="142" y="1103"/>
                </a:lnTo>
                <a:lnTo>
                  <a:pt x="146" y="1111"/>
                </a:lnTo>
                <a:close/>
              </a:path>
            </a:pathLst>
          </a:custGeom>
          <a:solidFill>
            <a:srgbClr val="777777">
              <a:alpha val="100000"/>
            </a:srgb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30726" name="内容占位符 21509"/>
          <p:cNvPicPr>
            <a:picLocks noGrp="1" noChangeAspect="1"/>
          </p:cNvPicPr>
          <p:nvPr>
            <p:ph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8101013" y="836613"/>
            <a:ext cx="1008062" cy="936625"/>
          </a:xfrm>
        </p:spPr>
      </p:pic>
      <p:grpSp>
        <p:nvGrpSpPr>
          <p:cNvPr id="21511" name="组合 21510"/>
          <p:cNvGrpSpPr/>
          <p:nvPr/>
        </p:nvGrpSpPr>
        <p:grpSpPr>
          <a:xfrm>
            <a:off x="611188" y="1270000"/>
            <a:ext cx="2233612" cy="504825"/>
            <a:chOff x="0" y="0"/>
            <a:chExt cx="1270" cy="318"/>
          </a:xfrm>
        </p:grpSpPr>
        <p:sp>
          <p:nvSpPr>
            <p:cNvPr id="30730" name="矩形 21511"/>
            <p:cNvSpPr>
              <a:spLocks noChangeAspect="1"/>
            </p:cNvSpPr>
            <p:nvPr/>
          </p:nvSpPr>
          <p:spPr>
            <a:xfrm>
              <a:off x="0" y="0"/>
              <a:ext cx="1270" cy="318"/>
            </a:xfrm>
            <a:prstGeom prst="rect">
              <a:avLst/>
            </a:prstGeom>
            <a:gradFill rotWithShape="0">
              <a:gsLst>
                <a:gs pos="0">
                  <a:srgbClr val="D2D2D2"/>
                </a:gs>
                <a:gs pos="50000">
                  <a:srgbClr val="EAEAEA"/>
                </a:gs>
                <a:gs pos="100000">
                  <a:srgbClr val="D2D2D2"/>
                </a:gs>
              </a:gsLst>
              <a:lin ang="2700000" scaled="1"/>
              <a:tileRect/>
            </a:gradFill>
            <a:ln w="25400" cap="flat" cmpd="sng">
              <a:solidFill>
                <a:srgbClr val="B2B2B2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71842" dir="2699999" algn="ctr" rotWithShape="0">
                <a:srgbClr val="4D4D4D"/>
              </a:outerShdw>
            </a:effectLst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0731" name="矩形 21512"/>
            <p:cNvSpPr/>
            <p:nvPr/>
          </p:nvSpPr>
          <p:spPr>
            <a:xfrm>
              <a:off x="93" y="11"/>
              <a:ext cx="112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zh-CN" altLang="en-US" sz="2400" b="1" dirty="0">
                  <a:solidFill>
                    <a:srgbClr val="000000"/>
                  </a:solidFill>
                  <a:latin typeface="楷体_GB2312" panose="02010609030101010101" pitchFamily="1" charset="-122"/>
                  <a:ea typeface="楷体_GB2312" panose="02010609030101010101" pitchFamily="1" charset="-122"/>
                </a:rPr>
                <a:t>海尔的崛起</a:t>
              </a:r>
              <a:r>
                <a:rPr lang="zh-CN" altLang="en-US" sz="1800" b="1" dirty="0">
                  <a:solidFill>
                    <a:srgbClr val="000000"/>
                  </a:solidFill>
                  <a:latin typeface="楷体_GB2312" panose="02010609030101010101" pitchFamily="1" charset="-122"/>
                  <a:ea typeface="楷体_GB2312" panose="02010609030101010101" pitchFamily="1" charset="-122"/>
                </a:rPr>
                <a:t> </a:t>
              </a:r>
            </a:p>
          </p:txBody>
        </p:sp>
      </p:grpSp>
      <p:sp>
        <p:nvSpPr>
          <p:cNvPr id="30728" name="文本框 21513"/>
          <p:cNvSpPr txBox="1"/>
          <p:nvPr/>
        </p:nvSpPr>
        <p:spPr>
          <a:xfrm>
            <a:off x="611188" y="1917700"/>
            <a:ext cx="8353425" cy="2297113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170" tIns="46990" rIns="90170" bIns="4699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“</a:t>
            </a:r>
            <a:r>
              <a:rPr lang="zh-CN" altLang="en-US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海尔”是一个由濒临倒闭的小厂发展成为称雄国内外市场的企业集团。今天的海尔为什么这么强大，知名度这么响呢</a:t>
            </a:r>
            <a:r>
              <a:rPr lang="en-US" altLang="zh-CN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?</a:t>
            </a:r>
            <a:r>
              <a:rPr lang="zh-CN" altLang="en-US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海尔为什么会做地这么好呢</a:t>
            </a:r>
            <a:r>
              <a:rPr lang="en-US" altLang="zh-CN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?</a:t>
            </a:r>
            <a:r>
              <a:rPr lang="zh-CN" altLang="en-US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其实，他们也是从每件小事做起，也是从一家小的不起眼的公司发展起来的。在海尔公司，你会看见这么一个标牌：“日事日毕，日清日高。”海尔的所有人都会以这个作为目标。在张瑞敏把那七十六台冰箱砸掉后，每个人的心中都刻下一道深深地永远不能磨灭伤痕，“它”时刻都提醒他们，要有强烈的责任心，做好每件小事，每个细节。海尔终于在中国的市场上拿下了第一块金牌。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15" name="矩形 21514"/>
          <p:cNvSpPr/>
          <p:nvPr/>
        </p:nvSpPr>
        <p:spPr>
          <a:xfrm>
            <a:off x="1476375" y="5229225"/>
            <a:ext cx="7200900" cy="1041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400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【</a:t>
            </a:r>
            <a:r>
              <a:rPr lang="zh-CN" altLang="en-US" sz="2400" b="1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点评</a:t>
            </a:r>
            <a:r>
              <a:rPr lang="zh-CN" altLang="en-US" sz="2400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】</a:t>
            </a:r>
          </a:p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日事日毕，日清日高，执行力要从每日的工作做起。</a:t>
            </a:r>
            <a:r>
              <a:rPr lang="zh-CN" altLang="en-US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 </a:t>
            </a:r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矩形 22529"/>
          <p:cNvSpPr/>
          <p:nvPr/>
        </p:nvSpPr>
        <p:spPr>
          <a:xfrm>
            <a:off x="539750" y="908050"/>
            <a:ext cx="6481763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故事9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771" name="矩形 22530"/>
          <p:cNvSpPr/>
          <p:nvPr/>
        </p:nvSpPr>
        <p:spPr>
          <a:xfrm>
            <a:off x="2339975" y="3281363"/>
            <a:ext cx="65532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32772" name="图片 22531" descr="dian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2775" y="2781300"/>
            <a:ext cx="187325" cy="179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773" name="未知"/>
          <p:cNvSpPr/>
          <p:nvPr/>
        </p:nvSpPr>
        <p:spPr>
          <a:xfrm>
            <a:off x="684213" y="3933825"/>
            <a:ext cx="792162" cy="2303463"/>
          </a:xfrm>
          <a:custGeom>
            <a:avLst/>
            <a:gdLst/>
            <a:ahLst/>
            <a:cxnLst>
              <a:cxn ang="0">
                <a:pos x="683756496" y="2147483646"/>
              </a:cxn>
              <a:cxn ang="0">
                <a:pos x="553747570" y="2147483646"/>
              </a:cxn>
              <a:cxn ang="0">
                <a:pos x="462258345" y="2147483646"/>
              </a:cxn>
              <a:cxn ang="0">
                <a:pos x="370769120" y="2147483646"/>
              </a:cxn>
              <a:cxn ang="0">
                <a:pos x="202238300" y="2147483646"/>
              </a:cxn>
              <a:cxn ang="0">
                <a:pos x="19259850" y="2147483646"/>
              </a:cxn>
              <a:cxn ang="0">
                <a:pos x="293727525" y="2147483646"/>
              </a:cxn>
              <a:cxn ang="0">
                <a:pos x="240760195" y="2147483646"/>
              </a:cxn>
              <a:cxn ang="0">
                <a:pos x="182976256" y="2147483646"/>
              </a:cxn>
              <a:cxn ang="0">
                <a:pos x="163716406" y="2147483646"/>
              </a:cxn>
              <a:cxn ang="0">
                <a:pos x="110749075" y="2147483646"/>
              </a:cxn>
              <a:cxn ang="0">
                <a:pos x="260020045" y="882056516"/>
              </a:cxn>
              <a:cxn ang="0">
                <a:pos x="703018540" y="686487912"/>
              </a:cxn>
              <a:cxn ang="0">
                <a:pos x="703018540" y="506883726"/>
              </a:cxn>
              <a:cxn ang="0">
                <a:pos x="606714901" y="295348707"/>
              </a:cxn>
              <a:cxn ang="0">
                <a:pos x="703018540" y="31928834"/>
              </a:cxn>
              <a:cxn ang="0">
                <a:pos x="755985871" y="15964417"/>
              </a:cxn>
              <a:cxn ang="0">
                <a:pos x="938962126" y="0"/>
              </a:cxn>
              <a:cxn ang="0">
                <a:pos x="996743871" y="47895249"/>
              </a:cxn>
              <a:cxn ang="0">
                <a:pos x="1068973246" y="31928834"/>
              </a:cxn>
              <a:cxn ang="0">
                <a:pos x="1179722321" y="295348707"/>
              </a:cxn>
              <a:cxn ang="0">
                <a:pos x="1068973246" y="506883726"/>
              </a:cxn>
              <a:cxn ang="0">
                <a:pos x="1068973246" y="686487912"/>
              </a:cxn>
              <a:cxn ang="0">
                <a:pos x="1733469891" y="1632402097"/>
              </a:cxn>
              <a:cxn ang="0">
                <a:pos x="1348253141" y="1596481659"/>
              </a:cxn>
              <a:cxn ang="0">
                <a:pos x="1420482516" y="1648366514"/>
              </a:cxn>
              <a:cxn ang="0">
                <a:pos x="1439742366" y="2147483646"/>
              </a:cxn>
              <a:cxn ang="0">
                <a:pos x="1218244216" y="2147483646"/>
              </a:cxn>
              <a:cxn ang="0">
                <a:pos x="1439742366" y="2147483646"/>
              </a:cxn>
              <a:cxn ang="0">
                <a:pos x="1401220472" y="2147483646"/>
              </a:cxn>
              <a:cxn ang="0">
                <a:pos x="1290471396" y="2147483646"/>
              </a:cxn>
              <a:cxn ang="0">
                <a:pos x="1218244216" y="2147483646"/>
              </a:cxn>
              <a:cxn ang="0">
                <a:pos x="1126754991" y="2147483646"/>
              </a:cxn>
              <a:cxn ang="0">
                <a:pos x="1049711202" y="2147483646"/>
              </a:cxn>
              <a:cxn ang="0">
                <a:pos x="977484021" y="2147483646"/>
              </a:cxn>
              <a:cxn ang="0">
                <a:pos x="938962126" y="2147483646"/>
              </a:cxn>
              <a:cxn ang="0">
                <a:pos x="775245721" y="2147483646"/>
              </a:cxn>
              <a:cxn ang="0">
                <a:pos x="683756496" y="2147483646"/>
              </a:cxn>
              <a:cxn ang="0">
                <a:pos x="703018540" y="2147483646"/>
              </a:cxn>
            </a:cxnLst>
            <a:rect l="0" t="0" r="0" b="0"/>
            <a:pathLst>
              <a:path w="361" h="1153">
                <a:moveTo>
                  <a:pt x="146" y="1111"/>
                </a:moveTo>
                <a:lnTo>
                  <a:pt x="142" y="1119"/>
                </a:lnTo>
                <a:lnTo>
                  <a:pt x="130" y="1123"/>
                </a:lnTo>
                <a:lnTo>
                  <a:pt x="115" y="1132"/>
                </a:lnTo>
                <a:lnTo>
                  <a:pt x="107" y="1132"/>
                </a:lnTo>
                <a:lnTo>
                  <a:pt x="96" y="1127"/>
                </a:lnTo>
                <a:lnTo>
                  <a:pt x="88" y="1132"/>
                </a:lnTo>
                <a:lnTo>
                  <a:pt x="77" y="1136"/>
                </a:lnTo>
                <a:lnTo>
                  <a:pt x="61" y="1140"/>
                </a:lnTo>
                <a:lnTo>
                  <a:pt x="42" y="1140"/>
                </a:lnTo>
                <a:lnTo>
                  <a:pt x="19" y="1136"/>
                </a:lnTo>
                <a:lnTo>
                  <a:pt x="4" y="1132"/>
                </a:lnTo>
                <a:lnTo>
                  <a:pt x="0" y="1119"/>
                </a:lnTo>
                <a:lnTo>
                  <a:pt x="61" y="1091"/>
                </a:lnTo>
                <a:lnTo>
                  <a:pt x="69" y="809"/>
                </a:lnTo>
                <a:lnTo>
                  <a:pt x="50" y="805"/>
                </a:lnTo>
                <a:lnTo>
                  <a:pt x="54" y="682"/>
                </a:lnTo>
                <a:lnTo>
                  <a:pt x="38" y="678"/>
                </a:lnTo>
                <a:lnTo>
                  <a:pt x="42" y="645"/>
                </a:lnTo>
                <a:lnTo>
                  <a:pt x="34" y="613"/>
                </a:lnTo>
                <a:lnTo>
                  <a:pt x="38" y="584"/>
                </a:lnTo>
                <a:lnTo>
                  <a:pt x="23" y="584"/>
                </a:lnTo>
                <a:lnTo>
                  <a:pt x="23" y="462"/>
                </a:lnTo>
                <a:lnTo>
                  <a:pt x="54" y="221"/>
                </a:lnTo>
                <a:lnTo>
                  <a:pt x="61" y="217"/>
                </a:lnTo>
                <a:lnTo>
                  <a:pt x="146" y="172"/>
                </a:lnTo>
                <a:lnTo>
                  <a:pt x="157" y="155"/>
                </a:lnTo>
                <a:lnTo>
                  <a:pt x="146" y="127"/>
                </a:lnTo>
                <a:lnTo>
                  <a:pt x="134" y="127"/>
                </a:lnTo>
                <a:lnTo>
                  <a:pt x="126" y="74"/>
                </a:lnTo>
                <a:lnTo>
                  <a:pt x="138" y="16"/>
                </a:lnTo>
                <a:lnTo>
                  <a:pt x="146" y="8"/>
                </a:lnTo>
                <a:lnTo>
                  <a:pt x="157" y="4"/>
                </a:lnTo>
                <a:lnTo>
                  <a:pt x="176" y="0"/>
                </a:lnTo>
                <a:lnTo>
                  <a:pt x="195" y="0"/>
                </a:lnTo>
                <a:lnTo>
                  <a:pt x="203" y="4"/>
                </a:lnTo>
                <a:lnTo>
                  <a:pt x="207" y="12"/>
                </a:lnTo>
                <a:lnTo>
                  <a:pt x="218" y="8"/>
                </a:lnTo>
                <a:lnTo>
                  <a:pt x="222" y="8"/>
                </a:lnTo>
                <a:lnTo>
                  <a:pt x="230" y="16"/>
                </a:lnTo>
                <a:lnTo>
                  <a:pt x="245" y="74"/>
                </a:lnTo>
                <a:lnTo>
                  <a:pt x="234" y="127"/>
                </a:lnTo>
                <a:lnTo>
                  <a:pt x="222" y="127"/>
                </a:lnTo>
                <a:lnTo>
                  <a:pt x="214" y="155"/>
                </a:lnTo>
                <a:lnTo>
                  <a:pt x="222" y="172"/>
                </a:lnTo>
                <a:lnTo>
                  <a:pt x="310" y="217"/>
                </a:lnTo>
                <a:lnTo>
                  <a:pt x="360" y="409"/>
                </a:lnTo>
                <a:lnTo>
                  <a:pt x="295" y="413"/>
                </a:lnTo>
                <a:lnTo>
                  <a:pt x="280" y="400"/>
                </a:lnTo>
                <a:lnTo>
                  <a:pt x="280" y="449"/>
                </a:lnTo>
                <a:lnTo>
                  <a:pt x="295" y="413"/>
                </a:lnTo>
                <a:lnTo>
                  <a:pt x="360" y="409"/>
                </a:lnTo>
                <a:lnTo>
                  <a:pt x="299" y="560"/>
                </a:lnTo>
                <a:lnTo>
                  <a:pt x="283" y="809"/>
                </a:lnTo>
                <a:lnTo>
                  <a:pt x="253" y="805"/>
                </a:lnTo>
                <a:lnTo>
                  <a:pt x="268" y="1103"/>
                </a:lnTo>
                <a:lnTo>
                  <a:pt x="299" y="1123"/>
                </a:lnTo>
                <a:lnTo>
                  <a:pt x="299" y="1136"/>
                </a:lnTo>
                <a:lnTo>
                  <a:pt x="291" y="1148"/>
                </a:lnTo>
                <a:lnTo>
                  <a:pt x="280" y="1152"/>
                </a:lnTo>
                <a:lnTo>
                  <a:pt x="268" y="1152"/>
                </a:lnTo>
                <a:lnTo>
                  <a:pt x="260" y="1152"/>
                </a:lnTo>
                <a:lnTo>
                  <a:pt x="253" y="1152"/>
                </a:lnTo>
                <a:lnTo>
                  <a:pt x="237" y="1148"/>
                </a:lnTo>
                <a:lnTo>
                  <a:pt x="234" y="1136"/>
                </a:lnTo>
                <a:lnTo>
                  <a:pt x="226" y="1136"/>
                </a:lnTo>
                <a:lnTo>
                  <a:pt x="218" y="1136"/>
                </a:lnTo>
                <a:lnTo>
                  <a:pt x="207" y="1136"/>
                </a:lnTo>
                <a:lnTo>
                  <a:pt x="203" y="1127"/>
                </a:lnTo>
                <a:lnTo>
                  <a:pt x="195" y="1119"/>
                </a:lnTo>
                <a:lnTo>
                  <a:pt x="195" y="1107"/>
                </a:lnTo>
                <a:lnTo>
                  <a:pt x="176" y="809"/>
                </a:lnTo>
                <a:lnTo>
                  <a:pt x="161" y="809"/>
                </a:lnTo>
                <a:lnTo>
                  <a:pt x="138" y="1087"/>
                </a:lnTo>
                <a:lnTo>
                  <a:pt x="142" y="1103"/>
                </a:lnTo>
                <a:lnTo>
                  <a:pt x="146" y="1111"/>
                </a:lnTo>
                <a:close/>
              </a:path>
            </a:pathLst>
          </a:custGeom>
          <a:solidFill>
            <a:srgbClr val="777777">
              <a:alpha val="100000"/>
            </a:srgb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4" name="文本框 22533"/>
          <p:cNvSpPr txBox="1"/>
          <p:nvPr/>
        </p:nvSpPr>
        <p:spPr>
          <a:xfrm>
            <a:off x="1476375" y="1917700"/>
            <a:ext cx="7561263" cy="287655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170" tIns="46990" rIns="90170" bIns="4699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14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 </a:t>
            </a:r>
            <a:r>
              <a:rPr lang="zh-CN" altLang="en-US" sz="14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康佳是我国著名的彩电生产企业，其内部有一条规定：不准在工作场合吸烟。这条规定看似简单，执行起来却有很大难度。但是经过一件事后，康佳的这条规定在员工中得到了认真的贯彻。 </a:t>
            </a:r>
            <a:br>
              <a:rPr lang="zh-CN" altLang="en-US" sz="14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14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　　员工甲</a:t>
            </a:r>
            <a:r>
              <a:rPr lang="en-US" altLang="zh-CN" sz="14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</a:t>
            </a:r>
            <a:r>
              <a:rPr lang="zh-CN" altLang="en-US" sz="14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多岁，既有学历又有技术，在某一次企业合并中进入康佳。康佳当时的领导班子对这名员工非常器重，很快就让他担任了一个车间的副主任。员工甲在走向领导岗位之后，更加积极肯干，表现优秀。但是，他有一个无法克服的习惯，那就是喜欢吸烟。为了执行工作场合不准吸烟的规定，小伙子只能在午饭时或者下班后猛吸几口，以解烟瘾之苦。一个偶然的机会，员工甲发现车间的楼梯拐口处可以作为吸烟的好去处，他个人认为这个地方不能算作工作场合。有一次，他又像往常一样在这个地方点着了香烟，却刚好被公司的副总经理迎面撞上。副总经理当时虽然没说什么，但是很快从人力资源部发出了三条通告：第一，免除员工甲车间副主任的职务</a:t>
            </a:r>
            <a:r>
              <a:rPr lang="en-US" altLang="zh-CN" sz="14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;</a:t>
            </a:r>
            <a:r>
              <a:rPr lang="zh-CN" altLang="en-US" sz="14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第二，罚款</a:t>
            </a:r>
            <a:r>
              <a:rPr lang="en-US" altLang="zh-CN" sz="14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;</a:t>
            </a:r>
            <a:r>
              <a:rPr lang="zh-CN" altLang="en-US" sz="14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第三，全厂公示。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公告张贴之后，在整个车间引起了巨大的反响，部分员工认为公司的管理方式太过强硬，采取的惩罚动作过大。但是，在这件事之后，康佳没有人再在工作场合吸烟了。</a:t>
            </a:r>
            <a:endParaRPr lang="zh-CN" altLang="en-US" sz="1400" b="1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32775" name="内容占位符 22534"/>
          <p:cNvPicPr>
            <a:picLocks noGrp="1" noChangeAspect="1"/>
          </p:cNvPicPr>
          <p:nvPr>
            <p:ph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8101013" y="836613"/>
            <a:ext cx="1008062" cy="936625"/>
          </a:xfrm>
        </p:spPr>
      </p:pic>
      <p:grpSp>
        <p:nvGrpSpPr>
          <p:cNvPr id="22536" name="组合 22535"/>
          <p:cNvGrpSpPr/>
          <p:nvPr/>
        </p:nvGrpSpPr>
        <p:grpSpPr>
          <a:xfrm>
            <a:off x="684213" y="1268413"/>
            <a:ext cx="1944687" cy="504825"/>
            <a:chOff x="0" y="0"/>
            <a:chExt cx="1270" cy="318"/>
          </a:xfrm>
        </p:grpSpPr>
        <p:sp>
          <p:nvSpPr>
            <p:cNvPr id="32779" name="矩形 22536"/>
            <p:cNvSpPr>
              <a:spLocks noChangeAspect="1"/>
            </p:cNvSpPr>
            <p:nvPr/>
          </p:nvSpPr>
          <p:spPr>
            <a:xfrm>
              <a:off x="0" y="0"/>
              <a:ext cx="1270" cy="318"/>
            </a:xfrm>
            <a:prstGeom prst="rect">
              <a:avLst/>
            </a:prstGeom>
            <a:gradFill rotWithShape="0">
              <a:gsLst>
                <a:gs pos="0">
                  <a:srgbClr val="D2D2D2"/>
                </a:gs>
                <a:gs pos="50000">
                  <a:srgbClr val="EAEAEA"/>
                </a:gs>
                <a:gs pos="100000">
                  <a:srgbClr val="D2D2D2"/>
                </a:gs>
              </a:gsLst>
              <a:lin ang="2700000" scaled="1"/>
              <a:tileRect/>
            </a:gradFill>
            <a:ln w="25400" cap="flat" cmpd="sng">
              <a:solidFill>
                <a:srgbClr val="B2B2B2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71842" dir="2699999" algn="ctr" rotWithShape="0">
                <a:srgbClr val="4D4D4D"/>
              </a:outerShdw>
            </a:effectLst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2780" name="矩形 22537"/>
            <p:cNvSpPr/>
            <p:nvPr/>
          </p:nvSpPr>
          <p:spPr>
            <a:xfrm>
              <a:off x="93" y="11"/>
              <a:ext cx="112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en-US" altLang="zh-CN" sz="1800" b="1" dirty="0">
                  <a:solidFill>
                    <a:srgbClr val="000000"/>
                  </a:solidFill>
                  <a:latin typeface="楷体_GB2312" panose="02010609030101010101" pitchFamily="1" charset="-122"/>
                  <a:ea typeface="楷体_GB2312" panose="02010609030101010101" pitchFamily="1" charset="-122"/>
                </a:rPr>
                <a:t> </a:t>
              </a:r>
            </a:p>
          </p:txBody>
        </p:sp>
      </p:grpSp>
      <p:sp>
        <p:nvSpPr>
          <p:cNvPr id="32777" name="文本框 22538"/>
          <p:cNvSpPr txBox="1"/>
          <p:nvPr/>
        </p:nvSpPr>
        <p:spPr>
          <a:xfrm>
            <a:off x="755650" y="1268413"/>
            <a:ext cx="1706563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康佳的规定</a:t>
            </a:r>
          </a:p>
        </p:txBody>
      </p:sp>
      <p:sp>
        <p:nvSpPr>
          <p:cNvPr id="32778" name="文本框 22539"/>
          <p:cNvSpPr txBox="1"/>
          <p:nvPr/>
        </p:nvSpPr>
        <p:spPr>
          <a:xfrm>
            <a:off x="1403350" y="5229225"/>
            <a:ext cx="7561263" cy="1158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400" b="1" dirty="0">
                <a:solidFill>
                  <a:srgbClr val="CC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感受：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400" b="1" dirty="0">
                <a:solidFill>
                  <a:srgbClr val="CC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通过以上案例可知，企业制度的建设和执行都是在一点一滴的具体过程中坚持下来的，大的制度要坚持执行，小的制度也不能放松。如果只建立制度而不谈如何执行，那么这个制度本身的威信就会荡然无存。所以，一个组织要想拥有强大的竞争力，首先要在行动上尊重制度，才能从根本上尊重执行。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矩形 23553"/>
          <p:cNvSpPr/>
          <p:nvPr/>
        </p:nvSpPr>
        <p:spPr>
          <a:xfrm>
            <a:off x="539750" y="908050"/>
            <a:ext cx="6481763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故事10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819" name="矩形 23554"/>
          <p:cNvSpPr/>
          <p:nvPr/>
        </p:nvSpPr>
        <p:spPr>
          <a:xfrm>
            <a:off x="2339975" y="3281363"/>
            <a:ext cx="65532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34820" name="图片 23555" descr="dian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2775" y="2781300"/>
            <a:ext cx="187325" cy="179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21" name="未知"/>
          <p:cNvSpPr/>
          <p:nvPr/>
        </p:nvSpPr>
        <p:spPr>
          <a:xfrm>
            <a:off x="684213" y="3933825"/>
            <a:ext cx="792162" cy="2303463"/>
          </a:xfrm>
          <a:custGeom>
            <a:avLst/>
            <a:gdLst/>
            <a:ahLst/>
            <a:cxnLst>
              <a:cxn ang="0">
                <a:pos x="683756496" y="2147483646"/>
              </a:cxn>
              <a:cxn ang="0">
                <a:pos x="553747570" y="2147483646"/>
              </a:cxn>
              <a:cxn ang="0">
                <a:pos x="462258345" y="2147483646"/>
              </a:cxn>
              <a:cxn ang="0">
                <a:pos x="370769120" y="2147483646"/>
              </a:cxn>
              <a:cxn ang="0">
                <a:pos x="202238300" y="2147483646"/>
              </a:cxn>
              <a:cxn ang="0">
                <a:pos x="19259850" y="2147483646"/>
              </a:cxn>
              <a:cxn ang="0">
                <a:pos x="293727525" y="2147483646"/>
              </a:cxn>
              <a:cxn ang="0">
                <a:pos x="240760195" y="2147483646"/>
              </a:cxn>
              <a:cxn ang="0">
                <a:pos x="182976256" y="2147483646"/>
              </a:cxn>
              <a:cxn ang="0">
                <a:pos x="163716406" y="2147483646"/>
              </a:cxn>
              <a:cxn ang="0">
                <a:pos x="110749075" y="2147483646"/>
              </a:cxn>
              <a:cxn ang="0">
                <a:pos x="260020045" y="882056516"/>
              </a:cxn>
              <a:cxn ang="0">
                <a:pos x="703018540" y="686487912"/>
              </a:cxn>
              <a:cxn ang="0">
                <a:pos x="703018540" y="506883726"/>
              </a:cxn>
              <a:cxn ang="0">
                <a:pos x="606714901" y="295348707"/>
              </a:cxn>
              <a:cxn ang="0">
                <a:pos x="703018540" y="31928834"/>
              </a:cxn>
              <a:cxn ang="0">
                <a:pos x="755985871" y="15964417"/>
              </a:cxn>
              <a:cxn ang="0">
                <a:pos x="938962126" y="0"/>
              </a:cxn>
              <a:cxn ang="0">
                <a:pos x="996743871" y="47895249"/>
              </a:cxn>
              <a:cxn ang="0">
                <a:pos x="1068973246" y="31928834"/>
              </a:cxn>
              <a:cxn ang="0">
                <a:pos x="1179722321" y="295348707"/>
              </a:cxn>
              <a:cxn ang="0">
                <a:pos x="1068973246" y="506883726"/>
              </a:cxn>
              <a:cxn ang="0">
                <a:pos x="1068973246" y="686487912"/>
              </a:cxn>
              <a:cxn ang="0">
                <a:pos x="1733469891" y="1632402097"/>
              </a:cxn>
              <a:cxn ang="0">
                <a:pos x="1348253141" y="1596481659"/>
              </a:cxn>
              <a:cxn ang="0">
                <a:pos x="1420482516" y="1648366514"/>
              </a:cxn>
              <a:cxn ang="0">
                <a:pos x="1439742366" y="2147483646"/>
              </a:cxn>
              <a:cxn ang="0">
                <a:pos x="1218244216" y="2147483646"/>
              </a:cxn>
              <a:cxn ang="0">
                <a:pos x="1439742366" y="2147483646"/>
              </a:cxn>
              <a:cxn ang="0">
                <a:pos x="1401220472" y="2147483646"/>
              </a:cxn>
              <a:cxn ang="0">
                <a:pos x="1290471396" y="2147483646"/>
              </a:cxn>
              <a:cxn ang="0">
                <a:pos x="1218244216" y="2147483646"/>
              </a:cxn>
              <a:cxn ang="0">
                <a:pos x="1126754991" y="2147483646"/>
              </a:cxn>
              <a:cxn ang="0">
                <a:pos x="1049711202" y="2147483646"/>
              </a:cxn>
              <a:cxn ang="0">
                <a:pos x="977484021" y="2147483646"/>
              </a:cxn>
              <a:cxn ang="0">
                <a:pos x="938962126" y="2147483646"/>
              </a:cxn>
              <a:cxn ang="0">
                <a:pos x="775245721" y="2147483646"/>
              </a:cxn>
              <a:cxn ang="0">
                <a:pos x="683756496" y="2147483646"/>
              </a:cxn>
              <a:cxn ang="0">
                <a:pos x="703018540" y="2147483646"/>
              </a:cxn>
            </a:cxnLst>
            <a:rect l="0" t="0" r="0" b="0"/>
            <a:pathLst>
              <a:path w="361" h="1153">
                <a:moveTo>
                  <a:pt x="146" y="1111"/>
                </a:moveTo>
                <a:lnTo>
                  <a:pt x="142" y="1119"/>
                </a:lnTo>
                <a:lnTo>
                  <a:pt x="130" y="1123"/>
                </a:lnTo>
                <a:lnTo>
                  <a:pt x="115" y="1132"/>
                </a:lnTo>
                <a:lnTo>
                  <a:pt x="107" y="1132"/>
                </a:lnTo>
                <a:lnTo>
                  <a:pt x="96" y="1127"/>
                </a:lnTo>
                <a:lnTo>
                  <a:pt x="88" y="1132"/>
                </a:lnTo>
                <a:lnTo>
                  <a:pt x="77" y="1136"/>
                </a:lnTo>
                <a:lnTo>
                  <a:pt x="61" y="1140"/>
                </a:lnTo>
                <a:lnTo>
                  <a:pt x="42" y="1140"/>
                </a:lnTo>
                <a:lnTo>
                  <a:pt x="19" y="1136"/>
                </a:lnTo>
                <a:lnTo>
                  <a:pt x="4" y="1132"/>
                </a:lnTo>
                <a:lnTo>
                  <a:pt x="0" y="1119"/>
                </a:lnTo>
                <a:lnTo>
                  <a:pt x="61" y="1091"/>
                </a:lnTo>
                <a:lnTo>
                  <a:pt x="69" y="809"/>
                </a:lnTo>
                <a:lnTo>
                  <a:pt x="50" y="805"/>
                </a:lnTo>
                <a:lnTo>
                  <a:pt x="54" y="682"/>
                </a:lnTo>
                <a:lnTo>
                  <a:pt x="38" y="678"/>
                </a:lnTo>
                <a:lnTo>
                  <a:pt x="42" y="645"/>
                </a:lnTo>
                <a:lnTo>
                  <a:pt x="34" y="613"/>
                </a:lnTo>
                <a:lnTo>
                  <a:pt x="38" y="584"/>
                </a:lnTo>
                <a:lnTo>
                  <a:pt x="23" y="584"/>
                </a:lnTo>
                <a:lnTo>
                  <a:pt x="23" y="462"/>
                </a:lnTo>
                <a:lnTo>
                  <a:pt x="54" y="221"/>
                </a:lnTo>
                <a:lnTo>
                  <a:pt x="61" y="217"/>
                </a:lnTo>
                <a:lnTo>
                  <a:pt x="146" y="172"/>
                </a:lnTo>
                <a:lnTo>
                  <a:pt x="157" y="155"/>
                </a:lnTo>
                <a:lnTo>
                  <a:pt x="146" y="127"/>
                </a:lnTo>
                <a:lnTo>
                  <a:pt x="134" y="127"/>
                </a:lnTo>
                <a:lnTo>
                  <a:pt x="126" y="74"/>
                </a:lnTo>
                <a:lnTo>
                  <a:pt x="138" y="16"/>
                </a:lnTo>
                <a:lnTo>
                  <a:pt x="146" y="8"/>
                </a:lnTo>
                <a:lnTo>
                  <a:pt x="157" y="4"/>
                </a:lnTo>
                <a:lnTo>
                  <a:pt x="176" y="0"/>
                </a:lnTo>
                <a:lnTo>
                  <a:pt x="195" y="0"/>
                </a:lnTo>
                <a:lnTo>
                  <a:pt x="203" y="4"/>
                </a:lnTo>
                <a:lnTo>
                  <a:pt x="207" y="12"/>
                </a:lnTo>
                <a:lnTo>
                  <a:pt x="218" y="8"/>
                </a:lnTo>
                <a:lnTo>
                  <a:pt x="222" y="8"/>
                </a:lnTo>
                <a:lnTo>
                  <a:pt x="230" y="16"/>
                </a:lnTo>
                <a:lnTo>
                  <a:pt x="245" y="74"/>
                </a:lnTo>
                <a:lnTo>
                  <a:pt x="234" y="127"/>
                </a:lnTo>
                <a:lnTo>
                  <a:pt x="222" y="127"/>
                </a:lnTo>
                <a:lnTo>
                  <a:pt x="214" y="155"/>
                </a:lnTo>
                <a:lnTo>
                  <a:pt x="222" y="172"/>
                </a:lnTo>
                <a:lnTo>
                  <a:pt x="310" y="217"/>
                </a:lnTo>
                <a:lnTo>
                  <a:pt x="360" y="409"/>
                </a:lnTo>
                <a:lnTo>
                  <a:pt x="295" y="413"/>
                </a:lnTo>
                <a:lnTo>
                  <a:pt x="280" y="400"/>
                </a:lnTo>
                <a:lnTo>
                  <a:pt x="280" y="449"/>
                </a:lnTo>
                <a:lnTo>
                  <a:pt x="295" y="413"/>
                </a:lnTo>
                <a:lnTo>
                  <a:pt x="360" y="409"/>
                </a:lnTo>
                <a:lnTo>
                  <a:pt x="299" y="560"/>
                </a:lnTo>
                <a:lnTo>
                  <a:pt x="283" y="809"/>
                </a:lnTo>
                <a:lnTo>
                  <a:pt x="253" y="805"/>
                </a:lnTo>
                <a:lnTo>
                  <a:pt x="268" y="1103"/>
                </a:lnTo>
                <a:lnTo>
                  <a:pt x="299" y="1123"/>
                </a:lnTo>
                <a:lnTo>
                  <a:pt x="299" y="1136"/>
                </a:lnTo>
                <a:lnTo>
                  <a:pt x="291" y="1148"/>
                </a:lnTo>
                <a:lnTo>
                  <a:pt x="280" y="1152"/>
                </a:lnTo>
                <a:lnTo>
                  <a:pt x="268" y="1152"/>
                </a:lnTo>
                <a:lnTo>
                  <a:pt x="260" y="1152"/>
                </a:lnTo>
                <a:lnTo>
                  <a:pt x="253" y="1152"/>
                </a:lnTo>
                <a:lnTo>
                  <a:pt x="237" y="1148"/>
                </a:lnTo>
                <a:lnTo>
                  <a:pt x="234" y="1136"/>
                </a:lnTo>
                <a:lnTo>
                  <a:pt x="226" y="1136"/>
                </a:lnTo>
                <a:lnTo>
                  <a:pt x="218" y="1136"/>
                </a:lnTo>
                <a:lnTo>
                  <a:pt x="207" y="1136"/>
                </a:lnTo>
                <a:lnTo>
                  <a:pt x="203" y="1127"/>
                </a:lnTo>
                <a:lnTo>
                  <a:pt x="195" y="1119"/>
                </a:lnTo>
                <a:lnTo>
                  <a:pt x="195" y="1107"/>
                </a:lnTo>
                <a:lnTo>
                  <a:pt x="176" y="809"/>
                </a:lnTo>
                <a:lnTo>
                  <a:pt x="161" y="809"/>
                </a:lnTo>
                <a:lnTo>
                  <a:pt x="138" y="1087"/>
                </a:lnTo>
                <a:lnTo>
                  <a:pt x="142" y="1103"/>
                </a:lnTo>
                <a:lnTo>
                  <a:pt x="146" y="1111"/>
                </a:lnTo>
                <a:close/>
              </a:path>
            </a:pathLst>
          </a:custGeom>
          <a:solidFill>
            <a:srgbClr val="777777">
              <a:alpha val="100000"/>
            </a:srgb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34822" name="内容占位符 23557"/>
          <p:cNvPicPr>
            <a:picLocks noGrp="1" noChangeAspect="1"/>
          </p:cNvPicPr>
          <p:nvPr>
            <p:ph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8101013" y="836613"/>
            <a:ext cx="1008062" cy="936625"/>
          </a:xfrm>
        </p:spPr>
      </p:pic>
      <p:grpSp>
        <p:nvGrpSpPr>
          <p:cNvPr id="23559" name="组合 23558"/>
          <p:cNvGrpSpPr/>
          <p:nvPr/>
        </p:nvGrpSpPr>
        <p:grpSpPr>
          <a:xfrm>
            <a:off x="685800" y="1270000"/>
            <a:ext cx="2879725" cy="504825"/>
            <a:chOff x="0" y="0"/>
            <a:chExt cx="1270" cy="318"/>
          </a:xfrm>
        </p:grpSpPr>
        <p:sp>
          <p:nvSpPr>
            <p:cNvPr id="34827" name="矩形 23559"/>
            <p:cNvSpPr>
              <a:spLocks noChangeAspect="1"/>
            </p:cNvSpPr>
            <p:nvPr/>
          </p:nvSpPr>
          <p:spPr>
            <a:xfrm>
              <a:off x="0" y="0"/>
              <a:ext cx="1270" cy="318"/>
            </a:xfrm>
            <a:prstGeom prst="rect">
              <a:avLst/>
            </a:prstGeom>
            <a:gradFill rotWithShape="0">
              <a:gsLst>
                <a:gs pos="0">
                  <a:srgbClr val="D2D2D2"/>
                </a:gs>
                <a:gs pos="50000">
                  <a:srgbClr val="EAEAEA"/>
                </a:gs>
                <a:gs pos="100000">
                  <a:srgbClr val="D2D2D2"/>
                </a:gs>
              </a:gsLst>
              <a:lin ang="2700000" scaled="1"/>
              <a:tileRect/>
            </a:gradFill>
            <a:ln w="25400" cap="flat" cmpd="sng">
              <a:solidFill>
                <a:srgbClr val="B2B2B2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71842" dir="2699999" algn="ctr" rotWithShape="0">
                <a:srgbClr val="4D4D4D"/>
              </a:outerShdw>
            </a:effectLst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4828" name="矩形 23560"/>
            <p:cNvSpPr/>
            <p:nvPr/>
          </p:nvSpPr>
          <p:spPr>
            <a:xfrm>
              <a:off x="93" y="11"/>
              <a:ext cx="112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en-US" altLang="zh-CN" sz="1800" b="1" dirty="0">
                  <a:solidFill>
                    <a:srgbClr val="000000"/>
                  </a:solidFill>
                  <a:latin typeface="楷体_GB2312" panose="02010609030101010101" pitchFamily="1" charset="-122"/>
                  <a:ea typeface="楷体_GB2312" panose="02010609030101010101" pitchFamily="1" charset="-122"/>
                </a:rPr>
                <a:t> </a:t>
              </a:r>
            </a:p>
          </p:txBody>
        </p:sp>
      </p:grpSp>
      <p:sp>
        <p:nvSpPr>
          <p:cNvPr id="34824" name="文本框 23561"/>
          <p:cNvSpPr txBox="1"/>
          <p:nvPr/>
        </p:nvSpPr>
        <p:spPr>
          <a:xfrm>
            <a:off x="684213" y="1268413"/>
            <a:ext cx="2925762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一个退伍军人的故事</a:t>
            </a:r>
          </a:p>
        </p:txBody>
      </p:sp>
      <p:sp>
        <p:nvSpPr>
          <p:cNvPr id="34825" name="文本框 23562"/>
          <p:cNvSpPr txBox="1"/>
          <p:nvPr/>
        </p:nvSpPr>
        <p:spPr>
          <a:xfrm>
            <a:off x="755650" y="1917700"/>
            <a:ext cx="8208963" cy="411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en-US" altLang="zh-CN" sz="12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2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有位退伍军人，他在战场上负了伤，当他回到地方的时候，年龄也比较，再加上负伤，成了一个残疾的退伍军人，所以找工作变得非常不容易，很多单位都拒绝了他，而每一次他都迈着坚定的步伐继续寻找可能的机会；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2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这一次，他来到一家很大很出名木材公司去求职，他被招聘人员挡在了门外，一口回绝不会他。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2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这个时候，他通过几道关卡，终于找到了这个公司的副总裁，他非常坚定地对这位副总裁说：“副总裁，我作为一名退伍军人，郑重地向您承诺，我会完成您交给我的任何任务，请您给我一次机会”。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2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副总裁一看的年龄，一看他这个样子，像开玩笑似的，真的就给了他一份工作。那是一样子的工作呢？，那是在当地中部的一个烂摊子。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2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在此之前，公司派了很多优秀的经理人都没有把这个工作做好，因为在这里有恶劣的客户关系，公司的欠款长期不能回收，公司在那里的形象受到了损坏。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2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副总裁想：比你优秀的经理人去都不能完成这个任务，我不如卖你一个人情，也让人自己证明你不是那块料。那个退伍军人说：“我保证完成任务”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2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第二天，他就奔赴那个市场，几个月之后 ，他从那个烂摊子公司挽回了公司在那里的形象，捋顺了客户的关系，并且清欠了几乎所有的欠款；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2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在一个周末的下午，总裁把这个退伍军人叫到自己的办公室，跟他说：“我这个周末去办一点事情，我的妹妹在犹他州结婚，我要去参加好的婚礼。麻烦你帮我买一件礼物。这个礼物是在一个礼品店里的非常漂亮的橱窗里面的一只蓝色花瓶”，他描述了之后，就把那个写有地址的卡片交给了那位退伍军人，那个退伍军人接到任务后，郑重地向他的老板承诺：“我保证完成任务”。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2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这个军人看到卡片的后边，有老板所乘坐的火车车厢和座位，因为老板跟他说，把这个花瓶买之后送到他所在的车厢就可以了。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2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于是这个退伍军人立即行动，他走了很长时间才找到那个地址，当找到地址的时候，他的大脑一片空白。国为这个地址上面根本就没有老板描述的那家商店，也没有那个漂亮的橱窗，更没有那只蓝色的花瓶。</a:t>
            </a:r>
            <a:r>
              <a:rPr lang="zh-CN" altLang="en-US" sz="1400" b="1" baseline="300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注</a:t>
            </a:r>
            <a:r>
              <a:rPr lang="zh-CN" altLang="en-US" sz="1400" baseline="300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感悟（</a:t>
            </a:r>
            <a:r>
              <a:rPr lang="en-US" altLang="zh-CN" sz="14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rPr>
              <a:t>1</a:t>
            </a:r>
            <a:r>
              <a:rPr lang="zh-CN" altLang="en-US" sz="1400" baseline="300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826" name="文本框 23563"/>
          <p:cNvSpPr txBox="1"/>
          <p:nvPr/>
        </p:nvSpPr>
        <p:spPr>
          <a:xfrm>
            <a:off x="684213" y="6092825"/>
            <a:ext cx="8280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304800" eaLnBrk="1" hangingPunct="1">
              <a:spcBef>
                <a:spcPct val="0"/>
              </a:spcBef>
              <a:buNone/>
            </a:pPr>
            <a:r>
              <a:rPr lang="zh-CN" altLang="en-US" sz="12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注（</a:t>
            </a:r>
            <a:r>
              <a:rPr lang="en-US" altLang="zh-CN" sz="1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rPr>
              <a:t>1</a:t>
            </a:r>
            <a:r>
              <a:rPr lang="zh-CN" altLang="en-US" sz="12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</a:t>
            </a:r>
            <a:r>
              <a:rPr lang="zh-CN" altLang="en-US" sz="12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各位，如果是你，你会怎么做？，会向老板这样说：“对不起，你给我的那个地址是错的。所以我没有办法拿到那只蓝色的花瓶。</a:t>
            </a:r>
            <a:r>
              <a:rPr lang="zh-CN" altLang="en-US" sz="12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但是这位退伍军人没有这样去想，国为他向老板承诺过：保证完成任务”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矩形 24577"/>
          <p:cNvSpPr/>
          <p:nvPr/>
        </p:nvSpPr>
        <p:spPr>
          <a:xfrm>
            <a:off x="539750" y="908050"/>
            <a:ext cx="6481763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故事10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6867" name="矩形 24578"/>
          <p:cNvSpPr/>
          <p:nvPr/>
        </p:nvSpPr>
        <p:spPr>
          <a:xfrm>
            <a:off x="1476375" y="5302250"/>
            <a:ext cx="6553200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36868" name="图片 24579" descr="dian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2775" y="2781300"/>
            <a:ext cx="187325" cy="179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869" name="未知"/>
          <p:cNvSpPr/>
          <p:nvPr/>
        </p:nvSpPr>
        <p:spPr>
          <a:xfrm>
            <a:off x="684213" y="3933825"/>
            <a:ext cx="792162" cy="2303463"/>
          </a:xfrm>
          <a:custGeom>
            <a:avLst/>
            <a:gdLst/>
            <a:ahLst/>
            <a:cxnLst>
              <a:cxn ang="0">
                <a:pos x="683756496" y="2147483646"/>
              </a:cxn>
              <a:cxn ang="0">
                <a:pos x="553747570" y="2147483646"/>
              </a:cxn>
              <a:cxn ang="0">
                <a:pos x="462258345" y="2147483646"/>
              </a:cxn>
              <a:cxn ang="0">
                <a:pos x="370769120" y="2147483646"/>
              </a:cxn>
              <a:cxn ang="0">
                <a:pos x="202238300" y="2147483646"/>
              </a:cxn>
              <a:cxn ang="0">
                <a:pos x="19259850" y="2147483646"/>
              </a:cxn>
              <a:cxn ang="0">
                <a:pos x="293727525" y="2147483646"/>
              </a:cxn>
              <a:cxn ang="0">
                <a:pos x="240760195" y="2147483646"/>
              </a:cxn>
              <a:cxn ang="0">
                <a:pos x="182976256" y="2147483646"/>
              </a:cxn>
              <a:cxn ang="0">
                <a:pos x="163716406" y="2147483646"/>
              </a:cxn>
              <a:cxn ang="0">
                <a:pos x="110749075" y="2147483646"/>
              </a:cxn>
              <a:cxn ang="0">
                <a:pos x="260020045" y="882056516"/>
              </a:cxn>
              <a:cxn ang="0">
                <a:pos x="703018540" y="686487912"/>
              </a:cxn>
              <a:cxn ang="0">
                <a:pos x="703018540" y="506883726"/>
              </a:cxn>
              <a:cxn ang="0">
                <a:pos x="606714901" y="295348707"/>
              </a:cxn>
              <a:cxn ang="0">
                <a:pos x="703018540" y="31928834"/>
              </a:cxn>
              <a:cxn ang="0">
                <a:pos x="755985871" y="15964417"/>
              </a:cxn>
              <a:cxn ang="0">
                <a:pos x="938962126" y="0"/>
              </a:cxn>
              <a:cxn ang="0">
                <a:pos x="996743871" y="47895249"/>
              </a:cxn>
              <a:cxn ang="0">
                <a:pos x="1068973246" y="31928834"/>
              </a:cxn>
              <a:cxn ang="0">
                <a:pos x="1179722321" y="295348707"/>
              </a:cxn>
              <a:cxn ang="0">
                <a:pos x="1068973246" y="506883726"/>
              </a:cxn>
              <a:cxn ang="0">
                <a:pos x="1068973246" y="686487912"/>
              </a:cxn>
              <a:cxn ang="0">
                <a:pos x="1733469891" y="1632402097"/>
              </a:cxn>
              <a:cxn ang="0">
                <a:pos x="1348253141" y="1596481659"/>
              </a:cxn>
              <a:cxn ang="0">
                <a:pos x="1420482516" y="1648366514"/>
              </a:cxn>
              <a:cxn ang="0">
                <a:pos x="1439742366" y="2147483646"/>
              </a:cxn>
              <a:cxn ang="0">
                <a:pos x="1218244216" y="2147483646"/>
              </a:cxn>
              <a:cxn ang="0">
                <a:pos x="1439742366" y="2147483646"/>
              </a:cxn>
              <a:cxn ang="0">
                <a:pos x="1401220472" y="2147483646"/>
              </a:cxn>
              <a:cxn ang="0">
                <a:pos x="1290471396" y="2147483646"/>
              </a:cxn>
              <a:cxn ang="0">
                <a:pos x="1218244216" y="2147483646"/>
              </a:cxn>
              <a:cxn ang="0">
                <a:pos x="1126754991" y="2147483646"/>
              </a:cxn>
              <a:cxn ang="0">
                <a:pos x="1049711202" y="2147483646"/>
              </a:cxn>
              <a:cxn ang="0">
                <a:pos x="977484021" y="2147483646"/>
              </a:cxn>
              <a:cxn ang="0">
                <a:pos x="938962126" y="2147483646"/>
              </a:cxn>
              <a:cxn ang="0">
                <a:pos x="775245721" y="2147483646"/>
              </a:cxn>
              <a:cxn ang="0">
                <a:pos x="683756496" y="2147483646"/>
              </a:cxn>
              <a:cxn ang="0">
                <a:pos x="703018540" y="2147483646"/>
              </a:cxn>
            </a:cxnLst>
            <a:rect l="0" t="0" r="0" b="0"/>
            <a:pathLst>
              <a:path w="361" h="1153">
                <a:moveTo>
                  <a:pt x="146" y="1111"/>
                </a:moveTo>
                <a:lnTo>
                  <a:pt x="142" y="1119"/>
                </a:lnTo>
                <a:lnTo>
                  <a:pt x="130" y="1123"/>
                </a:lnTo>
                <a:lnTo>
                  <a:pt x="115" y="1132"/>
                </a:lnTo>
                <a:lnTo>
                  <a:pt x="107" y="1132"/>
                </a:lnTo>
                <a:lnTo>
                  <a:pt x="96" y="1127"/>
                </a:lnTo>
                <a:lnTo>
                  <a:pt x="88" y="1132"/>
                </a:lnTo>
                <a:lnTo>
                  <a:pt x="77" y="1136"/>
                </a:lnTo>
                <a:lnTo>
                  <a:pt x="61" y="1140"/>
                </a:lnTo>
                <a:lnTo>
                  <a:pt x="42" y="1140"/>
                </a:lnTo>
                <a:lnTo>
                  <a:pt x="19" y="1136"/>
                </a:lnTo>
                <a:lnTo>
                  <a:pt x="4" y="1132"/>
                </a:lnTo>
                <a:lnTo>
                  <a:pt x="0" y="1119"/>
                </a:lnTo>
                <a:lnTo>
                  <a:pt x="61" y="1091"/>
                </a:lnTo>
                <a:lnTo>
                  <a:pt x="69" y="809"/>
                </a:lnTo>
                <a:lnTo>
                  <a:pt x="50" y="805"/>
                </a:lnTo>
                <a:lnTo>
                  <a:pt x="54" y="682"/>
                </a:lnTo>
                <a:lnTo>
                  <a:pt x="38" y="678"/>
                </a:lnTo>
                <a:lnTo>
                  <a:pt x="42" y="645"/>
                </a:lnTo>
                <a:lnTo>
                  <a:pt x="34" y="613"/>
                </a:lnTo>
                <a:lnTo>
                  <a:pt x="38" y="584"/>
                </a:lnTo>
                <a:lnTo>
                  <a:pt x="23" y="584"/>
                </a:lnTo>
                <a:lnTo>
                  <a:pt x="23" y="462"/>
                </a:lnTo>
                <a:lnTo>
                  <a:pt x="54" y="221"/>
                </a:lnTo>
                <a:lnTo>
                  <a:pt x="61" y="217"/>
                </a:lnTo>
                <a:lnTo>
                  <a:pt x="146" y="172"/>
                </a:lnTo>
                <a:lnTo>
                  <a:pt x="157" y="155"/>
                </a:lnTo>
                <a:lnTo>
                  <a:pt x="146" y="127"/>
                </a:lnTo>
                <a:lnTo>
                  <a:pt x="134" y="127"/>
                </a:lnTo>
                <a:lnTo>
                  <a:pt x="126" y="74"/>
                </a:lnTo>
                <a:lnTo>
                  <a:pt x="138" y="16"/>
                </a:lnTo>
                <a:lnTo>
                  <a:pt x="146" y="8"/>
                </a:lnTo>
                <a:lnTo>
                  <a:pt x="157" y="4"/>
                </a:lnTo>
                <a:lnTo>
                  <a:pt x="176" y="0"/>
                </a:lnTo>
                <a:lnTo>
                  <a:pt x="195" y="0"/>
                </a:lnTo>
                <a:lnTo>
                  <a:pt x="203" y="4"/>
                </a:lnTo>
                <a:lnTo>
                  <a:pt x="207" y="12"/>
                </a:lnTo>
                <a:lnTo>
                  <a:pt x="218" y="8"/>
                </a:lnTo>
                <a:lnTo>
                  <a:pt x="222" y="8"/>
                </a:lnTo>
                <a:lnTo>
                  <a:pt x="230" y="16"/>
                </a:lnTo>
                <a:lnTo>
                  <a:pt x="245" y="74"/>
                </a:lnTo>
                <a:lnTo>
                  <a:pt x="234" y="127"/>
                </a:lnTo>
                <a:lnTo>
                  <a:pt x="222" y="127"/>
                </a:lnTo>
                <a:lnTo>
                  <a:pt x="214" y="155"/>
                </a:lnTo>
                <a:lnTo>
                  <a:pt x="222" y="172"/>
                </a:lnTo>
                <a:lnTo>
                  <a:pt x="310" y="217"/>
                </a:lnTo>
                <a:lnTo>
                  <a:pt x="360" y="409"/>
                </a:lnTo>
                <a:lnTo>
                  <a:pt x="295" y="413"/>
                </a:lnTo>
                <a:lnTo>
                  <a:pt x="280" y="400"/>
                </a:lnTo>
                <a:lnTo>
                  <a:pt x="280" y="449"/>
                </a:lnTo>
                <a:lnTo>
                  <a:pt x="295" y="413"/>
                </a:lnTo>
                <a:lnTo>
                  <a:pt x="360" y="409"/>
                </a:lnTo>
                <a:lnTo>
                  <a:pt x="299" y="560"/>
                </a:lnTo>
                <a:lnTo>
                  <a:pt x="283" y="809"/>
                </a:lnTo>
                <a:lnTo>
                  <a:pt x="253" y="805"/>
                </a:lnTo>
                <a:lnTo>
                  <a:pt x="268" y="1103"/>
                </a:lnTo>
                <a:lnTo>
                  <a:pt x="299" y="1123"/>
                </a:lnTo>
                <a:lnTo>
                  <a:pt x="299" y="1136"/>
                </a:lnTo>
                <a:lnTo>
                  <a:pt x="291" y="1148"/>
                </a:lnTo>
                <a:lnTo>
                  <a:pt x="280" y="1152"/>
                </a:lnTo>
                <a:lnTo>
                  <a:pt x="268" y="1152"/>
                </a:lnTo>
                <a:lnTo>
                  <a:pt x="260" y="1152"/>
                </a:lnTo>
                <a:lnTo>
                  <a:pt x="253" y="1152"/>
                </a:lnTo>
                <a:lnTo>
                  <a:pt x="237" y="1148"/>
                </a:lnTo>
                <a:lnTo>
                  <a:pt x="234" y="1136"/>
                </a:lnTo>
                <a:lnTo>
                  <a:pt x="226" y="1136"/>
                </a:lnTo>
                <a:lnTo>
                  <a:pt x="218" y="1136"/>
                </a:lnTo>
                <a:lnTo>
                  <a:pt x="207" y="1136"/>
                </a:lnTo>
                <a:lnTo>
                  <a:pt x="203" y="1127"/>
                </a:lnTo>
                <a:lnTo>
                  <a:pt x="195" y="1119"/>
                </a:lnTo>
                <a:lnTo>
                  <a:pt x="195" y="1107"/>
                </a:lnTo>
                <a:lnTo>
                  <a:pt x="176" y="809"/>
                </a:lnTo>
                <a:lnTo>
                  <a:pt x="161" y="809"/>
                </a:lnTo>
                <a:lnTo>
                  <a:pt x="138" y="1087"/>
                </a:lnTo>
                <a:lnTo>
                  <a:pt x="142" y="1103"/>
                </a:lnTo>
                <a:lnTo>
                  <a:pt x="146" y="1111"/>
                </a:lnTo>
                <a:close/>
              </a:path>
            </a:pathLst>
          </a:custGeom>
          <a:solidFill>
            <a:srgbClr val="777777">
              <a:alpha val="100000"/>
            </a:srgb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36870" name="内容占位符 24581"/>
          <p:cNvPicPr>
            <a:picLocks noGrp="1" noChangeAspect="1"/>
          </p:cNvPicPr>
          <p:nvPr>
            <p:ph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8101013" y="836613"/>
            <a:ext cx="1008062" cy="936625"/>
          </a:xfrm>
        </p:spPr>
      </p:pic>
      <p:grpSp>
        <p:nvGrpSpPr>
          <p:cNvPr id="24583" name="组合 24582"/>
          <p:cNvGrpSpPr/>
          <p:nvPr/>
        </p:nvGrpSpPr>
        <p:grpSpPr>
          <a:xfrm>
            <a:off x="685800" y="1270000"/>
            <a:ext cx="2879725" cy="504825"/>
            <a:chOff x="0" y="0"/>
            <a:chExt cx="1270" cy="318"/>
          </a:xfrm>
        </p:grpSpPr>
        <p:sp>
          <p:nvSpPr>
            <p:cNvPr id="36877" name="矩形 24583"/>
            <p:cNvSpPr>
              <a:spLocks noChangeAspect="1"/>
            </p:cNvSpPr>
            <p:nvPr/>
          </p:nvSpPr>
          <p:spPr>
            <a:xfrm>
              <a:off x="0" y="0"/>
              <a:ext cx="1270" cy="318"/>
            </a:xfrm>
            <a:prstGeom prst="rect">
              <a:avLst/>
            </a:prstGeom>
            <a:gradFill rotWithShape="0">
              <a:gsLst>
                <a:gs pos="0">
                  <a:srgbClr val="D2D2D2"/>
                </a:gs>
                <a:gs pos="50000">
                  <a:srgbClr val="EAEAEA"/>
                </a:gs>
                <a:gs pos="100000">
                  <a:srgbClr val="D2D2D2"/>
                </a:gs>
              </a:gsLst>
              <a:lin ang="2700000" scaled="1"/>
              <a:tileRect/>
            </a:gradFill>
            <a:ln w="25400" cap="flat" cmpd="sng">
              <a:solidFill>
                <a:srgbClr val="B2B2B2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71842" dir="2699999" algn="ctr" rotWithShape="0">
                <a:srgbClr val="4D4D4D"/>
              </a:outerShdw>
            </a:effectLst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6878" name="矩形 24584"/>
            <p:cNvSpPr/>
            <p:nvPr/>
          </p:nvSpPr>
          <p:spPr>
            <a:xfrm>
              <a:off x="93" y="11"/>
              <a:ext cx="112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en-US" altLang="zh-CN" sz="1800" b="1" dirty="0">
                  <a:solidFill>
                    <a:srgbClr val="000000"/>
                  </a:solidFill>
                  <a:latin typeface="楷体_GB2312" panose="02010609030101010101" pitchFamily="1" charset="-122"/>
                  <a:ea typeface="楷体_GB2312" panose="02010609030101010101" pitchFamily="1" charset="-122"/>
                </a:rPr>
                <a:t> </a:t>
              </a:r>
            </a:p>
          </p:txBody>
        </p:sp>
      </p:grpSp>
      <p:sp>
        <p:nvSpPr>
          <p:cNvPr id="36872" name="文本框 24585"/>
          <p:cNvSpPr txBox="1"/>
          <p:nvPr/>
        </p:nvSpPr>
        <p:spPr>
          <a:xfrm>
            <a:off x="684213" y="1268413"/>
            <a:ext cx="2925762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一个退伍军人的故事</a:t>
            </a:r>
          </a:p>
        </p:txBody>
      </p:sp>
      <p:sp>
        <p:nvSpPr>
          <p:cNvPr id="36873" name="文本框 24586"/>
          <p:cNvSpPr txBox="1"/>
          <p:nvPr/>
        </p:nvSpPr>
        <p:spPr>
          <a:xfrm>
            <a:off x="1331913" y="2349500"/>
            <a:ext cx="7561262" cy="1565275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170" tIns="46990" rIns="90170" bIns="4699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楷体_GB2312" panose="02010609030101010101" pitchFamily="1" charset="-122"/>
                <a:sym typeface="宋体" panose="02010600030101010101" pitchFamily="2" charset="-122"/>
              </a:rPr>
              <a:t>　　　所以，他第一时间想到了打电话确认，但是老板的电话已经打不通了，因为周末时间老板是不允许别人打扰他的，通常老板的手机是不接电话的。怎么办？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楷体_GB2312" panose="02010609030101010101" pitchFamily="1" charset="-122"/>
                <a:sym typeface="宋体" panose="02010600030101010101" pitchFamily="2" charset="-122"/>
              </a:rPr>
              <a:t>时间一分一秒地过去，这位退伍军人结合地图然后通过扫街的方法，在距离这个地址五条街的地方终于看到了老板所描述的那家店，远远的望去，就是那个漂亮的橱窗，他已经看到了那只蓝色的花瓶，他非常欣喜，但他飞奔过去一看门已经上锁，这家商店已经提前关门。</a:t>
            </a:r>
          </a:p>
        </p:txBody>
      </p:sp>
      <p:sp>
        <p:nvSpPr>
          <p:cNvPr id="36874" name="文本框 24587"/>
          <p:cNvSpPr txBox="1"/>
          <p:nvPr/>
        </p:nvSpPr>
        <p:spPr>
          <a:xfrm>
            <a:off x="827088" y="4652963"/>
            <a:ext cx="8064500" cy="274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304800" eaLnBrk="1" hangingPunct="1">
              <a:spcBef>
                <a:spcPct val="0"/>
              </a:spcBef>
              <a:buNone/>
            </a:pPr>
            <a:r>
              <a:rPr lang="zh-CN" altLang="en-US" sz="12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注（</a:t>
            </a: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rPr>
              <a:t>2</a:t>
            </a:r>
            <a:r>
              <a:rPr lang="zh-CN" altLang="en-US" sz="12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）如果是你该怎么办？你会说：对不起老板，因你给我的地址是错的，我如不容易找到，但人家已经关门？</a:t>
            </a:r>
            <a:r>
              <a:rPr lang="zh-CN" altLang="en-US" sz="12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6875" name="文本框 24588"/>
          <p:cNvSpPr txBox="1"/>
          <p:nvPr/>
        </p:nvSpPr>
        <p:spPr>
          <a:xfrm>
            <a:off x="1476375" y="5157788"/>
            <a:ext cx="7416800" cy="59055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170" tIns="46990" rIns="90170" bIns="4699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楷体_GB2312" panose="02010609030101010101" pitchFamily="1" charset="-122"/>
                <a:sym typeface="宋体" panose="02010600030101010101" pitchFamily="2" charset="-122"/>
              </a:rPr>
              <a:t>这位军人结合黄页和地址，终于找到这家店经理的电话。当他打过去电话之后说要买那只蓝色的花瓶。对方说：“我在度假，不营业。”然后把电话撂下了。</a:t>
            </a:r>
          </a:p>
        </p:txBody>
      </p:sp>
      <p:sp>
        <p:nvSpPr>
          <p:cNvPr id="36876" name="文本框 24589"/>
          <p:cNvSpPr txBox="1"/>
          <p:nvPr/>
        </p:nvSpPr>
        <p:spPr>
          <a:xfrm>
            <a:off x="755650" y="6237288"/>
            <a:ext cx="7993063" cy="274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304800" eaLnBrk="1" hangingPunct="1">
              <a:spcBef>
                <a:spcPct val="0"/>
              </a:spcBef>
              <a:buNone/>
            </a:pPr>
            <a:r>
              <a:rPr lang="zh-CN" altLang="en-US" sz="12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注</a:t>
            </a:r>
            <a:r>
              <a:rPr lang="zh-CN" altLang="en-US" sz="12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rPr>
              <a:t>3</a:t>
            </a:r>
            <a:r>
              <a:rPr lang="zh-CN" altLang="en-US" sz="12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）如果是你，你会说对不起老板，人家不营业，我买不到。你会找出一大堆的理由说明自己没有完成任务）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矩形 25601"/>
          <p:cNvSpPr/>
          <p:nvPr/>
        </p:nvSpPr>
        <p:spPr>
          <a:xfrm>
            <a:off x="539750" y="908050"/>
            <a:ext cx="6481763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故事10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15" name="矩形 25602"/>
          <p:cNvSpPr/>
          <p:nvPr/>
        </p:nvSpPr>
        <p:spPr>
          <a:xfrm>
            <a:off x="1476375" y="5302250"/>
            <a:ext cx="6553200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38916" name="图片 25603" descr="dian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2775" y="2781300"/>
            <a:ext cx="187325" cy="179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8917" name="未知"/>
          <p:cNvSpPr/>
          <p:nvPr/>
        </p:nvSpPr>
        <p:spPr>
          <a:xfrm>
            <a:off x="684213" y="3933825"/>
            <a:ext cx="792162" cy="2303463"/>
          </a:xfrm>
          <a:custGeom>
            <a:avLst/>
            <a:gdLst/>
            <a:ahLst/>
            <a:cxnLst>
              <a:cxn ang="0">
                <a:pos x="683756496" y="2147483646"/>
              </a:cxn>
              <a:cxn ang="0">
                <a:pos x="553747570" y="2147483646"/>
              </a:cxn>
              <a:cxn ang="0">
                <a:pos x="462258345" y="2147483646"/>
              </a:cxn>
              <a:cxn ang="0">
                <a:pos x="370769120" y="2147483646"/>
              </a:cxn>
              <a:cxn ang="0">
                <a:pos x="202238300" y="2147483646"/>
              </a:cxn>
              <a:cxn ang="0">
                <a:pos x="19259850" y="2147483646"/>
              </a:cxn>
              <a:cxn ang="0">
                <a:pos x="293727525" y="2147483646"/>
              </a:cxn>
              <a:cxn ang="0">
                <a:pos x="240760195" y="2147483646"/>
              </a:cxn>
              <a:cxn ang="0">
                <a:pos x="182976256" y="2147483646"/>
              </a:cxn>
              <a:cxn ang="0">
                <a:pos x="163716406" y="2147483646"/>
              </a:cxn>
              <a:cxn ang="0">
                <a:pos x="110749075" y="2147483646"/>
              </a:cxn>
              <a:cxn ang="0">
                <a:pos x="260020045" y="882056516"/>
              </a:cxn>
              <a:cxn ang="0">
                <a:pos x="703018540" y="686487912"/>
              </a:cxn>
              <a:cxn ang="0">
                <a:pos x="703018540" y="506883726"/>
              </a:cxn>
              <a:cxn ang="0">
                <a:pos x="606714901" y="295348707"/>
              </a:cxn>
              <a:cxn ang="0">
                <a:pos x="703018540" y="31928834"/>
              </a:cxn>
              <a:cxn ang="0">
                <a:pos x="755985871" y="15964417"/>
              </a:cxn>
              <a:cxn ang="0">
                <a:pos x="938962126" y="0"/>
              </a:cxn>
              <a:cxn ang="0">
                <a:pos x="996743871" y="47895249"/>
              </a:cxn>
              <a:cxn ang="0">
                <a:pos x="1068973246" y="31928834"/>
              </a:cxn>
              <a:cxn ang="0">
                <a:pos x="1179722321" y="295348707"/>
              </a:cxn>
              <a:cxn ang="0">
                <a:pos x="1068973246" y="506883726"/>
              </a:cxn>
              <a:cxn ang="0">
                <a:pos x="1068973246" y="686487912"/>
              </a:cxn>
              <a:cxn ang="0">
                <a:pos x="1733469891" y="1632402097"/>
              </a:cxn>
              <a:cxn ang="0">
                <a:pos x="1348253141" y="1596481659"/>
              </a:cxn>
              <a:cxn ang="0">
                <a:pos x="1420482516" y="1648366514"/>
              </a:cxn>
              <a:cxn ang="0">
                <a:pos x="1439742366" y="2147483646"/>
              </a:cxn>
              <a:cxn ang="0">
                <a:pos x="1218244216" y="2147483646"/>
              </a:cxn>
              <a:cxn ang="0">
                <a:pos x="1439742366" y="2147483646"/>
              </a:cxn>
              <a:cxn ang="0">
                <a:pos x="1401220472" y="2147483646"/>
              </a:cxn>
              <a:cxn ang="0">
                <a:pos x="1290471396" y="2147483646"/>
              </a:cxn>
              <a:cxn ang="0">
                <a:pos x="1218244216" y="2147483646"/>
              </a:cxn>
              <a:cxn ang="0">
                <a:pos x="1126754991" y="2147483646"/>
              </a:cxn>
              <a:cxn ang="0">
                <a:pos x="1049711202" y="2147483646"/>
              </a:cxn>
              <a:cxn ang="0">
                <a:pos x="977484021" y="2147483646"/>
              </a:cxn>
              <a:cxn ang="0">
                <a:pos x="938962126" y="2147483646"/>
              </a:cxn>
              <a:cxn ang="0">
                <a:pos x="775245721" y="2147483646"/>
              </a:cxn>
              <a:cxn ang="0">
                <a:pos x="683756496" y="2147483646"/>
              </a:cxn>
              <a:cxn ang="0">
                <a:pos x="703018540" y="2147483646"/>
              </a:cxn>
            </a:cxnLst>
            <a:rect l="0" t="0" r="0" b="0"/>
            <a:pathLst>
              <a:path w="361" h="1153">
                <a:moveTo>
                  <a:pt x="146" y="1111"/>
                </a:moveTo>
                <a:lnTo>
                  <a:pt x="142" y="1119"/>
                </a:lnTo>
                <a:lnTo>
                  <a:pt x="130" y="1123"/>
                </a:lnTo>
                <a:lnTo>
                  <a:pt x="115" y="1132"/>
                </a:lnTo>
                <a:lnTo>
                  <a:pt x="107" y="1132"/>
                </a:lnTo>
                <a:lnTo>
                  <a:pt x="96" y="1127"/>
                </a:lnTo>
                <a:lnTo>
                  <a:pt x="88" y="1132"/>
                </a:lnTo>
                <a:lnTo>
                  <a:pt x="77" y="1136"/>
                </a:lnTo>
                <a:lnTo>
                  <a:pt x="61" y="1140"/>
                </a:lnTo>
                <a:lnTo>
                  <a:pt x="42" y="1140"/>
                </a:lnTo>
                <a:lnTo>
                  <a:pt x="19" y="1136"/>
                </a:lnTo>
                <a:lnTo>
                  <a:pt x="4" y="1132"/>
                </a:lnTo>
                <a:lnTo>
                  <a:pt x="0" y="1119"/>
                </a:lnTo>
                <a:lnTo>
                  <a:pt x="61" y="1091"/>
                </a:lnTo>
                <a:lnTo>
                  <a:pt x="69" y="809"/>
                </a:lnTo>
                <a:lnTo>
                  <a:pt x="50" y="805"/>
                </a:lnTo>
                <a:lnTo>
                  <a:pt x="54" y="682"/>
                </a:lnTo>
                <a:lnTo>
                  <a:pt x="38" y="678"/>
                </a:lnTo>
                <a:lnTo>
                  <a:pt x="42" y="645"/>
                </a:lnTo>
                <a:lnTo>
                  <a:pt x="34" y="613"/>
                </a:lnTo>
                <a:lnTo>
                  <a:pt x="38" y="584"/>
                </a:lnTo>
                <a:lnTo>
                  <a:pt x="23" y="584"/>
                </a:lnTo>
                <a:lnTo>
                  <a:pt x="23" y="462"/>
                </a:lnTo>
                <a:lnTo>
                  <a:pt x="54" y="221"/>
                </a:lnTo>
                <a:lnTo>
                  <a:pt x="61" y="217"/>
                </a:lnTo>
                <a:lnTo>
                  <a:pt x="146" y="172"/>
                </a:lnTo>
                <a:lnTo>
                  <a:pt x="157" y="155"/>
                </a:lnTo>
                <a:lnTo>
                  <a:pt x="146" y="127"/>
                </a:lnTo>
                <a:lnTo>
                  <a:pt x="134" y="127"/>
                </a:lnTo>
                <a:lnTo>
                  <a:pt x="126" y="74"/>
                </a:lnTo>
                <a:lnTo>
                  <a:pt x="138" y="16"/>
                </a:lnTo>
                <a:lnTo>
                  <a:pt x="146" y="8"/>
                </a:lnTo>
                <a:lnTo>
                  <a:pt x="157" y="4"/>
                </a:lnTo>
                <a:lnTo>
                  <a:pt x="176" y="0"/>
                </a:lnTo>
                <a:lnTo>
                  <a:pt x="195" y="0"/>
                </a:lnTo>
                <a:lnTo>
                  <a:pt x="203" y="4"/>
                </a:lnTo>
                <a:lnTo>
                  <a:pt x="207" y="12"/>
                </a:lnTo>
                <a:lnTo>
                  <a:pt x="218" y="8"/>
                </a:lnTo>
                <a:lnTo>
                  <a:pt x="222" y="8"/>
                </a:lnTo>
                <a:lnTo>
                  <a:pt x="230" y="16"/>
                </a:lnTo>
                <a:lnTo>
                  <a:pt x="245" y="74"/>
                </a:lnTo>
                <a:lnTo>
                  <a:pt x="234" y="127"/>
                </a:lnTo>
                <a:lnTo>
                  <a:pt x="222" y="127"/>
                </a:lnTo>
                <a:lnTo>
                  <a:pt x="214" y="155"/>
                </a:lnTo>
                <a:lnTo>
                  <a:pt x="222" y="172"/>
                </a:lnTo>
                <a:lnTo>
                  <a:pt x="310" y="217"/>
                </a:lnTo>
                <a:lnTo>
                  <a:pt x="360" y="409"/>
                </a:lnTo>
                <a:lnTo>
                  <a:pt x="295" y="413"/>
                </a:lnTo>
                <a:lnTo>
                  <a:pt x="280" y="400"/>
                </a:lnTo>
                <a:lnTo>
                  <a:pt x="280" y="449"/>
                </a:lnTo>
                <a:lnTo>
                  <a:pt x="295" y="413"/>
                </a:lnTo>
                <a:lnTo>
                  <a:pt x="360" y="409"/>
                </a:lnTo>
                <a:lnTo>
                  <a:pt x="299" y="560"/>
                </a:lnTo>
                <a:lnTo>
                  <a:pt x="283" y="809"/>
                </a:lnTo>
                <a:lnTo>
                  <a:pt x="253" y="805"/>
                </a:lnTo>
                <a:lnTo>
                  <a:pt x="268" y="1103"/>
                </a:lnTo>
                <a:lnTo>
                  <a:pt x="299" y="1123"/>
                </a:lnTo>
                <a:lnTo>
                  <a:pt x="299" y="1136"/>
                </a:lnTo>
                <a:lnTo>
                  <a:pt x="291" y="1148"/>
                </a:lnTo>
                <a:lnTo>
                  <a:pt x="280" y="1152"/>
                </a:lnTo>
                <a:lnTo>
                  <a:pt x="268" y="1152"/>
                </a:lnTo>
                <a:lnTo>
                  <a:pt x="260" y="1152"/>
                </a:lnTo>
                <a:lnTo>
                  <a:pt x="253" y="1152"/>
                </a:lnTo>
                <a:lnTo>
                  <a:pt x="237" y="1148"/>
                </a:lnTo>
                <a:lnTo>
                  <a:pt x="234" y="1136"/>
                </a:lnTo>
                <a:lnTo>
                  <a:pt x="226" y="1136"/>
                </a:lnTo>
                <a:lnTo>
                  <a:pt x="218" y="1136"/>
                </a:lnTo>
                <a:lnTo>
                  <a:pt x="207" y="1136"/>
                </a:lnTo>
                <a:lnTo>
                  <a:pt x="203" y="1127"/>
                </a:lnTo>
                <a:lnTo>
                  <a:pt x="195" y="1119"/>
                </a:lnTo>
                <a:lnTo>
                  <a:pt x="195" y="1107"/>
                </a:lnTo>
                <a:lnTo>
                  <a:pt x="176" y="809"/>
                </a:lnTo>
                <a:lnTo>
                  <a:pt x="161" y="809"/>
                </a:lnTo>
                <a:lnTo>
                  <a:pt x="138" y="1087"/>
                </a:lnTo>
                <a:lnTo>
                  <a:pt x="142" y="1103"/>
                </a:lnTo>
                <a:lnTo>
                  <a:pt x="146" y="1111"/>
                </a:lnTo>
                <a:close/>
              </a:path>
            </a:pathLst>
          </a:custGeom>
          <a:solidFill>
            <a:srgbClr val="777777">
              <a:alpha val="100000"/>
            </a:srgb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38918" name="内容占位符 25605"/>
          <p:cNvPicPr>
            <a:picLocks noGrp="1" noChangeAspect="1"/>
          </p:cNvPicPr>
          <p:nvPr>
            <p:ph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8101013" y="836613"/>
            <a:ext cx="1008062" cy="936625"/>
          </a:xfrm>
        </p:spPr>
      </p:pic>
      <p:grpSp>
        <p:nvGrpSpPr>
          <p:cNvPr id="25607" name="组合 25606"/>
          <p:cNvGrpSpPr/>
          <p:nvPr/>
        </p:nvGrpSpPr>
        <p:grpSpPr>
          <a:xfrm>
            <a:off x="685800" y="1270000"/>
            <a:ext cx="2879725" cy="504825"/>
            <a:chOff x="0" y="0"/>
            <a:chExt cx="1270" cy="318"/>
          </a:xfrm>
        </p:grpSpPr>
        <p:sp>
          <p:nvSpPr>
            <p:cNvPr id="38924" name="矩形 25607"/>
            <p:cNvSpPr>
              <a:spLocks noChangeAspect="1"/>
            </p:cNvSpPr>
            <p:nvPr/>
          </p:nvSpPr>
          <p:spPr>
            <a:xfrm>
              <a:off x="0" y="0"/>
              <a:ext cx="1270" cy="318"/>
            </a:xfrm>
            <a:prstGeom prst="rect">
              <a:avLst/>
            </a:prstGeom>
            <a:gradFill rotWithShape="0">
              <a:gsLst>
                <a:gs pos="0">
                  <a:srgbClr val="D2D2D2"/>
                </a:gs>
                <a:gs pos="50000">
                  <a:srgbClr val="EAEAEA"/>
                </a:gs>
                <a:gs pos="100000">
                  <a:srgbClr val="D2D2D2"/>
                </a:gs>
              </a:gsLst>
              <a:lin ang="2700000" scaled="1"/>
              <a:tileRect/>
            </a:gradFill>
            <a:ln w="25400" cap="flat" cmpd="sng">
              <a:solidFill>
                <a:srgbClr val="B2B2B2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71842" dir="2699999" algn="ctr" rotWithShape="0">
                <a:srgbClr val="4D4D4D"/>
              </a:outerShdw>
            </a:effectLst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8925" name="矩形 25608"/>
            <p:cNvSpPr/>
            <p:nvPr/>
          </p:nvSpPr>
          <p:spPr>
            <a:xfrm>
              <a:off x="93" y="11"/>
              <a:ext cx="112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en-US" altLang="zh-CN" sz="1800" b="1" dirty="0">
                  <a:solidFill>
                    <a:srgbClr val="000000"/>
                  </a:solidFill>
                  <a:latin typeface="楷体_GB2312" panose="02010609030101010101" pitchFamily="1" charset="-122"/>
                  <a:ea typeface="楷体_GB2312" panose="02010609030101010101" pitchFamily="1" charset="-122"/>
                </a:rPr>
                <a:t> </a:t>
              </a:r>
            </a:p>
          </p:txBody>
        </p:sp>
      </p:grpSp>
      <p:sp>
        <p:nvSpPr>
          <p:cNvPr id="38920" name="文本框 25609"/>
          <p:cNvSpPr txBox="1"/>
          <p:nvPr/>
        </p:nvSpPr>
        <p:spPr>
          <a:xfrm>
            <a:off x="684213" y="1268413"/>
            <a:ext cx="2925762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一个退伍军人的故事</a:t>
            </a:r>
          </a:p>
        </p:txBody>
      </p:sp>
      <p:sp>
        <p:nvSpPr>
          <p:cNvPr id="38921" name="文本框 25610"/>
          <p:cNvSpPr txBox="1"/>
          <p:nvPr/>
        </p:nvSpPr>
        <p:spPr>
          <a:xfrm>
            <a:off x="684213" y="1844675"/>
            <a:ext cx="8208962" cy="334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楷体_GB2312" panose="02010609030101010101" pitchFamily="1" charset="-122"/>
                <a:sym typeface="宋体" panose="02010600030101010101" pitchFamily="2" charset="-122"/>
              </a:rPr>
              <a:t>　　　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22" name="文本框 25611"/>
          <p:cNvSpPr txBox="1"/>
          <p:nvPr/>
        </p:nvSpPr>
        <p:spPr>
          <a:xfrm>
            <a:off x="1476375" y="2205038"/>
            <a:ext cx="7848600" cy="3516312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170" tIns="46990" rIns="90170" bIns="4699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304800" eaLnBrk="1" hangingPunct="1"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tx1"/>
                </a:solidFill>
                <a:latin typeface="楷体_GB2312" panose="02010609030101010101" pitchFamily="1" charset="-122"/>
                <a:ea typeface="楷体_GB2312" panose="02010609030101010101" pitchFamily="1" charset="-122"/>
                <a:sym typeface="宋体" panose="02010600030101010101" pitchFamily="2" charset="-122"/>
              </a:rPr>
              <a:t>他在想即使我付出惨重的代价，我也要拿到那只蓝色的花瓶。他想砸破橱窗拿到那只蓝色的花瓶，于是这位退伍军人转向去寻找工具。等他好不容易找到工具回来的时候，正好从远方来函一位警察，全副武装，那个警察来到橱窗面前，站在那里居然一动不动。然后这个退伍军人静心地等待，等了好久，那个警察丝毫没有走的意思。</a:t>
            </a:r>
          </a:p>
          <a:p>
            <a:pPr marL="0" lvl="0" indent="304800" eaLnBrk="1" hangingPunct="1"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tx1"/>
                </a:solidFill>
                <a:latin typeface="楷体_GB2312" panose="02010609030101010101" pitchFamily="1" charset="-122"/>
                <a:ea typeface="楷体_GB2312" panose="02010609030101010101" pitchFamily="1" charset="-122"/>
                <a:sym typeface="宋体" panose="02010600030101010101" pitchFamily="2" charset="-122"/>
              </a:rPr>
              <a:t>这个时候，那个退伍军人意识到什么，他再一次拨能该店经理的电话，他第一句话说，我民自己的性命和一个军人的名誉担保，我一定要拿到那只蓝色的花瓶，国为我承诺过，这关系到一个军人的荣誉和性命，请你帮帮我。</a:t>
            </a:r>
          </a:p>
          <a:p>
            <a:pPr marL="0" lvl="0" indent="304800" eaLnBrk="1" hangingPunct="1"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tx1"/>
                </a:solidFill>
                <a:latin typeface="楷体_GB2312" panose="02010609030101010101" pitchFamily="1" charset="-122"/>
                <a:ea typeface="楷体_GB2312" panose="02010609030101010101" pitchFamily="1" charset="-122"/>
                <a:sym typeface="宋体" panose="02010600030101010101" pitchFamily="2" charset="-122"/>
              </a:rPr>
              <a:t>那个人不再挂他的电话，一直在听他讲。他讲述在战场上是如何负伤的故事，因为在战场上承诺战友，一定挽救战友的生命，一定要把战友背出战场，为此他身负重伤并留下了残疾；</a:t>
            </a:r>
          </a:p>
          <a:p>
            <a:pPr marL="0" lvl="0" indent="304800" eaLnBrk="1" hangingPunct="1"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tx1"/>
                </a:solidFill>
                <a:latin typeface="楷体_GB2312" panose="02010609030101010101" pitchFamily="1" charset="-122"/>
                <a:ea typeface="楷体_GB2312" panose="02010609030101010101" pitchFamily="1" charset="-122"/>
                <a:sym typeface="宋体" panose="02010600030101010101" pitchFamily="2" charset="-122"/>
              </a:rPr>
              <a:t>那个经理被他感动了，终于决定愿意派出一个人，给他打开店门，把这个蓝色的花瓶卖给了他。</a:t>
            </a:r>
          </a:p>
          <a:p>
            <a:pPr marL="0" lvl="0" indent="304800" eaLnBrk="1" hangingPunct="1"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tx1"/>
                </a:solidFill>
                <a:latin typeface="楷体_GB2312" panose="02010609030101010101" pitchFamily="1" charset="-122"/>
                <a:ea typeface="楷体_GB2312" panose="02010609030101010101" pitchFamily="1" charset="-122"/>
                <a:sym typeface="宋体" panose="02010600030101010101" pitchFamily="2" charset="-122"/>
              </a:rPr>
              <a:t>退伍军人拿到了蓝色的花瓶，他非常开心。但是这个时候一看时间，老板的火车已经开了。</a:t>
            </a:r>
            <a:r>
              <a:rPr lang="zh-CN" altLang="en-US" sz="1600" baseline="30000" dirty="0">
                <a:solidFill>
                  <a:srgbClr val="0000FF"/>
                </a:solidFill>
                <a:latin typeface="楷体_GB2312" panose="02010609030101010101" pitchFamily="1" charset="-122"/>
                <a:ea typeface="楷体_GB2312" panose="02010609030101010101" pitchFamily="1" charset="-122"/>
                <a:sym typeface="宋体" panose="02010600030101010101" pitchFamily="2" charset="-122"/>
              </a:rPr>
              <a:t>注感悟（</a:t>
            </a:r>
            <a:r>
              <a:rPr lang="en-US" altLang="zh-CN" sz="1600" baseline="30000" dirty="0">
                <a:solidFill>
                  <a:srgbClr val="0000FF"/>
                </a:solidFill>
                <a:latin typeface="楷体_GB2312" panose="02010609030101010101" pitchFamily="1" charset="-122"/>
                <a:ea typeface="楷体_GB2312" panose="02010609030101010101" pitchFamily="1" charset="-122"/>
                <a:sym typeface="Times New Roman" panose="02020603050405020304" pitchFamily="18" charset="0"/>
              </a:rPr>
              <a:t>4</a:t>
            </a:r>
            <a:r>
              <a:rPr lang="zh-CN" altLang="en-US" sz="1600" baseline="30000" dirty="0">
                <a:solidFill>
                  <a:srgbClr val="0000FF"/>
                </a:solidFill>
                <a:latin typeface="楷体_GB2312" panose="02010609030101010101" pitchFamily="1" charset="-122"/>
                <a:ea typeface="楷体_GB2312" panose="02010609030101010101" pitchFamily="1" charset="-122"/>
                <a:sym typeface="宋体" panose="02010600030101010101" pitchFamily="2" charset="-122"/>
              </a:rPr>
              <a:t>）</a:t>
            </a:r>
            <a:endParaRPr lang="zh-CN" altLang="en-US" sz="1600" dirty="0">
              <a:solidFill>
                <a:schemeClr val="tx1"/>
              </a:solidFill>
              <a:latin typeface="楷体_GB2312" panose="02010609030101010101" pitchFamily="1" charset="-122"/>
              <a:ea typeface="楷体_GB2312" panose="02010609030101010101" pitchFamily="1" charset="-122"/>
            </a:endParaRPr>
          </a:p>
        </p:txBody>
      </p:sp>
      <p:sp>
        <p:nvSpPr>
          <p:cNvPr id="38923" name="文本框 25612"/>
          <p:cNvSpPr txBox="1"/>
          <p:nvPr/>
        </p:nvSpPr>
        <p:spPr>
          <a:xfrm>
            <a:off x="1403350" y="5734050"/>
            <a:ext cx="7561263" cy="6397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304800" eaLnBrk="1" hangingPunct="1">
              <a:spcBef>
                <a:spcPct val="0"/>
              </a:spcBef>
              <a:buNone/>
            </a:pPr>
            <a:r>
              <a:rPr lang="zh-CN" altLang="en-US" sz="12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注</a:t>
            </a:r>
            <a:r>
              <a:rPr lang="zh-CN" altLang="en-US" sz="12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zh-CN" sz="1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rPr>
              <a:t>4</a:t>
            </a:r>
            <a:r>
              <a:rPr lang="zh-CN" altLang="en-US" sz="12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）、</a:t>
            </a:r>
            <a:r>
              <a:rPr lang="zh-CN" altLang="en-US" sz="12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如果是你，你会怎么办呢？你会找一堆理由向老板解释：你给我的地址是错的，我好不容易找到，人家已经关门了，我遭遇挫折，经历磨难，终于拿到了这只蓝色的花瓶，但你的火车已经开了。</a:t>
            </a:r>
            <a:r>
              <a:rPr lang="zh-CN" altLang="en-US" sz="12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但是这位退伍军人没有这么想，因为他向老板承诺过：保证完成任务；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矩形 26625"/>
          <p:cNvSpPr/>
          <p:nvPr/>
        </p:nvSpPr>
        <p:spPr>
          <a:xfrm>
            <a:off x="539750" y="908050"/>
            <a:ext cx="6481763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故事10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0963" name="矩形 26626"/>
          <p:cNvSpPr/>
          <p:nvPr/>
        </p:nvSpPr>
        <p:spPr>
          <a:xfrm>
            <a:off x="1476375" y="5302250"/>
            <a:ext cx="6553200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40964" name="图片 26627" descr="dian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2775" y="2781300"/>
            <a:ext cx="187325" cy="179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65" name="未知"/>
          <p:cNvSpPr/>
          <p:nvPr/>
        </p:nvSpPr>
        <p:spPr>
          <a:xfrm>
            <a:off x="684213" y="3933825"/>
            <a:ext cx="792162" cy="2303463"/>
          </a:xfrm>
          <a:custGeom>
            <a:avLst/>
            <a:gdLst/>
            <a:ahLst/>
            <a:cxnLst>
              <a:cxn ang="0">
                <a:pos x="683756496" y="2147483646"/>
              </a:cxn>
              <a:cxn ang="0">
                <a:pos x="553747570" y="2147483646"/>
              </a:cxn>
              <a:cxn ang="0">
                <a:pos x="462258345" y="2147483646"/>
              </a:cxn>
              <a:cxn ang="0">
                <a:pos x="370769120" y="2147483646"/>
              </a:cxn>
              <a:cxn ang="0">
                <a:pos x="202238300" y="2147483646"/>
              </a:cxn>
              <a:cxn ang="0">
                <a:pos x="19259850" y="2147483646"/>
              </a:cxn>
              <a:cxn ang="0">
                <a:pos x="293727525" y="2147483646"/>
              </a:cxn>
              <a:cxn ang="0">
                <a:pos x="240760195" y="2147483646"/>
              </a:cxn>
              <a:cxn ang="0">
                <a:pos x="182976256" y="2147483646"/>
              </a:cxn>
              <a:cxn ang="0">
                <a:pos x="163716406" y="2147483646"/>
              </a:cxn>
              <a:cxn ang="0">
                <a:pos x="110749075" y="2147483646"/>
              </a:cxn>
              <a:cxn ang="0">
                <a:pos x="260020045" y="882056516"/>
              </a:cxn>
              <a:cxn ang="0">
                <a:pos x="703018540" y="686487912"/>
              </a:cxn>
              <a:cxn ang="0">
                <a:pos x="703018540" y="506883726"/>
              </a:cxn>
              <a:cxn ang="0">
                <a:pos x="606714901" y="295348707"/>
              </a:cxn>
              <a:cxn ang="0">
                <a:pos x="703018540" y="31928834"/>
              </a:cxn>
              <a:cxn ang="0">
                <a:pos x="755985871" y="15964417"/>
              </a:cxn>
              <a:cxn ang="0">
                <a:pos x="938962126" y="0"/>
              </a:cxn>
              <a:cxn ang="0">
                <a:pos x="996743871" y="47895249"/>
              </a:cxn>
              <a:cxn ang="0">
                <a:pos x="1068973246" y="31928834"/>
              </a:cxn>
              <a:cxn ang="0">
                <a:pos x="1179722321" y="295348707"/>
              </a:cxn>
              <a:cxn ang="0">
                <a:pos x="1068973246" y="506883726"/>
              </a:cxn>
              <a:cxn ang="0">
                <a:pos x="1068973246" y="686487912"/>
              </a:cxn>
              <a:cxn ang="0">
                <a:pos x="1733469891" y="1632402097"/>
              </a:cxn>
              <a:cxn ang="0">
                <a:pos x="1348253141" y="1596481659"/>
              </a:cxn>
              <a:cxn ang="0">
                <a:pos x="1420482516" y="1648366514"/>
              </a:cxn>
              <a:cxn ang="0">
                <a:pos x="1439742366" y="2147483646"/>
              </a:cxn>
              <a:cxn ang="0">
                <a:pos x="1218244216" y="2147483646"/>
              </a:cxn>
              <a:cxn ang="0">
                <a:pos x="1439742366" y="2147483646"/>
              </a:cxn>
              <a:cxn ang="0">
                <a:pos x="1401220472" y="2147483646"/>
              </a:cxn>
              <a:cxn ang="0">
                <a:pos x="1290471396" y="2147483646"/>
              </a:cxn>
              <a:cxn ang="0">
                <a:pos x="1218244216" y="2147483646"/>
              </a:cxn>
              <a:cxn ang="0">
                <a:pos x="1126754991" y="2147483646"/>
              </a:cxn>
              <a:cxn ang="0">
                <a:pos x="1049711202" y="2147483646"/>
              </a:cxn>
              <a:cxn ang="0">
                <a:pos x="977484021" y="2147483646"/>
              </a:cxn>
              <a:cxn ang="0">
                <a:pos x="938962126" y="2147483646"/>
              </a:cxn>
              <a:cxn ang="0">
                <a:pos x="775245721" y="2147483646"/>
              </a:cxn>
              <a:cxn ang="0">
                <a:pos x="683756496" y="2147483646"/>
              </a:cxn>
              <a:cxn ang="0">
                <a:pos x="703018540" y="2147483646"/>
              </a:cxn>
            </a:cxnLst>
            <a:rect l="0" t="0" r="0" b="0"/>
            <a:pathLst>
              <a:path w="361" h="1153">
                <a:moveTo>
                  <a:pt x="146" y="1111"/>
                </a:moveTo>
                <a:lnTo>
                  <a:pt x="142" y="1119"/>
                </a:lnTo>
                <a:lnTo>
                  <a:pt x="130" y="1123"/>
                </a:lnTo>
                <a:lnTo>
                  <a:pt x="115" y="1132"/>
                </a:lnTo>
                <a:lnTo>
                  <a:pt x="107" y="1132"/>
                </a:lnTo>
                <a:lnTo>
                  <a:pt x="96" y="1127"/>
                </a:lnTo>
                <a:lnTo>
                  <a:pt x="88" y="1132"/>
                </a:lnTo>
                <a:lnTo>
                  <a:pt x="77" y="1136"/>
                </a:lnTo>
                <a:lnTo>
                  <a:pt x="61" y="1140"/>
                </a:lnTo>
                <a:lnTo>
                  <a:pt x="42" y="1140"/>
                </a:lnTo>
                <a:lnTo>
                  <a:pt x="19" y="1136"/>
                </a:lnTo>
                <a:lnTo>
                  <a:pt x="4" y="1132"/>
                </a:lnTo>
                <a:lnTo>
                  <a:pt x="0" y="1119"/>
                </a:lnTo>
                <a:lnTo>
                  <a:pt x="61" y="1091"/>
                </a:lnTo>
                <a:lnTo>
                  <a:pt x="69" y="809"/>
                </a:lnTo>
                <a:lnTo>
                  <a:pt x="50" y="805"/>
                </a:lnTo>
                <a:lnTo>
                  <a:pt x="54" y="682"/>
                </a:lnTo>
                <a:lnTo>
                  <a:pt x="38" y="678"/>
                </a:lnTo>
                <a:lnTo>
                  <a:pt x="42" y="645"/>
                </a:lnTo>
                <a:lnTo>
                  <a:pt x="34" y="613"/>
                </a:lnTo>
                <a:lnTo>
                  <a:pt x="38" y="584"/>
                </a:lnTo>
                <a:lnTo>
                  <a:pt x="23" y="584"/>
                </a:lnTo>
                <a:lnTo>
                  <a:pt x="23" y="462"/>
                </a:lnTo>
                <a:lnTo>
                  <a:pt x="54" y="221"/>
                </a:lnTo>
                <a:lnTo>
                  <a:pt x="61" y="217"/>
                </a:lnTo>
                <a:lnTo>
                  <a:pt x="146" y="172"/>
                </a:lnTo>
                <a:lnTo>
                  <a:pt x="157" y="155"/>
                </a:lnTo>
                <a:lnTo>
                  <a:pt x="146" y="127"/>
                </a:lnTo>
                <a:lnTo>
                  <a:pt x="134" y="127"/>
                </a:lnTo>
                <a:lnTo>
                  <a:pt x="126" y="74"/>
                </a:lnTo>
                <a:lnTo>
                  <a:pt x="138" y="16"/>
                </a:lnTo>
                <a:lnTo>
                  <a:pt x="146" y="8"/>
                </a:lnTo>
                <a:lnTo>
                  <a:pt x="157" y="4"/>
                </a:lnTo>
                <a:lnTo>
                  <a:pt x="176" y="0"/>
                </a:lnTo>
                <a:lnTo>
                  <a:pt x="195" y="0"/>
                </a:lnTo>
                <a:lnTo>
                  <a:pt x="203" y="4"/>
                </a:lnTo>
                <a:lnTo>
                  <a:pt x="207" y="12"/>
                </a:lnTo>
                <a:lnTo>
                  <a:pt x="218" y="8"/>
                </a:lnTo>
                <a:lnTo>
                  <a:pt x="222" y="8"/>
                </a:lnTo>
                <a:lnTo>
                  <a:pt x="230" y="16"/>
                </a:lnTo>
                <a:lnTo>
                  <a:pt x="245" y="74"/>
                </a:lnTo>
                <a:lnTo>
                  <a:pt x="234" y="127"/>
                </a:lnTo>
                <a:lnTo>
                  <a:pt x="222" y="127"/>
                </a:lnTo>
                <a:lnTo>
                  <a:pt x="214" y="155"/>
                </a:lnTo>
                <a:lnTo>
                  <a:pt x="222" y="172"/>
                </a:lnTo>
                <a:lnTo>
                  <a:pt x="310" y="217"/>
                </a:lnTo>
                <a:lnTo>
                  <a:pt x="360" y="409"/>
                </a:lnTo>
                <a:lnTo>
                  <a:pt x="295" y="413"/>
                </a:lnTo>
                <a:lnTo>
                  <a:pt x="280" y="400"/>
                </a:lnTo>
                <a:lnTo>
                  <a:pt x="280" y="449"/>
                </a:lnTo>
                <a:lnTo>
                  <a:pt x="295" y="413"/>
                </a:lnTo>
                <a:lnTo>
                  <a:pt x="360" y="409"/>
                </a:lnTo>
                <a:lnTo>
                  <a:pt x="299" y="560"/>
                </a:lnTo>
                <a:lnTo>
                  <a:pt x="283" y="809"/>
                </a:lnTo>
                <a:lnTo>
                  <a:pt x="253" y="805"/>
                </a:lnTo>
                <a:lnTo>
                  <a:pt x="268" y="1103"/>
                </a:lnTo>
                <a:lnTo>
                  <a:pt x="299" y="1123"/>
                </a:lnTo>
                <a:lnTo>
                  <a:pt x="299" y="1136"/>
                </a:lnTo>
                <a:lnTo>
                  <a:pt x="291" y="1148"/>
                </a:lnTo>
                <a:lnTo>
                  <a:pt x="280" y="1152"/>
                </a:lnTo>
                <a:lnTo>
                  <a:pt x="268" y="1152"/>
                </a:lnTo>
                <a:lnTo>
                  <a:pt x="260" y="1152"/>
                </a:lnTo>
                <a:lnTo>
                  <a:pt x="253" y="1152"/>
                </a:lnTo>
                <a:lnTo>
                  <a:pt x="237" y="1148"/>
                </a:lnTo>
                <a:lnTo>
                  <a:pt x="234" y="1136"/>
                </a:lnTo>
                <a:lnTo>
                  <a:pt x="226" y="1136"/>
                </a:lnTo>
                <a:lnTo>
                  <a:pt x="218" y="1136"/>
                </a:lnTo>
                <a:lnTo>
                  <a:pt x="207" y="1136"/>
                </a:lnTo>
                <a:lnTo>
                  <a:pt x="203" y="1127"/>
                </a:lnTo>
                <a:lnTo>
                  <a:pt x="195" y="1119"/>
                </a:lnTo>
                <a:lnTo>
                  <a:pt x="195" y="1107"/>
                </a:lnTo>
                <a:lnTo>
                  <a:pt x="176" y="809"/>
                </a:lnTo>
                <a:lnTo>
                  <a:pt x="161" y="809"/>
                </a:lnTo>
                <a:lnTo>
                  <a:pt x="138" y="1087"/>
                </a:lnTo>
                <a:lnTo>
                  <a:pt x="142" y="1103"/>
                </a:lnTo>
                <a:lnTo>
                  <a:pt x="146" y="1111"/>
                </a:lnTo>
                <a:close/>
              </a:path>
            </a:pathLst>
          </a:custGeom>
          <a:solidFill>
            <a:srgbClr val="777777">
              <a:alpha val="100000"/>
            </a:srgb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40966" name="内容占位符 26629"/>
          <p:cNvPicPr>
            <a:picLocks noGrp="1" noChangeAspect="1"/>
          </p:cNvPicPr>
          <p:nvPr>
            <p:ph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8101013" y="836613"/>
            <a:ext cx="1008062" cy="936625"/>
          </a:xfrm>
        </p:spPr>
      </p:pic>
      <p:grpSp>
        <p:nvGrpSpPr>
          <p:cNvPr id="26631" name="组合 26630"/>
          <p:cNvGrpSpPr/>
          <p:nvPr/>
        </p:nvGrpSpPr>
        <p:grpSpPr>
          <a:xfrm>
            <a:off x="685800" y="1270000"/>
            <a:ext cx="2879725" cy="504825"/>
            <a:chOff x="0" y="0"/>
            <a:chExt cx="1270" cy="318"/>
          </a:xfrm>
        </p:grpSpPr>
        <p:sp>
          <p:nvSpPr>
            <p:cNvPr id="40971" name="矩形 26631"/>
            <p:cNvSpPr>
              <a:spLocks noChangeAspect="1"/>
            </p:cNvSpPr>
            <p:nvPr/>
          </p:nvSpPr>
          <p:spPr>
            <a:xfrm>
              <a:off x="0" y="0"/>
              <a:ext cx="1270" cy="318"/>
            </a:xfrm>
            <a:prstGeom prst="rect">
              <a:avLst/>
            </a:prstGeom>
            <a:gradFill rotWithShape="0">
              <a:gsLst>
                <a:gs pos="0">
                  <a:srgbClr val="D2D2D2"/>
                </a:gs>
                <a:gs pos="50000">
                  <a:srgbClr val="EAEAEA"/>
                </a:gs>
                <a:gs pos="100000">
                  <a:srgbClr val="D2D2D2"/>
                </a:gs>
              </a:gsLst>
              <a:lin ang="2700000" scaled="1"/>
              <a:tileRect/>
            </a:gradFill>
            <a:ln w="25400" cap="flat" cmpd="sng">
              <a:solidFill>
                <a:srgbClr val="B2B2B2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71842" dir="2699999" algn="ctr" rotWithShape="0">
                <a:srgbClr val="4D4D4D"/>
              </a:outerShdw>
            </a:effectLst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0972" name="矩形 26632"/>
            <p:cNvSpPr/>
            <p:nvPr/>
          </p:nvSpPr>
          <p:spPr>
            <a:xfrm>
              <a:off x="93" y="11"/>
              <a:ext cx="112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en-US" altLang="zh-CN" sz="1800" b="1" dirty="0">
                  <a:solidFill>
                    <a:srgbClr val="000000"/>
                  </a:solidFill>
                  <a:latin typeface="楷体_GB2312" panose="02010609030101010101" pitchFamily="1" charset="-122"/>
                  <a:ea typeface="楷体_GB2312" panose="02010609030101010101" pitchFamily="1" charset="-122"/>
                </a:rPr>
                <a:t> </a:t>
              </a:r>
            </a:p>
          </p:txBody>
        </p:sp>
      </p:grpSp>
      <p:sp>
        <p:nvSpPr>
          <p:cNvPr id="40968" name="文本框 26633"/>
          <p:cNvSpPr txBox="1"/>
          <p:nvPr/>
        </p:nvSpPr>
        <p:spPr>
          <a:xfrm>
            <a:off x="684213" y="1268413"/>
            <a:ext cx="2925762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一个退伍军人的故事</a:t>
            </a:r>
          </a:p>
        </p:txBody>
      </p:sp>
      <p:sp>
        <p:nvSpPr>
          <p:cNvPr id="40969" name="文本框 26634"/>
          <p:cNvSpPr txBox="1"/>
          <p:nvPr/>
        </p:nvSpPr>
        <p:spPr>
          <a:xfrm>
            <a:off x="684213" y="1844675"/>
            <a:ext cx="8208962" cy="334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楷体_GB2312" panose="02010609030101010101" pitchFamily="1" charset="-122"/>
                <a:sym typeface="宋体" panose="02010600030101010101" pitchFamily="2" charset="-122"/>
              </a:rPr>
              <a:t>　　　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0970" name="文本框 26635"/>
          <p:cNvSpPr txBox="1"/>
          <p:nvPr/>
        </p:nvSpPr>
        <p:spPr>
          <a:xfrm>
            <a:off x="1260475" y="1917700"/>
            <a:ext cx="7632700" cy="3729038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170" tIns="46990" rIns="90170" bIns="4699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304800" eaLnBrk="1" hangingPunct="1">
              <a:spcBef>
                <a:spcPct val="0"/>
              </a:spcBef>
              <a:buNone/>
            </a:pPr>
            <a:r>
              <a:rPr lang="zh-CN" altLang="en-US" sz="1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于是这位退伍军人给他过去的战友打电话，他想租用一架私人飞机，因为在当地很多人拥有私人飞机，他终于找到了一位愿意把私人飞机租借给他的人，然后他乘驾飞机追赶老板乘坐的火车的下一站，当他气喘吁吁跑进站台的时候，老板的火车正好缓缓驶进站台。</a:t>
            </a:r>
          </a:p>
          <a:p>
            <a:pPr marL="0" lvl="0" indent="304800" eaLnBrk="1" hangingPunct="1">
              <a:spcBef>
                <a:spcPct val="0"/>
              </a:spcBef>
              <a:buNone/>
            </a:pPr>
            <a:r>
              <a:rPr lang="zh-CN" altLang="en-US" sz="1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他按照老板告诉他的车厢号，走到老板的车厢，看到老板正安静的坐在那里，他把蓝色的花瓶小心翼翼地放到桌子上。然后跟老板说：“总裁，这就是你要的蓝色的花瓶，给您妹妹带好，祝你旅途愉快”。然后转身就下车了；</a:t>
            </a:r>
          </a:p>
          <a:p>
            <a:pPr marL="0" lvl="0" indent="304800" eaLnBrk="1" hangingPunct="1">
              <a:spcBef>
                <a:spcPct val="0"/>
              </a:spcBef>
              <a:buNone/>
            </a:pPr>
            <a:r>
              <a:rPr lang="zh-CN" altLang="en-US" sz="1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新一周开始，上班的第一天，老板把这个退伍军人叫到自己的办公室。跟他说：“谢谢我帮我买的礼物，我妹妹非常喜欢。你完成 了任务，我向你表示感谢，其实，公司这几年一直在选一位经理人，想把他选派到远东地区担任总裁，这是公司最重要的一个部门，但之前我们在挑选经理人的过程当中始终不能够如愿以偿”</a:t>
            </a:r>
          </a:p>
          <a:p>
            <a:pPr marL="0" lvl="0" indent="304800" eaLnBrk="1" hangingPunct="1">
              <a:spcBef>
                <a:spcPct val="0"/>
              </a:spcBef>
              <a:buNone/>
            </a:pPr>
            <a:r>
              <a:rPr lang="zh-CN" altLang="en-US" sz="1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后来，顾问公司给我们出了一个蓝色花瓶的测试选择经理人的办法。在选择经理人的过程中，大多数人都没有完成任务，因为我们给的地址是假的，我们让店经理提前关门，我们让他只能够接两次电话，在过去的测试中只有一个人完成了任务，是因为他把橱窗的玻璃砸碎拿到了那只蓝色花瓶，我们觉得跟我们公司道德规范不符，没有被录用。</a:t>
            </a:r>
          </a:p>
          <a:p>
            <a:pPr marL="0" lvl="0" indent="304800" eaLnBrk="1" hangingPunct="1">
              <a:spcBef>
                <a:spcPct val="0"/>
              </a:spcBef>
              <a:buNone/>
            </a:pPr>
            <a:r>
              <a:rPr lang="zh-CN" altLang="en-US" sz="1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所以在后来的测试当中，我们特意雇了一名全副武装的警察守在那里。但是所有这些都没有阻碍你完成任务的决心。你出色地完成了任务，现在我代表董事会正式任命你为本公司远东地区的总裁。。。。。。。</a:t>
            </a:r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矩形 27649"/>
          <p:cNvSpPr/>
          <p:nvPr/>
        </p:nvSpPr>
        <p:spPr>
          <a:xfrm>
            <a:off x="900113" y="908050"/>
            <a:ext cx="6121400" cy="201453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CC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感受：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CC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通过以上案例可知，企业制度的建设和执行都是在一点一滴的具体过程中坚持下来的，大的制度要坚持执行，小的制度也不能放松。如果只建立制度而不谈如何执行，那么这个制度本身的威信就会荡然无存。所以，一个组织要想拥有强大的竞争力，首先要在行动上尊重制度，才能从根本上尊重执行。 </a:t>
            </a:r>
          </a:p>
        </p:txBody>
      </p:sp>
      <p:sp>
        <p:nvSpPr>
          <p:cNvPr id="43011" name="文本框 27650"/>
          <p:cNvSpPr txBox="1"/>
          <p:nvPr/>
        </p:nvSpPr>
        <p:spPr>
          <a:xfrm>
            <a:off x="1455738" y="554038"/>
            <a:ext cx="1841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43012" name="图片 27651" descr="dian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1200" y="1017588"/>
            <a:ext cx="188913" cy="17938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3013" name="组合 27652"/>
          <p:cNvGrpSpPr/>
          <p:nvPr/>
        </p:nvGrpSpPr>
        <p:grpSpPr>
          <a:xfrm>
            <a:off x="971550" y="3114675"/>
            <a:ext cx="5113338" cy="746125"/>
            <a:chOff x="0" y="0"/>
            <a:chExt cx="3984" cy="945"/>
          </a:xfrm>
        </p:grpSpPr>
        <p:sp>
          <p:nvSpPr>
            <p:cNvPr id="43033" name="AutoShape 3"/>
            <p:cNvSpPr/>
            <p:nvPr/>
          </p:nvSpPr>
          <p:spPr>
            <a:xfrm>
              <a:off x="0" y="0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F3F3F3"/>
                </a:gs>
                <a:gs pos="50000">
                  <a:srgbClr val="DDDDDD"/>
                </a:gs>
                <a:gs pos="100000">
                  <a:srgbClr val="F3F3F3"/>
                </a:gs>
              </a:gsLst>
              <a:lin ang="18900000" scaled="1"/>
              <a:tileRect/>
            </a:gradFill>
            <a:ln w="38100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  <a:effectLst>
              <a:outerShdw dist="135001" dir="2928846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43034" name="组合 27654"/>
            <p:cNvGrpSpPr/>
            <p:nvPr/>
          </p:nvGrpSpPr>
          <p:grpSpPr>
            <a:xfrm>
              <a:off x="87" y="89"/>
              <a:ext cx="763" cy="856"/>
              <a:chOff x="0" y="0"/>
              <a:chExt cx="763" cy="856"/>
            </a:xfrm>
          </p:grpSpPr>
          <p:sp>
            <p:nvSpPr>
              <p:cNvPr id="43036" name="AutoShape 5"/>
              <p:cNvSpPr/>
              <p:nvPr/>
            </p:nvSpPr>
            <p:spPr>
              <a:xfrm>
                <a:off x="0" y="0"/>
                <a:ext cx="763" cy="741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B2B26B"/>
                  </a:gs>
                </a:gsLst>
                <a:lin ang="5400000" scaled="1"/>
                <a:tileRect/>
              </a:gradFill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lvl="1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lvl="2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6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lvl="3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lvl="4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zh-CN" altLang="en-US" sz="180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" name="未知"/>
              <p:cNvSpPr>
                <a:spLocks noChangeArrowheads="1"/>
              </p:cNvSpPr>
              <p:nvPr/>
            </p:nvSpPr>
            <p:spPr bwMode="auto">
              <a:xfrm>
                <a:off x="49" y="42"/>
                <a:ext cx="383" cy="374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50000">
                    <a:srgbClr val="FFFFC7"/>
                  </a:gs>
                  <a:gs pos="100000">
                    <a:schemeClr val="accent1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7658" name="Text Box 7"/>
              <p:cNvSpPr txBox="1"/>
              <p:nvPr/>
            </p:nvSpPr>
            <p:spPr>
              <a:xfrm>
                <a:off x="303" y="199"/>
                <a:ext cx="143" cy="65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marR="0" algn="ctr" defTabSz="914400"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sz="2800" kern="1200" cap="none" spc="0" normalizeH="0" baseline="0" noProof="1">
                  <a:solidFill>
                    <a:srgbClr val="FFFFFF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43035" name="Text Box 8"/>
            <p:cNvSpPr txBox="1"/>
            <p:nvPr/>
          </p:nvSpPr>
          <p:spPr>
            <a:xfrm>
              <a:off x="960" y="141"/>
              <a:ext cx="2928" cy="4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r>
                <a:rPr lang="zh-CN" altLang="en-US" sz="1800" b="1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高层管理者：做正确的事</a:t>
              </a:r>
            </a:p>
          </p:txBody>
        </p:sp>
      </p:grpSp>
      <p:grpSp>
        <p:nvGrpSpPr>
          <p:cNvPr id="43014" name="组合 27659"/>
          <p:cNvGrpSpPr/>
          <p:nvPr/>
        </p:nvGrpSpPr>
        <p:grpSpPr>
          <a:xfrm>
            <a:off x="971550" y="4116388"/>
            <a:ext cx="5184775" cy="752475"/>
            <a:chOff x="0" y="0"/>
            <a:chExt cx="3984" cy="928"/>
          </a:xfrm>
        </p:grpSpPr>
        <p:sp>
          <p:nvSpPr>
            <p:cNvPr id="43027" name="AutoShape 10"/>
            <p:cNvSpPr/>
            <p:nvPr/>
          </p:nvSpPr>
          <p:spPr>
            <a:xfrm>
              <a:off x="0" y="0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F2F2F2"/>
                </a:gs>
                <a:gs pos="50000">
                  <a:srgbClr val="DDDDDD"/>
                </a:gs>
                <a:gs pos="100000">
                  <a:srgbClr val="F2F2F2"/>
                </a:gs>
              </a:gsLst>
              <a:lin ang="18900000" scaled="1"/>
              <a:tileRect/>
            </a:gradFill>
            <a:ln w="38100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  <a:effectLst>
              <a:outerShdw dist="135001" dir="2928846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43028" name="组合 27661"/>
            <p:cNvGrpSpPr/>
            <p:nvPr/>
          </p:nvGrpSpPr>
          <p:grpSpPr>
            <a:xfrm>
              <a:off x="87" y="89"/>
              <a:ext cx="763" cy="839"/>
              <a:chOff x="0" y="0"/>
              <a:chExt cx="763" cy="839"/>
            </a:xfrm>
          </p:grpSpPr>
          <p:sp>
            <p:nvSpPr>
              <p:cNvPr id="43030" name="AutoShape 12"/>
              <p:cNvSpPr/>
              <p:nvPr/>
            </p:nvSpPr>
            <p:spPr>
              <a:xfrm>
                <a:off x="0" y="0"/>
                <a:ext cx="763" cy="741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0041A2"/>
                  </a:gs>
                </a:gsLst>
                <a:lin ang="5400000" scaled="1"/>
                <a:tileRect/>
              </a:gradFill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lvl="1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lvl="2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6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lvl="3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lvl="4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zh-CN" altLang="en-US" sz="180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3031" name="未知"/>
              <p:cNvSpPr/>
              <p:nvPr/>
            </p:nvSpPr>
            <p:spPr>
              <a:xfrm>
                <a:off x="49" y="43"/>
                <a:ext cx="384" cy="373"/>
              </a:xfrm>
              <a:custGeom>
                <a:avLst/>
                <a:gdLst/>
                <a:ahLst/>
                <a:cxnLst>
                  <a:cxn ang="0">
                    <a:pos x="49" y="0"/>
                  </a:cxn>
                  <a:cxn ang="0">
                    <a:pos x="0" y="46"/>
                  </a:cxn>
                  <a:cxn ang="0">
                    <a:pos x="0" y="229"/>
                  </a:cxn>
                  <a:cxn ang="0">
                    <a:pos x="67" y="68"/>
                  </a:cxn>
                  <a:cxn ang="0">
                    <a:pos x="244" y="0"/>
                  </a:cxn>
                  <a:cxn ang="0">
                    <a:pos x="49" y="0"/>
                  </a:cxn>
                </a:cxnLst>
                <a:rect l="0" t="0" r="0" b="0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3BEFF">
                      <a:alpha val="100000"/>
                    </a:srgbClr>
                  </a:gs>
                  <a:gs pos="100000">
                    <a:schemeClr val="hlink">
                      <a:alpha val="0"/>
                    </a:scheme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5" name="Text Box 14"/>
              <p:cNvSpPr txBox="1"/>
              <p:nvPr/>
            </p:nvSpPr>
            <p:spPr>
              <a:xfrm>
                <a:off x="303" y="199"/>
                <a:ext cx="142" cy="64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marR="0" algn="ctr" defTabSz="914400"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sz="2800" kern="1200" cap="none" spc="0" normalizeH="0" baseline="0" noProof="1">
                  <a:solidFill>
                    <a:srgbClr val="FFFFFF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43029" name="Text Box 15"/>
            <p:cNvSpPr txBox="1"/>
            <p:nvPr/>
          </p:nvSpPr>
          <p:spPr>
            <a:xfrm>
              <a:off x="960" y="123"/>
              <a:ext cx="2928" cy="45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3015" name="组合 27666"/>
          <p:cNvGrpSpPr/>
          <p:nvPr/>
        </p:nvGrpSpPr>
        <p:grpSpPr>
          <a:xfrm>
            <a:off x="971550" y="5200650"/>
            <a:ext cx="5184775" cy="892175"/>
            <a:chOff x="0" y="0"/>
            <a:chExt cx="3984" cy="1131"/>
          </a:xfrm>
        </p:grpSpPr>
        <p:sp>
          <p:nvSpPr>
            <p:cNvPr id="43021" name="AutoShape 17"/>
            <p:cNvSpPr/>
            <p:nvPr/>
          </p:nvSpPr>
          <p:spPr>
            <a:xfrm>
              <a:off x="0" y="0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EEEEEE"/>
                </a:gs>
                <a:gs pos="50000">
                  <a:srgbClr val="DDDDDD"/>
                </a:gs>
                <a:gs pos="100000">
                  <a:srgbClr val="EEEEEE"/>
                </a:gs>
              </a:gsLst>
              <a:lin ang="18900000" scaled="1"/>
              <a:tileRect/>
            </a:gradFill>
            <a:ln w="38100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  <a:effectLst>
              <a:outerShdw dist="135001" dir="2928846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43022" name="组合 27668"/>
            <p:cNvGrpSpPr/>
            <p:nvPr/>
          </p:nvGrpSpPr>
          <p:grpSpPr>
            <a:xfrm>
              <a:off x="87" y="89"/>
              <a:ext cx="763" cy="858"/>
              <a:chOff x="0" y="0"/>
              <a:chExt cx="763" cy="858"/>
            </a:xfrm>
          </p:grpSpPr>
          <p:sp>
            <p:nvSpPr>
              <p:cNvPr id="43024" name="AutoShape 19"/>
              <p:cNvSpPr/>
              <p:nvPr/>
            </p:nvSpPr>
            <p:spPr>
              <a:xfrm>
                <a:off x="0" y="0"/>
                <a:ext cx="763" cy="741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731D00"/>
                  </a:gs>
                </a:gsLst>
                <a:lin ang="5400000" scaled="1"/>
                <a:tileRect/>
              </a:gradFill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lvl="1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lvl="2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6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lvl="3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lvl="4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zh-CN" altLang="en-US" sz="180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3025" name="未知"/>
              <p:cNvSpPr/>
              <p:nvPr/>
            </p:nvSpPr>
            <p:spPr>
              <a:xfrm>
                <a:off x="49" y="43"/>
                <a:ext cx="384" cy="373"/>
              </a:xfrm>
              <a:custGeom>
                <a:avLst/>
                <a:gdLst/>
                <a:ahLst/>
                <a:cxnLst>
                  <a:cxn ang="0">
                    <a:pos x="49" y="0"/>
                  </a:cxn>
                  <a:cxn ang="0">
                    <a:pos x="0" y="46"/>
                  </a:cxn>
                  <a:cxn ang="0">
                    <a:pos x="0" y="229"/>
                  </a:cxn>
                  <a:cxn ang="0">
                    <a:pos x="67" y="68"/>
                  </a:cxn>
                  <a:cxn ang="0">
                    <a:pos x="244" y="0"/>
                  </a:cxn>
                  <a:cxn ang="0">
                    <a:pos x="49" y="0"/>
                  </a:cxn>
                </a:cxnLst>
                <a:rect l="0" t="0" r="0" b="0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69C83">
                      <a:alpha val="100000"/>
                    </a:srgbClr>
                  </a:gs>
                  <a:gs pos="100000">
                    <a:schemeClr val="folHlink">
                      <a:alpha val="0"/>
                    </a:scheme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72" name="Text Box 21"/>
              <p:cNvSpPr txBox="1"/>
              <p:nvPr/>
            </p:nvSpPr>
            <p:spPr>
              <a:xfrm>
                <a:off x="302" y="199"/>
                <a:ext cx="142" cy="66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marR="0" algn="ctr" defTabSz="914400"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sz="2800" kern="1200" cap="none" spc="0" normalizeH="0" baseline="0" noProof="1">
                  <a:solidFill>
                    <a:srgbClr val="FFFFFF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43023" name="Text Box 22"/>
            <p:cNvSpPr txBox="1"/>
            <p:nvPr/>
          </p:nvSpPr>
          <p:spPr>
            <a:xfrm>
              <a:off x="960" y="125"/>
              <a:ext cx="2928" cy="100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zh-CN" sz="2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marL="0" lvl="0" indent="0">
                <a:spcBef>
                  <a:spcPct val="0"/>
                </a:spcBef>
                <a:buNone/>
              </a:pPr>
              <a:endParaRPr lang="en-US" altLang="zh-CN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3016" name="矩形 27673"/>
          <p:cNvSpPr/>
          <p:nvPr/>
        </p:nvSpPr>
        <p:spPr>
          <a:xfrm>
            <a:off x="2195513" y="4292600"/>
            <a:ext cx="2716212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团队管理者：正确的做事</a:t>
            </a:r>
          </a:p>
        </p:txBody>
      </p:sp>
      <p:sp>
        <p:nvSpPr>
          <p:cNvPr id="43017" name="矩形 27674"/>
          <p:cNvSpPr/>
          <p:nvPr/>
        </p:nvSpPr>
        <p:spPr>
          <a:xfrm>
            <a:off x="2268538" y="5373688"/>
            <a:ext cx="2716212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执行层人员：把事做正确</a:t>
            </a:r>
          </a:p>
        </p:txBody>
      </p:sp>
      <p:sp>
        <p:nvSpPr>
          <p:cNvPr id="43018" name="文本框 27675"/>
          <p:cNvSpPr txBox="1"/>
          <p:nvPr/>
        </p:nvSpPr>
        <p:spPr>
          <a:xfrm>
            <a:off x="1258888" y="3284538"/>
            <a:ext cx="6159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Title</a:t>
            </a:r>
          </a:p>
        </p:txBody>
      </p:sp>
      <p:sp>
        <p:nvSpPr>
          <p:cNvPr id="43019" name="文本框 27676"/>
          <p:cNvSpPr txBox="1"/>
          <p:nvPr/>
        </p:nvSpPr>
        <p:spPr>
          <a:xfrm>
            <a:off x="1258888" y="4292600"/>
            <a:ext cx="6159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Title</a:t>
            </a:r>
          </a:p>
        </p:txBody>
      </p:sp>
      <p:sp>
        <p:nvSpPr>
          <p:cNvPr id="43020" name="文本框 27677"/>
          <p:cNvSpPr txBox="1"/>
          <p:nvPr/>
        </p:nvSpPr>
        <p:spPr>
          <a:xfrm>
            <a:off x="1258888" y="5373688"/>
            <a:ext cx="6159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Title</a:t>
            </a:r>
          </a:p>
        </p:txBody>
      </p:sp>
    </p:spTree>
  </p:cSld>
  <p:clrMapOvr>
    <a:masterClrMapping/>
  </p:clrMapOvr>
  <p:transition spd="slow" advTm="3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标题 28673"/>
          <p:cNvSpPr>
            <a:spLocks noGrp="1"/>
          </p:cNvSpPr>
          <p:nvPr>
            <p:ph type="title"/>
          </p:nvPr>
        </p:nvSpPr>
        <p:spPr>
          <a:xfrm>
            <a:off x="468313" y="2420938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sz="5400" b="1" dirty="0">
                <a:solidFill>
                  <a:srgbClr val="CC3300"/>
                </a:solidFill>
              </a:rPr>
              <a:t>如何有效的提高执行力？</a:t>
            </a:r>
          </a:p>
        </p:txBody>
      </p:sp>
      <p:grpSp>
        <p:nvGrpSpPr>
          <p:cNvPr id="45059" name="组合 28674"/>
          <p:cNvGrpSpPr>
            <a:grpSpLocks noChangeAspect="1"/>
          </p:cNvGrpSpPr>
          <p:nvPr/>
        </p:nvGrpSpPr>
        <p:grpSpPr>
          <a:xfrm>
            <a:off x="755650" y="4292600"/>
            <a:ext cx="1728788" cy="2376488"/>
            <a:chOff x="0" y="0"/>
            <a:chExt cx="1455" cy="2001"/>
          </a:xfrm>
        </p:grpSpPr>
        <p:sp>
          <p:nvSpPr>
            <p:cNvPr id="45061" name="矩形 28675"/>
            <p:cNvSpPr>
              <a:spLocks noChangeAspect="1" noTextEdit="1"/>
            </p:cNvSpPr>
            <p:nvPr/>
          </p:nvSpPr>
          <p:spPr>
            <a:xfrm>
              <a:off x="0" y="0"/>
              <a:ext cx="1455" cy="2001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5062" name="组合 28676"/>
            <p:cNvGrpSpPr/>
            <p:nvPr/>
          </p:nvGrpSpPr>
          <p:grpSpPr>
            <a:xfrm>
              <a:off x="29" y="24"/>
              <a:ext cx="1203" cy="1195"/>
              <a:chOff x="0" y="0"/>
              <a:chExt cx="1203" cy="1195"/>
            </a:xfrm>
          </p:grpSpPr>
          <p:grpSp>
            <p:nvGrpSpPr>
              <p:cNvPr id="45099" name="组合 28677"/>
              <p:cNvGrpSpPr/>
              <p:nvPr/>
            </p:nvGrpSpPr>
            <p:grpSpPr>
              <a:xfrm>
                <a:off x="22" y="14"/>
                <a:ext cx="1181" cy="1180"/>
                <a:chOff x="0" y="0"/>
                <a:chExt cx="1181" cy="1180"/>
              </a:xfrm>
            </p:grpSpPr>
            <p:grpSp>
              <p:nvGrpSpPr>
                <p:cNvPr id="45105" name="组合 28678"/>
                <p:cNvGrpSpPr/>
                <p:nvPr/>
              </p:nvGrpSpPr>
              <p:grpSpPr>
                <a:xfrm>
                  <a:off x="0" y="0"/>
                  <a:ext cx="1181" cy="1180"/>
                  <a:chOff x="0" y="0"/>
                  <a:chExt cx="1181" cy="1180"/>
                </a:xfrm>
              </p:grpSpPr>
              <p:sp>
                <p:nvSpPr>
                  <p:cNvPr id="45111" name="未知"/>
                  <p:cNvSpPr/>
                  <p:nvPr/>
                </p:nvSpPr>
                <p:spPr>
                  <a:xfrm>
                    <a:off x="0" y="0"/>
                    <a:ext cx="1003" cy="685"/>
                  </a:xfrm>
                  <a:custGeom>
                    <a:avLst/>
                    <a:gdLst/>
                    <a:ahLst/>
                    <a:cxnLst>
                      <a:cxn ang="0">
                        <a:pos x="21" y="685"/>
                      </a:cxn>
                      <a:cxn ang="0">
                        <a:pos x="6" y="604"/>
                      </a:cxn>
                      <a:cxn ang="0">
                        <a:pos x="0" y="526"/>
                      </a:cxn>
                      <a:cxn ang="0">
                        <a:pos x="3" y="472"/>
                      </a:cxn>
                      <a:cxn ang="0">
                        <a:pos x="12" y="423"/>
                      </a:cxn>
                      <a:cxn ang="0">
                        <a:pos x="27" y="369"/>
                      </a:cxn>
                      <a:cxn ang="0">
                        <a:pos x="51" y="315"/>
                      </a:cxn>
                      <a:cxn ang="0">
                        <a:pos x="81" y="258"/>
                      </a:cxn>
                      <a:cxn ang="0">
                        <a:pos x="111" y="213"/>
                      </a:cxn>
                      <a:cxn ang="0">
                        <a:pos x="147" y="168"/>
                      </a:cxn>
                      <a:cxn ang="0">
                        <a:pos x="189" y="129"/>
                      </a:cxn>
                      <a:cxn ang="0">
                        <a:pos x="231" y="96"/>
                      </a:cxn>
                      <a:cxn ang="0">
                        <a:pos x="276" y="69"/>
                      </a:cxn>
                      <a:cxn ang="0">
                        <a:pos x="331" y="45"/>
                      </a:cxn>
                      <a:cxn ang="0">
                        <a:pos x="394" y="24"/>
                      </a:cxn>
                      <a:cxn ang="0">
                        <a:pos x="448" y="9"/>
                      </a:cxn>
                      <a:cxn ang="0">
                        <a:pos x="514" y="0"/>
                      </a:cxn>
                      <a:cxn ang="0">
                        <a:pos x="598" y="0"/>
                      </a:cxn>
                      <a:cxn ang="0">
                        <a:pos x="661" y="12"/>
                      </a:cxn>
                      <a:cxn ang="0">
                        <a:pos x="736" y="30"/>
                      </a:cxn>
                      <a:cxn ang="0">
                        <a:pos x="811" y="63"/>
                      </a:cxn>
                      <a:cxn ang="0">
                        <a:pos x="877" y="102"/>
                      </a:cxn>
                      <a:cxn ang="0">
                        <a:pos x="922" y="141"/>
                      </a:cxn>
                      <a:cxn ang="0">
                        <a:pos x="967" y="186"/>
                      </a:cxn>
                      <a:cxn ang="0">
                        <a:pos x="1003" y="231"/>
                      </a:cxn>
                      <a:cxn ang="0">
                        <a:pos x="907" y="159"/>
                      </a:cxn>
                      <a:cxn ang="0">
                        <a:pos x="856" y="129"/>
                      </a:cxn>
                      <a:cxn ang="0">
                        <a:pos x="802" y="108"/>
                      </a:cxn>
                      <a:cxn ang="0">
                        <a:pos x="733" y="87"/>
                      </a:cxn>
                      <a:cxn ang="0">
                        <a:pos x="667" y="78"/>
                      </a:cxn>
                      <a:cxn ang="0">
                        <a:pos x="595" y="75"/>
                      </a:cxn>
                      <a:cxn ang="0">
                        <a:pos x="541" y="78"/>
                      </a:cxn>
                      <a:cxn ang="0">
                        <a:pos x="484" y="87"/>
                      </a:cxn>
                      <a:cxn ang="0">
                        <a:pos x="427" y="102"/>
                      </a:cxn>
                      <a:cxn ang="0">
                        <a:pos x="373" y="120"/>
                      </a:cxn>
                      <a:cxn ang="0">
                        <a:pos x="313" y="150"/>
                      </a:cxn>
                      <a:cxn ang="0">
                        <a:pos x="267" y="177"/>
                      </a:cxn>
                      <a:cxn ang="0">
                        <a:pos x="228" y="210"/>
                      </a:cxn>
                      <a:cxn ang="0">
                        <a:pos x="183" y="246"/>
                      </a:cxn>
                      <a:cxn ang="0">
                        <a:pos x="147" y="285"/>
                      </a:cxn>
                      <a:cxn ang="0">
                        <a:pos x="111" y="339"/>
                      </a:cxn>
                      <a:cxn ang="0">
                        <a:pos x="78" y="396"/>
                      </a:cxn>
                      <a:cxn ang="0">
                        <a:pos x="57" y="450"/>
                      </a:cxn>
                      <a:cxn ang="0">
                        <a:pos x="39" y="514"/>
                      </a:cxn>
                      <a:cxn ang="0">
                        <a:pos x="27" y="592"/>
                      </a:cxn>
                      <a:cxn ang="0">
                        <a:pos x="21" y="685"/>
                      </a:cxn>
                    </a:cxnLst>
                    <a:rect l="0" t="0" r="0" b="0"/>
                    <a:pathLst>
                      <a:path w="1003" h="685">
                        <a:moveTo>
                          <a:pt x="21" y="685"/>
                        </a:moveTo>
                        <a:lnTo>
                          <a:pt x="6" y="604"/>
                        </a:lnTo>
                        <a:lnTo>
                          <a:pt x="0" y="526"/>
                        </a:lnTo>
                        <a:lnTo>
                          <a:pt x="3" y="472"/>
                        </a:lnTo>
                        <a:lnTo>
                          <a:pt x="12" y="423"/>
                        </a:lnTo>
                        <a:lnTo>
                          <a:pt x="27" y="369"/>
                        </a:lnTo>
                        <a:lnTo>
                          <a:pt x="51" y="315"/>
                        </a:lnTo>
                        <a:lnTo>
                          <a:pt x="81" y="258"/>
                        </a:lnTo>
                        <a:lnTo>
                          <a:pt x="111" y="213"/>
                        </a:lnTo>
                        <a:lnTo>
                          <a:pt x="147" y="168"/>
                        </a:lnTo>
                        <a:lnTo>
                          <a:pt x="189" y="129"/>
                        </a:lnTo>
                        <a:lnTo>
                          <a:pt x="231" y="96"/>
                        </a:lnTo>
                        <a:lnTo>
                          <a:pt x="276" y="69"/>
                        </a:lnTo>
                        <a:lnTo>
                          <a:pt x="331" y="45"/>
                        </a:lnTo>
                        <a:lnTo>
                          <a:pt x="394" y="24"/>
                        </a:lnTo>
                        <a:lnTo>
                          <a:pt x="448" y="9"/>
                        </a:lnTo>
                        <a:lnTo>
                          <a:pt x="514" y="0"/>
                        </a:lnTo>
                        <a:lnTo>
                          <a:pt x="598" y="0"/>
                        </a:lnTo>
                        <a:lnTo>
                          <a:pt x="661" y="12"/>
                        </a:lnTo>
                        <a:lnTo>
                          <a:pt x="736" y="30"/>
                        </a:lnTo>
                        <a:lnTo>
                          <a:pt x="811" y="63"/>
                        </a:lnTo>
                        <a:lnTo>
                          <a:pt x="877" y="102"/>
                        </a:lnTo>
                        <a:lnTo>
                          <a:pt x="922" y="141"/>
                        </a:lnTo>
                        <a:lnTo>
                          <a:pt x="967" y="186"/>
                        </a:lnTo>
                        <a:lnTo>
                          <a:pt x="1003" y="231"/>
                        </a:lnTo>
                        <a:lnTo>
                          <a:pt x="907" y="159"/>
                        </a:lnTo>
                        <a:lnTo>
                          <a:pt x="856" y="129"/>
                        </a:lnTo>
                        <a:lnTo>
                          <a:pt x="802" y="108"/>
                        </a:lnTo>
                        <a:lnTo>
                          <a:pt x="733" y="87"/>
                        </a:lnTo>
                        <a:lnTo>
                          <a:pt x="667" y="78"/>
                        </a:lnTo>
                        <a:lnTo>
                          <a:pt x="595" y="75"/>
                        </a:lnTo>
                        <a:lnTo>
                          <a:pt x="541" y="78"/>
                        </a:lnTo>
                        <a:lnTo>
                          <a:pt x="484" y="87"/>
                        </a:lnTo>
                        <a:lnTo>
                          <a:pt x="427" y="102"/>
                        </a:lnTo>
                        <a:lnTo>
                          <a:pt x="373" y="120"/>
                        </a:lnTo>
                        <a:lnTo>
                          <a:pt x="313" y="150"/>
                        </a:lnTo>
                        <a:lnTo>
                          <a:pt x="267" y="177"/>
                        </a:lnTo>
                        <a:lnTo>
                          <a:pt x="228" y="210"/>
                        </a:lnTo>
                        <a:lnTo>
                          <a:pt x="183" y="246"/>
                        </a:lnTo>
                        <a:lnTo>
                          <a:pt x="147" y="285"/>
                        </a:lnTo>
                        <a:lnTo>
                          <a:pt x="111" y="339"/>
                        </a:lnTo>
                        <a:lnTo>
                          <a:pt x="78" y="396"/>
                        </a:lnTo>
                        <a:lnTo>
                          <a:pt x="57" y="450"/>
                        </a:lnTo>
                        <a:lnTo>
                          <a:pt x="39" y="514"/>
                        </a:lnTo>
                        <a:lnTo>
                          <a:pt x="27" y="592"/>
                        </a:lnTo>
                        <a:lnTo>
                          <a:pt x="21" y="685"/>
                        </a:lnTo>
                        <a:close/>
                      </a:path>
                    </a:pathLst>
                  </a:custGeom>
                  <a:solidFill>
                    <a:srgbClr val="C0C0C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5112" name="未知"/>
                  <p:cNvSpPr/>
                  <p:nvPr/>
                </p:nvSpPr>
                <p:spPr>
                  <a:xfrm>
                    <a:off x="75" y="339"/>
                    <a:ext cx="1106" cy="841"/>
                  </a:xfrm>
                  <a:custGeom>
                    <a:avLst/>
                    <a:gdLst/>
                    <a:ahLst/>
                    <a:cxnLst>
                      <a:cxn ang="0">
                        <a:pos x="0" y="511"/>
                      </a:cxn>
                      <a:cxn ang="0">
                        <a:pos x="63" y="583"/>
                      </a:cxn>
                      <a:cxn ang="0">
                        <a:pos x="132" y="646"/>
                      </a:cxn>
                      <a:cxn ang="0">
                        <a:pos x="195" y="682"/>
                      </a:cxn>
                      <a:cxn ang="0">
                        <a:pos x="286" y="721"/>
                      </a:cxn>
                      <a:cxn ang="0">
                        <a:pos x="358" y="742"/>
                      </a:cxn>
                      <a:cxn ang="0">
                        <a:pos x="424" y="751"/>
                      </a:cxn>
                      <a:cxn ang="0">
                        <a:pos x="502" y="751"/>
                      </a:cxn>
                      <a:cxn ang="0">
                        <a:pos x="559" y="745"/>
                      </a:cxn>
                      <a:cxn ang="0">
                        <a:pos x="628" y="733"/>
                      </a:cxn>
                      <a:cxn ang="0">
                        <a:pos x="697" y="712"/>
                      </a:cxn>
                      <a:cxn ang="0">
                        <a:pos x="754" y="682"/>
                      </a:cxn>
                      <a:cxn ang="0">
                        <a:pos x="808" y="649"/>
                      </a:cxn>
                      <a:cxn ang="0">
                        <a:pos x="856" y="616"/>
                      </a:cxn>
                      <a:cxn ang="0">
                        <a:pos x="904" y="568"/>
                      </a:cxn>
                      <a:cxn ang="0">
                        <a:pos x="952" y="514"/>
                      </a:cxn>
                      <a:cxn ang="0">
                        <a:pos x="989" y="463"/>
                      </a:cxn>
                      <a:cxn ang="0">
                        <a:pos x="1010" y="412"/>
                      </a:cxn>
                      <a:cxn ang="0">
                        <a:pos x="1037" y="331"/>
                      </a:cxn>
                      <a:cxn ang="0">
                        <a:pos x="1055" y="247"/>
                      </a:cxn>
                      <a:cxn ang="0">
                        <a:pos x="1058" y="172"/>
                      </a:cxn>
                      <a:cxn ang="0">
                        <a:pos x="1046" y="90"/>
                      </a:cxn>
                      <a:cxn ang="0">
                        <a:pos x="1019" y="0"/>
                      </a:cxn>
                      <a:cxn ang="0">
                        <a:pos x="1046" y="48"/>
                      </a:cxn>
                      <a:cxn ang="0">
                        <a:pos x="1076" y="117"/>
                      </a:cxn>
                      <a:cxn ang="0">
                        <a:pos x="1091" y="181"/>
                      </a:cxn>
                      <a:cxn ang="0">
                        <a:pos x="1106" y="241"/>
                      </a:cxn>
                      <a:cxn ang="0">
                        <a:pos x="1103" y="292"/>
                      </a:cxn>
                      <a:cxn ang="0">
                        <a:pos x="1100" y="361"/>
                      </a:cxn>
                      <a:cxn ang="0">
                        <a:pos x="1064" y="493"/>
                      </a:cxn>
                      <a:cxn ang="0">
                        <a:pos x="1028" y="565"/>
                      </a:cxn>
                      <a:cxn ang="0">
                        <a:pos x="983" y="628"/>
                      </a:cxn>
                      <a:cxn ang="0">
                        <a:pos x="934" y="682"/>
                      </a:cxn>
                      <a:cxn ang="0">
                        <a:pos x="886" y="721"/>
                      </a:cxn>
                      <a:cxn ang="0">
                        <a:pos x="820" y="766"/>
                      </a:cxn>
                      <a:cxn ang="0">
                        <a:pos x="754" y="796"/>
                      </a:cxn>
                      <a:cxn ang="0">
                        <a:pos x="691" y="817"/>
                      </a:cxn>
                      <a:cxn ang="0">
                        <a:pos x="610" y="838"/>
                      </a:cxn>
                      <a:cxn ang="0">
                        <a:pos x="550" y="841"/>
                      </a:cxn>
                      <a:cxn ang="0">
                        <a:pos x="484" y="841"/>
                      </a:cxn>
                      <a:cxn ang="0">
                        <a:pos x="418" y="829"/>
                      </a:cxn>
                      <a:cxn ang="0">
                        <a:pos x="346" y="814"/>
                      </a:cxn>
                      <a:cxn ang="0">
                        <a:pos x="298" y="796"/>
                      </a:cxn>
                      <a:cxn ang="0">
                        <a:pos x="234" y="763"/>
                      </a:cxn>
                      <a:cxn ang="0">
                        <a:pos x="180" y="733"/>
                      </a:cxn>
                      <a:cxn ang="0">
                        <a:pos x="129" y="691"/>
                      </a:cxn>
                      <a:cxn ang="0">
                        <a:pos x="75" y="634"/>
                      </a:cxn>
                      <a:cxn ang="0">
                        <a:pos x="24" y="562"/>
                      </a:cxn>
                      <a:cxn ang="0">
                        <a:pos x="0" y="511"/>
                      </a:cxn>
                    </a:cxnLst>
                    <a:rect l="0" t="0" r="0" b="0"/>
                    <a:pathLst>
                      <a:path w="1106" h="841">
                        <a:moveTo>
                          <a:pt x="0" y="511"/>
                        </a:moveTo>
                        <a:lnTo>
                          <a:pt x="63" y="583"/>
                        </a:lnTo>
                        <a:lnTo>
                          <a:pt x="132" y="646"/>
                        </a:lnTo>
                        <a:lnTo>
                          <a:pt x="195" y="682"/>
                        </a:lnTo>
                        <a:lnTo>
                          <a:pt x="286" y="721"/>
                        </a:lnTo>
                        <a:lnTo>
                          <a:pt x="358" y="742"/>
                        </a:lnTo>
                        <a:lnTo>
                          <a:pt x="424" y="751"/>
                        </a:lnTo>
                        <a:lnTo>
                          <a:pt x="502" y="751"/>
                        </a:lnTo>
                        <a:lnTo>
                          <a:pt x="559" y="745"/>
                        </a:lnTo>
                        <a:lnTo>
                          <a:pt x="628" y="733"/>
                        </a:lnTo>
                        <a:lnTo>
                          <a:pt x="697" y="712"/>
                        </a:lnTo>
                        <a:lnTo>
                          <a:pt x="754" y="682"/>
                        </a:lnTo>
                        <a:lnTo>
                          <a:pt x="808" y="649"/>
                        </a:lnTo>
                        <a:lnTo>
                          <a:pt x="856" y="616"/>
                        </a:lnTo>
                        <a:lnTo>
                          <a:pt x="904" y="568"/>
                        </a:lnTo>
                        <a:lnTo>
                          <a:pt x="952" y="514"/>
                        </a:lnTo>
                        <a:lnTo>
                          <a:pt x="989" y="463"/>
                        </a:lnTo>
                        <a:lnTo>
                          <a:pt x="1010" y="412"/>
                        </a:lnTo>
                        <a:lnTo>
                          <a:pt x="1037" y="331"/>
                        </a:lnTo>
                        <a:lnTo>
                          <a:pt x="1055" y="247"/>
                        </a:lnTo>
                        <a:lnTo>
                          <a:pt x="1058" y="172"/>
                        </a:lnTo>
                        <a:lnTo>
                          <a:pt x="1046" y="90"/>
                        </a:lnTo>
                        <a:lnTo>
                          <a:pt x="1019" y="0"/>
                        </a:lnTo>
                        <a:lnTo>
                          <a:pt x="1046" y="48"/>
                        </a:lnTo>
                        <a:lnTo>
                          <a:pt x="1076" y="117"/>
                        </a:lnTo>
                        <a:lnTo>
                          <a:pt x="1091" y="181"/>
                        </a:lnTo>
                        <a:lnTo>
                          <a:pt x="1106" y="241"/>
                        </a:lnTo>
                        <a:lnTo>
                          <a:pt x="1103" y="292"/>
                        </a:lnTo>
                        <a:lnTo>
                          <a:pt x="1100" y="361"/>
                        </a:lnTo>
                        <a:lnTo>
                          <a:pt x="1064" y="493"/>
                        </a:lnTo>
                        <a:lnTo>
                          <a:pt x="1028" y="565"/>
                        </a:lnTo>
                        <a:lnTo>
                          <a:pt x="983" y="628"/>
                        </a:lnTo>
                        <a:lnTo>
                          <a:pt x="934" y="682"/>
                        </a:lnTo>
                        <a:lnTo>
                          <a:pt x="886" y="721"/>
                        </a:lnTo>
                        <a:lnTo>
                          <a:pt x="820" y="766"/>
                        </a:lnTo>
                        <a:lnTo>
                          <a:pt x="754" y="796"/>
                        </a:lnTo>
                        <a:lnTo>
                          <a:pt x="691" y="817"/>
                        </a:lnTo>
                        <a:lnTo>
                          <a:pt x="610" y="838"/>
                        </a:lnTo>
                        <a:lnTo>
                          <a:pt x="550" y="841"/>
                        </a:lnTo>
                        <a:lnTo>
                          <a:pt x="484" y="841"/>
                        </a:lnTo>
                        <a:lnTo>
                          <a:pt x="418" y="829"/>
                        </a:lnTo>
                        <a:lnTo>
                          <a:pt x="346" y="814"/>
                        </a:lnTo>
                        <a:lnTo>
                          <a:pt x="298" y="796"/>
                        </a:lnTo>
                        <a:lnTo>
                          <a:pt x="234" y="763"/>
                        </a:lnTo>
                        <a:lnTo>
                          <a:pt x="180" y="733"/>
                        </a:lnTo>
                        <a:lnTo>
                          <a:pt x="129" y="691"/>
                        </a:lnTo>
                        <a:lnTo>
                          <a:pt x="75" y="634"/>
                        </a:lnTo>
                        <a:lnTo>
                          <a:pt x="24" y="562"/>
                        </a:lnTo>
                        <a:lnTo>
                          <a:pt x="0" y="511"/>
                        </a:lnTo>
                        <a:close/>
                      </a:path>
                    </a:pathLst>
                  </a:custGeom>
                  <a:solidFill>
                    <a:srgbClr val="C0C0C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45106" name="组合 28681"/>
                <p:cNvGrpSpPr/>
                <p:nvPr/>
              </p:nvGrpSpPr>
              <p:grpSpPr>
                <a:xfrm>
                  <a:off x="7" y="16"/>
                  <a:ext cx="1172" cy="1113"/>
                  <a:chOff x="0" y="0"/>
                  <a:chExt cx="1172" cy="1113"/>
                </a:xfrm>
              </p:grpSpPr>
              <p:sp>
                <p:nvSpPr>
                  <p:cNvPr id="45107" name="未知"/>
                  <p:cNvSpPr/>
                  <p:nvPr/>
                </p:nvSpPr>
                <p:spPr>
                  <a:xfrm>
                    <a:off x="66" y="835"/>
                    <a:ext cx="287" cy="27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0" y="56"/>
                      </a:cxn>
                      <a:cxn ang="0">
                        <a:pos x="59" y="99"/>
                      </a:cxn>
                      <a:cxn ang="0">
                        <a:pos x="90" y="138"/>
                      </a:cxn>
                      <a:cxn ang="0">
                        <a:pos x="138" y="185"/>
                      </a:cxn>
                      <a:cxn ang="0">
                        <a:pos x="174" y="215"/>
                      </a:cxn>
                      <a:cxn ang="0">
                        <a:pos x="220" y="244"/>
                      </a:cxn>
                      <a:cxn ang="0">
                        <a:pos x="287" y="278"/>
                      </a:cxn>
                      <a:cxn ang="0">
                        <a:pos x="212" y="176"/>
                      </a:cxn>
                      <a:cxn ang="0">
                        <a:pos x="170" y="152"/>
                      </a:cxn>
                      <a:cxn ang="0">
                        <a:pos x="140" y="131"/>
                      </a:cxn>
                      <a:cxn ang="0">
                        <a:pos x="96" y="101"/>
                      </a:cxn>
                      <a:cxn ang="0">
                        <a:pos x="62" y="69"/>
                      </a:cxn>
                      <a:cxn ang="0">
                        <a:pos x="35" y="42"/>
                      </a:cxn>
                      <a:cxn ang="0">
                        <a:pos x="0" y="0"/>
                      </a:cxn>
                    </a:cxnLst>
                    <a:rect l="0" t="0" r="0" b="0"/>
                    <a:pathLst>
                      <a:path w="287" h="278">
                        <a:moveTo>
                          <a:pt x="0" y="0"/>
                        </a:moveTo>
                        <a:lnTo>
                          <a:pt x="30" y="56"/>
                        </a:lnTo>
                        <a:lnTo>
                          <a:pt x="59" y="99"/>
                        </a:lnTo>
                        <a:lnTo>
                          <a:pt x="90" y="138"/>
                        </a:lnTo>
                        <a:lnTo>
                          <a:pt x="138" y="185"/>
                        </a:lnTo>
                        <a:lnTo>
                          <a:pt x="174" y="215"/>
                        </a:lnTo>
                        <a:lnTo>
                          <a:pt x="220" y="244"/>
                        </a:lnTo>
                        <a:lnTo>
                          <a:pt x="287" y="278"/>
                        </a:lnTo>
                        <a:lnTo>
                          <a:pt x="212" y="176"/>
                        </a:lnTo>
                        <a:lnTo>
                          <a:pt x="170" y="152"/>
                        </a:lnTo>
                        <a:lnTo>
                          <a:pt x="140" y="131"/>
                        </a:lnTo>
                        <a:lnTo>
                          <a:pt x="96" y="101"/>
                        </a:lnTo>
                        <a:lnTo>
                          <a:pt x="62" y="69"/>
                        </a:lnTo>
                        <a:lnTo>
                          <a:pt x="35" y="4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5108" name="未知"/>
                  <p:cNvSpPr/>
                  <p:nvPr/>
                </p:nvSpPr>
                <p:spPr>
                  <a:xfrm>
                    <a:off x="1069" y="317"/>
                    <a:ext cx="103" cy="546"/>
                  </a:xfrm>
                  <a:custGeom>
                    <a:avLst/>
                    <a:gdLst/>
                    <a:ahLst/>
                    <a:cxnLst>
                      <a:cxn ang="0">
                        <a:pos x="19" y="0"/>
                      </a:cxn>
                      <a:cxn ang="0">
                        <a:pos x="39" y="37"/>
                      </a:cxn>
                      <a:cxn ang="0">
                        <a:pos x="52" y="69"/>
                      </a:cxn>
                      <a:cxn ang="0">
                        <a:pos x="66" y="102"/>
                      </a:cxn>
                      <a:cxn ang="0">
                        <a:pos x="76" y="134"/>
                      </a:cxn>
                      <a:cxn ang="0">
                        <a:pos x="84" y="164"/>
                      </a:cxn>
                      <a:cxn ang="0">
                        <a:pos x="99" y="217"/>
                      </a:cxn>
                      <a:cxn ang="0">
                        <a:pos x="103" y="269"/>
                      </a:cxn>
                      <a:cxn ang="0">
                        <a:pos x="100" y="349"/>
                      </a:cxn>
                      <a:cxn ang="0">
                        <a:pos x="93" y="403"/>
                      </a:cxn>
                      <a:cxn ang="0">
                        <a:pos x="82" y="447"/>
                      </a:cxn>
                      <a:cxn ang="0">
                        <a:pos x="65" y="493"/>
                      </a:cxn>
                      <a:cxn ang="0">
                        <a:pos x="42" y="546"/>
                      </a:cxn>
                      <a:cxn ang="0">
                        <a:pos x="0" y="443"/>
                      </a:cxn>
                      <a:cxn ang="0">
                        <a:pos x="19" y="398"/>
                      </a:cxn>
                      <a:cxn ang="0">
                        <a:pos x="28" y="374"/>
                      </a:cxn>
                      <a:cxn ang="0">
                        <a:pos x="39" y="343"/>
                      </a:cxn>
                      <a:cxn ang="0">
                        <a:pos x="46" y="311"/>
                      </a:cxn>
                      <a:cxn ang="0">
                        <a:pos x="52" y="262"/>
                      </a:cxn>
                      <a:cxn ang="0">
                        <a:pos x="55" y="221"/>
                      </a:cxn>
                      <a:cxn ang="0">
                        <a:pos x="55" y="160"/>
                      </a:cxn>
                      <a:cxn ang="0">
                        <a:pos x="46" y="105"/>
                      </a:cxn>
                      <a:cxn ang="0">
                        <a:pos x="36" y="60"/>
                      </a:cxn>
                      <a:cxn ang="0">
                        <a:pos x="30" y="36"/>
                      </a:cxn>
                      <a:cxn ang="0">
                        <a:pos x="19" y="0"/>
                      </a:cxn>
                    </a:cxnLst>
                    <a:rect l="0" t="0" r="0" b="0"/>
                    <a:pathLst>
                      <a:path w="103" h="546">
                        <a:moveTo>
                          <a:pt x="19" y="0"/>
                        </a:moveTo>
                        <a:lnTo>
                          <a:pt x="39" y="37"/>
                        </a:lnTo>
                        <a:lnTo>
                          <a:pt x="52" y="69"/>
                        </a:lnTo>
                        <a:lnTo>
                          <a:pt x="66" y="102"/>
                        </a:lnTo>
                        <a:lnTo>
                          <a:pt x="76" y="134"/>
                        </a:lnTo>
                        <a:lnTo>
                          <a:pt x="84" y="164"/>
                        </a:lnTo>
                        <a:lnTo>
                          <a:pt x="99" y="217"/>
                        </a:lnTo>
                        <a:lnTo>
                          <a:pt x="103" y="269"/>
                        </a:lnTo>
                        <a:lnTo>
                          <a:pt x="100" y="349"/>
                        </a:lnTo>
                        <a:lnTo>
                          <a:pt x="93" y="403"/>
                        </a:lnTo>
                        <a:lnTo>
                          <a:pt x="82" y="447"/>
                        </a:lnTo>
                        <a:lnTo>
                          <a:pt x="65" y="493"/>
                        </a:lnTo>
                        <a:lnTo>
                          <a:pt x="42" y="546"/>
                        </a:lnTo>
                        <a:lnTo>
                          <a:pt x="0" y="443"/>
                        </a:lnTo>
                        <a:lnTo>
                          <a:pt x="19" y="398"/>
                        </a:lnTo>
                        <a:lnTo>
                          <a:pt x="28" y="374"/>
                        </a:lnTo>
                        <a:lnTo>
                          <a:pt x="39" y="343"/>
                        </a:lnTo>
                        <a:lnTo>
                          <a:pt x="46" y="311"/>
                        </a:lnTo>
                        <a:lnTo>
                          <a:pt x="52" y="262"/>
                        </a:lnTo>
                        <a:lnTo>
                          <a:pt x="55" y="221"/>
                        </a:lnTo>
                        <a:lnTo>
                          <a:pt x="55" y="160"/>
                        </a:lnTo>
                        <a:lnTo>
                          <a:pt x="46" y="105"/>
                        </a:lnTo>
                        <a:lnTo>
                          <a:pt x="36" y="60"/>
                        </a:lnTo>
                        <a:lnTo>
                          <a:pt x="30" y="36"/>
                        </a:lnTo>
                        <a:lnTo>
                          <a:pt x="19" y="0"/>
                        </a:lnTo>
                        <a:close/>
                      </a:path>
                    </a:pathLst>
                  </a:custGeom>
                  <a:solidFill>
                    <a:srgbClr val="80808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5109" name="未知"/>
                  <p:cNvSpPr/>
                  <p:nvPr/>
                </p:nvSpPr>
                <p:spPr>
                  <a:xfrm>
                    <a:off x="531" y="0"/>
                    <a:ext cx="408" cy="16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" y="60"/>
                      </a:cxn>
                      <a:cxn ang="0">
                        <a:pos x="79" y="57"/>
                      </a:cxn>
                      <a:cxn ang="0">
                        <a:pos x="123" y="60"/>
                      </a:cxn>
                      <a:cxn ang="0">
                        <a:pos x="164" y="66"/>
                      </a:cxn>
                      <a:cxn ang="0">
                        <a:pos x="202" y="73"/>
                      </a:cxn>
                      <a:cxn ang="0">
                        <a:pos x="240" y="83"/>
                      </a:cxn>
                      <a:cxn ang="0">
                        <a:pos x="266" y="91"/>
                      </a:cxn>
                      <a:cxn ang="0">
                        <a:pos x="300" y="105"/>
                      </a:cxn>
                      <a:cxn ang="0">
                        <a:pos x="339" y="124"/>
                      </a:cxn>
                      <a:cxn ang="0">
                        <a:pos x="408" y="165"/>
                      </a:cxn>
                      <a:cxn ang="0">
                        <a:pos x="368" y="123"/>
                      </a:cxn>
                      <a:cxn ang="0">
                        <a:pos x="340" y="102"/>
                      </a:cxn>
                      <a:cxn ang="0">
                        <a:pos x="303" y="78"/>
                      </a:cxn>
                      <a:cxn ang="0">
                        <a:pos x="280" y="64"/>
                      </a:cxn>
                      <a:cxn ang="0">
                        <a:pos x="229" y="40"/>
                      </a:cxn>
                      <a:cxn ang="0">
                        <a:pos x="196" y="28"/>
                      </a:cxn>
                      <a:cxn ang="0">
                        <a:pos x="169" y="19"/>
                      </a:cxn>
                      <a:cxn ang="0">
                        <a:pos x="144" y="13"/>
                      </a:cxn>
                      <a:cxn ang="0">
                        <a:pos x="105" y="6"/>
                      </a:cxn>
                      <a:cxn ang="0">
                        <a:pos x="64" y="1"/>
                      </a:cxn>
                      <a:cxn ang="0">
                        <a:pos x="18" y="0"/>
                      </a:cxn>
                      <a:cxn ang="0">
                        <a:pos x="0" y="0"/>
                      </a:cxn>
                    </a:cxnLst>
                    <a:rect l="0" t="0" r="0" b="0"/>
                    <a:pathLst>
                      <a:path w="408" h="165">
                        <a:moveTo>
                          <a:pt x="0" y="0"/>
                        </a:moveTo>
                        <a:lnTo>
                          <a:pt x="31" y="60"/>
                        </a:lnTo>
                        <a:lnTo>
                          <a:pt x="79" y="57"/>
                        </a:lnTo>
                        <a:lnTo>
                          <a:pt x="123" y="60"/>
                        </a:lnTo>
                        <a:lnTo>
                          <a:pt x="164" y="66"/>
                        </a:lnTo>
                        <a:lnTo>
                          <a:pt x="202" y="73"/>
                        </a:lnTo>
                        <a:lnTo>
                          <a:pt x="240" y="83"/>
                        </a:lnTo>
                        <a:lnTo>
                          <a:pt x="266" y="91"/>
                        </a:lnTo>
                        <a:lnTo>
                          <a:pt x="300" y="105"/>
                        </a:lnTo>
                        <a:lnTo>
                          <a:pt x="339" y="124"/>
                        </a:lnTo>
                        <a:lnTo>
                          <a:pt x="408" y="165"/>
                        </a:lnTo>
                        <a:lnTo>
                          <a:pt x="368" y="123"/>
                        </a:lnTo>
                        <a:lnTo>
                          <a:pt x="340" y="102"/>
                        </a:lnTo>
                        <a:lnTo>
                          <a:pt x="303" y="78"/>
                        </a:lnTo>
                        <a:lnTo>
                          <a:pt x="280" y="64"/>
                        </a:lnTo>
                        <a:lnTo>
                          <a:pt x="229" y="40"/>
                        </a:lnTo>
                        <a:lnTo>
                          <a:pt x="196" y="28"/>
                        </a:lnTo>
                        <a:lnTo>
                          <a:pt x="169" y="19"/>
                        </a:lnTo>
                        <a:lnTo>
                          <a:pt x="144" y="13"/>
                        </a:lnTo>
                        <a:lnTo>
                          <a:pt x="105" y="6"/>
                        </a:lnTo>
                        <a:lnTo>
                          <a:pt x="64" y="1"/>
                        </a:lnTo>
                        <a:lnTo>
                          <a:pt x="18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5110" name="未知"/>
                  <p:cNvSpPr/>
                  <p:nvPr/>
                </p:nvSpPr>
                <p:spPr>
                  <a:xfrm>
                    <a:off x="0" y="232"/>
                    <a:ext cx="130" cy="387"/>
                  </a:xfrm>
                  <a:custGeom>
                    <a:avLst/>
                    <a:gdLst/>
                    <a:ahLst/>
                    <a:cxnLst>
                      <a:cxn ang="0">
                        <a:pos x="0" y="297"/>
                      </a:cxn>
                      <a:cxn ang="0">
                        <a:pos x="3" y="267"/>
                      </a:cxn>
                      <a:cxn ang="0">
                        <a:pos x="5" y="234"/>
                      </a:cxn>
                      <a:cxn ang="0">
                        <a:pos x="14" y="181"/>
                      </a:cxn>
                      <a:cxn ang="0">
                        <a:pos x="24" y="139"/>
                      </a:cxn>
                      <a:cxn ang="0">
                        <a:pos x="38" y="101"/>
                      </a:cxn>
                      <a:cxn ang="0">
                        <a:pos x="56" y="62"/>
                      </a:cxn>
                      <a:cxn ang="0">
                        <a:pos x="72" y="32"/>
                      </a:cxn>
                      <a:cxn ang="0">
                        <a:pos x="92" y="0"/>
                      </a:cxn>
                      <a:cxn ang="0">
                        <a:pos x="130" y="50"/>
                      </a:cxn>
                      <a:cxn ang="0">
                        <a:pos x="108" y="80"/>
                      </a:cxn>
                      <a:cxn ang="0">
                        <a:pos x="92" y="107"/>
                      </a:cxn>
                      <a:cxn ang="0">
                        <a:pos x="79" y="132"/>
                      </a:cxn>
                      <a:cxn ang="0">
                        <a:pos x="60" y="167"/>
                      </a:cxn>
                      <a:cxn ang="0">
                        <a:pos x="48" y="198"/>
                      </a:cxn>
                      <a:cxn ang="0">
                        <a:pos x="41" y="228"/>
                      </a:cxn>
                      <a:cxn ang="0">
                        <a:pos x="32" y="258"/>
                      </a:cxn>
                      <a:cxn ang="0">
                        <a:pos x="26" y="291"/>
                      </a:cxn>
                      <a:cxn ang="0">
                        <a:pos x="21" y="331"/>
                      </a:cxn>
                      <a:cxn ang="0">
                        <a:pos x="17" y="371"/>
                      </a:cxn>
                      <a:cxn ang="0">
                        <a:pos x="10" y="387"/>
                      </a:cxn>
                      <a:cxn ang="0">
                        <a:pos x="0" y="297"/>
                      </a:cxn>
                    </a:cxnLst>
                    <a:rect l="0" t="0" r="0" b="0"/>
                    <a:pathLst>
                      <a:path w="130" h="387">
                        <a:moveTo>
                          <a:pt x="0" y="297"/>
                        </a:moveTo>
                        <a:lnTo>
                          <a:pt x="3" y="267"/>
                        </a:lnTo>
                        <a:lnTo>
                          <a:pt x="5" y="234"/>
                        </a:lnTo>
                        <a:lnTo>
                          <a:pt x="14" y="181"/>
                        </a:lnTo>
                        <a:lnTo>
                          <a:pt x="24" y="139"/>
                        </a:lnTo>
                        <a:lnTo>
                          <a:pt x="38" y="101"/>
                        </a:lnTo>
                        <a:lnTo>
                          <a:pt x="56" y="62"/>
                        </a:lnTo>
                        <a:lnTo>
                          <a:pt x="72" y="32"/>
                        </a:lnTo>
                        <a:lnTo>
                          <a:pt x="92" y="0"/>
                        </a:lnTo>
                        <a:lnTo>
                          <a:pt x="130" y="50"/>
                        </a:lnTo>
                        <a:lnTo>
                          <a:pt x="108" y="80"/>
                        </a:lnTo>
                        <a:lnTo>
                          <a:pt x="92" y="107"/>
                        </a:lnTo>
                        <a:lnTo>
                          <a:pt x="79" y="132"/>
                        </a:lnTo>
                        <a:lnTo>
                          <a:pt x="60" y="167"/>
                        </a:lnTo>
                        <a:lnTo>
                          <a:pt x="48" y="198"/>
                        </a:lnTo>
                        <a:lnTo>
                          <a:pt x="41" y="228"/>
                        </a:lnTo>
                        <a:lnTo>
                          <a:pt x="32" y="258"/>
                        </a:lnTo>
                        <a:lnTo>
                          <a:pt x="26" y="291"/>
                        </a:lnTo>
                        <a:lnTo>
                          <a:pt x="21" y="331"/>
                        </a:lnTo>
                        <a:lnTo>
                          <a:pt x="17" y="371"/>
                        </a:lnTo>
                        <a:lnTo>
                          <a:pt x="10" y="387"/>
                        </a:lnTo>
                        <a:lnTo>
                          <a:pt x="0" y="297"/>
                        </a:lnTo>
                        <a:close/>
                      </a:path>
                    </a:pathLst>
                  </a:custGeom>
                  <a:solidFill>
                    <a:srgbClr val="80808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45100" name="椭圆 28686"/>
              <p:cNvSpPr/>
              <p:nvPr/>
            </p:nvSpPr>
            <p:spPr>
              <a:xfrm>
                <a:off x="48" y="90"/>
                <a:ext cx="1154" cy="1105"/>
              </a:xfrm>
              <a:prstGeom prst="ellipse">
                <a:avLst/>
              </a:prstGeom>
              <a:noFill/>
              <a:ln w="254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lvl="1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lvl="2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6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lvl="3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lvl="4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zh-CN" altLang="en-US" sz="180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45101" name="组合 28687"/>
              <p:cNvGrpSpPr/>
              <p:nvPr/>
            </p:nvGrpSpPr>
            <p:grpSpPr>
              <a:xfrm>
                <a:off x="0" y="0"/>
                <a:ext cx="1154" cy="1105"/>
                <a:chOff x="0" y="0"/>
                <a:chExt cx="1154" cy="1105"/>
              </a:xfrm>
            </p:grpSpPr>
            <p:sp>
              <p:nvSpPr>
                <p:cNvPr id="45102" name="椭圆 28688"/>
                <p:cNvSpPr/>
                <p:nvPr/>
              </p:nvSpPr>
              <p:spPr>
                <a:xfrm>
                  <a:off x="13" y="15"/>
                  <a:ext cx="1127" cy="1078"/>
                </a:xfrm>
                <a:prstGeom prst="ellipse">
                  <a:avLst/>
                </a:prstGeom>
                <a:noFill/>
                <a:ln w="63500" cap="flat" cmpd="sng">
                  <a:solidFill>
                    <a:srgbClr val="9F9F9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lvl="1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kern="120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lvl="2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600" kern="120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lvl="3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1400" kern="120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lvl="4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1400" kern="120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None/>
                  </a:pPr>
                  <a:endParaRPr lang="zh-CN" altLang="en-US" sz="1800" dirty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5103" name="椭圆 28689"/>
                <p:cNvSpPr/>
                <p:nvPr/>
              </p:nvSpPr>
              <p:spPr>
                <a:xfrm>
                  <a:off x="0" y="0"/>
                  <a:ext cx="1154" cy="1105"/>
                </a:xfrm>
                <a:prstGeom prst="ellipse">
                  <a:avLst/>
                </a:prstGeom>
                <a:noFill/>
                <a:ln w="254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lvl="1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kern="120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lvl="2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600" kern="120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lvl="3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1400" kern="120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lvl="4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1400" kern="120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None/>
                  </a:pPr>
                  <a:endParaRPr lang="zh-CN" altLang="en-US" sz="1800" dirty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5104" name="椭圆 28690"/>
                <p:cNvSpPr/>
                <p:nvPr/>
              </p:nvSpPr>
              <p:spPr>
                <a:xfrm>
                  <a:off x="32" y="30"/>
                  <a:ext cx="1090" cy="1046"/>
                </a:xfrm>
                <a:prstGeom prst="ellipse">
                  <a:avLst/>
                </a:prstGeom>
                <a:noFill/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lvl="1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kern="120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lvl="2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600" kern="120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lvl="3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1400" kern="120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lvl="4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1400" kern="120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None/>
                  </a:pPr>
                  <a:endParaRPr lang="zh-CN" altLang="en-US" sz="1800" dirty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45063" name="组合 28691"/>
            <p:cNvGrpSpPr/>
            <p:nvPr/>
          </p:nvGrpSpPr>
          <p:grpSpPr>
            <a:xfrm>
              <a:off x="853" y="1062"/>
              <a:ext cx="595" cy="928"/>
              <a:chOff x="0" y="0"/>
              <a:chExt cx="595" cy="928"/>
            </a:xfrm>
          </p:grpSpPr>
          <p:sp>
            <p:nvSpPr>
              <p:cNvPr id="45064" name="未知"/>
              <p:cNvSpPr/>
              <p:nvPr/>
            </p:nvSpPr>
            <p:spPr>
              <a:xfrm>
                <a:off x="8" y="51"/>
                <a:ext cx="564" cy="808"/>
              </a:xfrm>
              <a:custGeom>
                <a:avLst/>
                <a:gdLst/>
                <a:ahLst/>
                <a:cxnLst>
                  <a:cxn ang="0">
                    <a:pos x="0" y="60"/>
                  </a:cxn>
                  <a:cxn ang="0">
                    <a:pos x="400" y="808"/>
                  </a:cxn>
                  <a:cxn ang="0">
                    <a:pos x="564" y="725"/>
                  </a:cxn>
                  <a:cxn ang="0">
                    <a:pos x="162" y="0"/>
                  </a:cxn>
                  <a:cxn ang="0">
                    <a:pos x="0" y="60"/>
                  </a:cxn>
                </a:cxnLst>
                <a:rect l="0" t="0" r="0" b="0"/>
                <a:pathLst>
                  <a:path w="564" h="808">
                    <a:moveTo>
                      <a:pt x="0" y="60"/>
                    </a:moveTo>
                    <a:lnTo>
                      <a:pt x="400" y="808"/>
                    </a:lnTo>
                    <a:lnTo>
                      <a:pt x="564" y="725"/>
                    </a:lnTo>
                    <a:lnTo>
                      <a:pt x="162" y="0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5F3F1F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065" name="未知"/>
              <p:cNvSpPr/>
              <p:nvPr/>
            </p:nvSpPr>
            <p:spPr>
              <a:xfrm>
                <a:off x="0" y="0"/>
                <a:ext cx="178" cy="110"/>
              </a:xfrm>
              <a:custGeom>
                <a:avLst/>
                <a:gdLst/>
                <a:ahLst/>
                <a:cxnLst>
                  <a:cxn ang="0">
                    <a:pos x="178" y="59"/>
                  </a:cxn>
                  <a:cxn ang="0">
                    <a:pos x="92" y="0"/>
                  </a:cxn>
                  <a:cxn ang="0">
                    <a:pos x="1" y="86"/>
                  </a:cxn>
                  <a:cxn ang="0">
                    <a:pos x="4" y="110"/>
                  </a:cxn>
                  <a:cxn ang="0">
                    <a:pos x="92" y="86"/>
                  </a:cxn>
                  <a:cxn ang="0">
                    <a:pos x="178" y="59"/>
                  </a:cxn>
                </a:cxnLst>
                <a:rect l="0" t="0" r="0" b="0"/>
                <a:pathLst>
                  <a:path w="178" h="110">
                    <a:moveTo>
                      <a:pt x="178" y="59"/>
                    </a:moveTo>
                    <a:cubicBezTo>
                      <a:pt x="166" y="24"/>
                      <a:pt x="131" y="0"/>
                      <a:pt x="92" y="0"/>
                    </a:cubicBezTo>
                    <a:cubicBezTo>
                      <a:pt x="41" y="0"/>
                      <a:pt x="1" y="38"/>
                      <a:pt x="1" y="86"/>
                    </a:cubicBezTo>
                    <a:cubicBezTo>
                      <a:pt x="0" y="94"/>
                      <a:pt x="2" y="102"/>
                      <a:pt x="4" y="110"/>
                    </a:cubicBezTo>
                    <a:lnTo>
                      <a:pt x="92" y="86"/>
                    </a:lnTo>
                    <a:lnTo>
                      <a:pt x="178" y="59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066" name="未知"/>
              <p:cNvSpPr/>
              <p:nvPr/>
            </p:nvSpPr>
            <p:spPr>
              <a:xfrm>
                <a:off x="8" y="15"/>
                <a:ext cx="173" cy="100"/>
              </a:xfrm>
              <a:custGeom>
                <a:avLst/>
                <a:gdLst/>
                <a:ahLst/>
                <a:cxnLst>
                  <a:cxn ang="0">
                    <a:pos x="173" y="61"/>
                  </a:cxn>
                  <a:cxn ang="0">
                    <a:pos x="89" y="0"/>
                  </a:cxn>
                  <a:cxn ang="0">
                    <a:pos x="1" y="89"/>
                  </a:cxn>
                  <a:cxn ang="0">
                    <a:pos x="1" y="100"/>
                  </a:cxn>
                  <a:cxn ang="0">
                    <a:pos x="89" y="89"/>
                  </a:cxn>
                  <a:cxn ang="0">
                    <a:pos x="173" y="61"/>
                  </a:cxn>
                </a:cxnLst>
                <a:rect l="0" t="0" r="0" b="0"/>
                <a:pathLst>
                  <a:path w="173" h="100">
                    <a:moveTo>
                      <a:pt x="173" y="61"/>
                    </a:moveTo>
                    <a:cubicBezTo>
                      <a:pt x="161" y="24"/>
                      <a:pt x="127" y="0"/>
                      <a:pt x="89" y="0"/>
                    </a:cubicBezTo>
                    <a:cubicBezTo>
                      <a:pt x="40" y="0"/>
                      <a:pt x="1" y="40"/>
                      <a:pt x="1" y="89"/>
                    </a:cubicBezTo>
                    <a:cubicBezTo>
                      <a:pt x="0" y="93"/>
                      <a:pt x="1" y="96"/>
                      <a:pt x="1" y="100"/>
                    </a:cubicBezTo>
                    <a:lnTo>
                      <a:pt x="89" y="89"/>
                    </a:lnTo>
                    <a:lnTo>
                      <a:pt x="173" y="61"/>
                    </a:lnTo>
                    <a:close/>
                  </a:path>
                </a:pathLst>
              </a:custGeom>
              <a:noFill/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067" name="未知"/>
              <p:cNvSpPr/>
              <p:nvPr/>
            </p:nvSpPr>
            <p:spPr>
              <a:xfrm>
                <a:off x="3" y="16"/>
                <a:ext cx="107" cy="207"/>
              </a:xfrm>
              <a:custGeom>
                <a:avLst/>
                <a:gdLst/>
                <a:ahLst/>
                <a:cxnLst>
                  <a:cxn ang="0">
                    <a:pos x="3" y="96"/>
                  </a:cxn>
                  <a:cxn ang="0">
                    <a:pos x="0" y="82"/>
                  </a:cxn>
                  <a:cxn ang="0">
                    <a:pos x="0" y="69"/>
                  </a:cxn>
                  <a:cxn ang="0">
                    <a:pos x="2" y="58"/>
                  </a:cxn>
                  <a:cxn ang="0">
                    <a:pos x="6" y="42"/>
                  </a:cxn>
                  <a:cxn ang="0">
                    <a:pos x="12" y="29"/>
                  </a:cxn>
                  <a:cxn ang="0">
                    <a:pos x="21" y="17"/>
                  </a:cxn>
                  <a:cxn ang="0">
                    <a:pos x="31" y="7"/>
                  </a:cxn>
                  <a:cxn ang="0">
                    <a:pos x="41" y="0"/>
                  </a:cxn>
                  <a:cxn ang="0">
                    <a:pos x="107" y="112"/>
                  </a:cxn>
                  <a:cxn ang="0">
                    <a:pos x="95" y="119"/>
                  </a:cxn>
                  <a:cxn ang="0">
                    <a:pos x="87" y="127"/>
                  </a:cxn>
                  <a:cxn ang="0">
                    <a:pos x="79" y="135"/>
                  </a:cxn>
                  <a:cxn ang="0">
                    <a:pos x="73" y="145"/>
                  </a:cxn>
                  <a:cxn ang="0">
                    <a:pos x="66" y="163"/>
                  </a:cxn>
                  <a:cxn ang="0">
                    <a:pos x="62" y="187"/>
                  </a:cxn>
                  <a:cxn ang="0">
                    <a:pos x="62" y="207"/>
                  </a:cxn>
                  <a:cxn ang="0">
                    <a:pos x="3" y="96"/>
                  </a:cxn>
                </a:cxnLst>
                <a:rect l="0" t="0" r="0" b="0"/>
                <a:pathLst>
                  <a:path w="107" h="207">
                    <a:moveTo>
                      <a:pt x="3" y="96"/>
                    </a:moveTo>
                    <a:lnTo>
                      <a:pt x="0" y="82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6" y="42"/>
                    </a:lnTo>
                    <a:lnTo>
                      <a:pt x="12" y="29"/>
                    </a:lnTo>
                    <a:lnTo>
                      <a:pt x="21" y="17"/>
                    </a:lnTo>
                    <a:lnTo>
                      <a:pt x="31" y="7"/>
                    </a:lnTo>
                    <a:lnTo>
                      <a:pt x="41" y="0"/>
                    </a:lnTo>
                    <a:lnTo>
                      <a:pt x="107" y="112"/>
                    </a:lnTo>
                    <a:lnTo>
                      <a:pt x="95" y="119"/>
                    </a:lnTo>
                    <a:lnTo>
                      <a:pt x="87" y="127"/>
                    </a:lnTo>
                    <a:lnTo>
                      <a:pt x="79" y="135"/>
                    </a:lnTo>
                    <a:lnTo>
                      <a:pt x="73" y="145"/>
                    </a:lnTo>
                    <a:lnTo>
                      <a:pt x="66" y="163"/>
                    </a:lnTo>
                    <a:lnTo>
                      <a:pt x="62" y="187"/>
                    </a:lnTo>
                    <a:lnTo>
                      <a:pt x="62" y="207"/>
                    </a:lnTo>
                    <a:lnTo>
                      <a:pt x="3" y="96"/>
                    </a:lnTo>
                    <a:close/>
                  </a:path>
                </a:pathLst>
              </a:custGeom>
              <a:solidFill>
                <a:srgbClr val="3F1F00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068" name="任意多边形 28696"/>
              <p:cNvSpPr/>
              <p:nvPr/>
            </p:nvSpPr>
            <p:spPr>
              <a:xfrm>
                <a:off x="4" y="8"/>
                <a:ext cx="87" cy="9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1600" h="26092" fill="none">
                    <a:moveTo>
                      <a:pt x="806" y="26091"/>
                    </a:moveTo>
                    <a:cubicBezTo>
                      <a:pt x="280" y="24235"/>
                      <a:pt x="0" y="22272"/>
                      <a:pt x="0" y="20244"/>
                    </a:cubicBezTo>
                    <a:cubicBezTo>
                      <a:pt x="0" y="10966"/>
                      <a:pt x="5850" y="3054"/>
                      <a:pt x="14059" y="-3"/>
                    </a:cubicBezTo>
                  </a:path>
                  <a:path w="21600" h="26092" stroke="0">
                    <a:moveTo>
                      <a:pt x="806" y="26091"/>
                    </a:moveTo>
                    <a:cubicBezTo>
                      <a:pt x="280" y="24235"/>
                      <a:pt x="0" y="22272"/>
                      <a:pt x="0" y="20244"/>
                    </a:cubicBezTo>
                    <a:cubicBezTo>
                      <a:pt x="0" y="10966"/>
                      <a:pt x="5850" y="3054"/>
                      <a:pt x="14059" y="-3"/>
                    </a:cubicBezTo>
                    <a:lnTo>
                      <a:pt x="21600" y="20244"/>
                    </a:lnTo>
                    <a:lnTo>
                      <a:pt x="806" y="26091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069" name="未知"/>
              <p:cNvSpPr/>
              <p:nvPr/>
            </p:nvSpPr>
            <p:spPr>
              <a:xfrm>
                <a:off x="62" y="113"/>
                <a:ext cx="180" cy="108"/>
              </a:xfrm>
              <a:custGeom>
                <a:avLst/>
                <a:gdLst/>
                <a:ahLst/>
                <a:cxnLst>
                  <a:cxn ang="0">
                    <a:pos x="180" y="61"/>
                  </a:cxn>
                  <a:cxn ang="0">
                    <a:pos x="92" y="0"/>
                  </a:cxn>
                  <a:cxn ang="0">
                    <a:pos x="1" y="86"/>
                  </a:cxn>
                  <a:cxn ang="0">
                    <a:pos x="4" y="108"/>
                  </a:cxn>
                  <a:cxn ang="0">
                    <a:pos x="92" y="86"/>
                  </a:cxn>
                  <a:cxn ang="0">
                    <a:pos x="180" y="61"/>
                  </a:cxn>
                </a:cxnLst>
                <a:rect l="0" t="0" r="0" b="0"/>
                <a:pathLst>
                  <a:path w="180" h="108">
                    <a:moveTo>
                      <a:pt x="180" y="61"/>
                    </a:moveTo>
                    <a:cubicBezTo>
                      <a:pt x="168" y="25"/>
                      <a:pt x="133" y="0"/>
                      <a:pt x="92" y="0"/>
                    </a:cubicBezTo>
                    <a:cubicBezTo>
                      <a:pt x="41" y="0"/>
                      <a:pt x="1" y="38"/>
                      <a:pt x="1" y="86"/>
                    </a:cubicBezTo>
                    <a:cubicBezTo>
                      <a:pt x="0" y="93"/>
                      <a:pt x="2" y="100"/>
                      <a:pt x="4" y="108"/>
                    </a:cubicBezTo>
                    <a:lnTo>
                      <a:pt x="92" y="86"/>
                    </a:lnTo>
                    <a:lnTo>
                      <a:pt x="180" y="61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5070" name="组合 28698"/>
              <p:cNvGrpSpPr/>
              <p:nvPr/>
            </p:nvGrpSpPr>
            <p:grpSpPr>
              <a:xfrm>
                <a:off x="72" y="133"/>
                <a:ext cx="186" cy="120"/>
                <a:chOff x="0" y="0"/>
                <a:chExt cx="186" cy="120"/>
              </a:xfrm>
            </p:grpSpPr>
            <p:grpSp>
              <p:nvGrpSpPr>
                <p:cNvPr id="45094" name="组合 28699"/>
                <p:cNvGrpSpPr/>
                <p:nvPr/>
              </p:nvGrpSpPr>
              <p:grpSpPr>
                <a:xfrm>
                  <a:off x="0" y="0"/>
                  <a:ext cx="174" cy="101"/>
                  <a:chOff x="0" y="0"/>
                  <a:chExt cx="174" cy="101"/>
                </a:xfrm>
              </p:grpSpPr>
              <p:sp>
                <p:nvSpPr>
                  <p:cNvPr id="45096" name="未知"/>
                  <p:cNvSpPr/>
                  <p:nvPr/>
                </p:nvSpPr>
                <p:spPr>
                  <a:xfrm>
                    <a:off x="0" y="0"/>
                    <a:ext cx="173" cy="100"/>
                  </a:xfrm>
                  <a:custGeom>
                    <a:avLst/>
                    <a:gdLst/>
                    <a:ahLst/>
                    <a:cxnLst>
                      <a:cxn ang="0">
                        <a:pos x="173" y="61"/>
                      </a:cxn>
                      <a:cxn ang="0">
                        <a:pos x="88" y="0"/>
                      </a:cxn>
                      <a:cxn ang="0">
                        <a:pos x="1" y="82"/>
                      </a:cxn>
                      <a:cxn ang="0">
                        <a:pos x="3" y="100"/>
                      </a:cxn>
                      <a:cxn ang="0">
                        <a:pos x="88" y="82"/>
                      </a:cxn>
                      <a:cxn ang="0">
                        <a:pos x="173" y="61"/>
                      </a:cxn>
                    </a:cxnLst>
                    <a:rect l="0" t="0" r="0" b="0"/>
                    <a:pathLst>
                      <a:path w="173" h="100">
                        <a:moveTo>
                          <a:pt x="173" y="61"/>
                        </a:moveTo>
                        <a:cubicBezTo>
                          <a:pt x="163" y="25"/>
                          <a:pt x="128" y="0"/>
                          <a:pt x="88" y="0"/>
                        </a:cubicBezTo>
                        <a:cubicBezTo>
                          <a:pt x="40" y="0"/>
                          <a:pt x="1" y="36"/>
                          <a:pt x="1" y="82"/>
                        </a:cubicBezTo>
                        <a:cubicBezTo>
                          <a:pt x="0" y="88"/>
                          <a:pt x="1" y="94"/>
                          <a:pt x="3" y="100"/>
                        </a:cubicBezTo>
                        <a:lnTo>
                          <a:pt x="88" y="82"/>
                        </a:lnTo>
                        <a:lnTo>
                          <a:pt x="173" y="61"/>
                        </a:lnTo>
                        <a:close/>
                      </a:path>
                    </a:pathLst>
                  </a:custGeom>
                  <a:noFill/>
                  <a:ln w="9525">
                    <a:noFill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5097" name="未知"/>
                  <p:cNvSpPr/>
                  <p:nvPr/>
                </p:nvSpPr>
                <p:spPr>
                  <a:xfrm>
                    <a:off x="0" y="10"/>
                    <a:ext cx="88" cy="90"/>
                  </a:xfrm>
                  <a:custGeom>
                    <a:avLst/>
                    <a:gdLst/>
                    <a:ahLst/>
                    <a:cxnLst>
                      <a:cxn ang="0">
                        <a:pos x="46" y="0"/>
                      </a:cxn>
                      <a:cxn ang="0">
                        <a:pos x="1" y="71"/>
                      </a:cxn>
                      <a:cxn ang="0">
                        <a:pos x="3" y="90"/>
                      </a:cxn>
                      <a:cxn ang="0">
                        <a:pos x="88" y="72"/>
                      </a:cxn>
                      <a:cxn ang="0">
                        <a:pos x="46" y="0"/>
                      </a:cxn>
                    </a:cxnLst>
                    <a:rect l="0" t="0" r="0" b="0"/>
                    <a:pathLst>
                      <a:path w="88" h="90">
                        <a:moveTo>
                          <a:pt x="46" y="0"/>
                        </a:moveTo>
                        <a:cubicBezTo>
                          <a:pt x="18" y="14"/>
                          <a:pt x="1" y="42"/>
                          <a:pt x="1" y="71"/>
                        </a:cubicBezTo>
                        <a:cubicBezTo>
                          <a:pt x="0" y="78"/>
                          <a:pt x="1" y="84"/>
                          <a:pt x="3" y="90"/>
                        </a:cubicBezTo>
                        <a:lnTo>
                          <a:pt x="88" y="72"/>
                        </a:lnTo>
                        <a:lnTo>
                          <a:pt x="46" y="0"/>
                        </a:lnTo>
                        <a:close/>
                      </a:path>
                    </a:pathLst>
                  </a:custGeom>
                  <a:noFill/>
                  <a:ln w="9525">
                    <a:noFill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5098" name="任意多边形 28702"/>
                  <p:cNvSpPr/>
                  <p:nvPr/>
                </p:nvSpPr>
                <p:spPr>
                  <a:xfrm>
                    <a:off x="2" y="0"/>
                    <a:ext cx="172" cy="10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0" b="0"/>
                    <a:pathLst>
                      <a:path w="42453" h="26668" fill="none">
                        <a:moveTo>
                          <a:pt x="602" y="26667"/>
                        </a:moveTo>
                        <a:cubicBezTo>
                          <a:pt x="206" y="25045"/>
                          <a:pt x="-1" y="23347"/>
                          <a:pt x="-1" y="21600"/>
                        </a:cubicBezTo>
                        <a:cubicBezTo>
                          <a:pt x="-1" y="9671"/>
                          <a:pt x="9670" y="0"/>
                          <a:pt x="21599" y="0"/>
                        </a:cubicBezTo>
                        <a:cubicBezTo>
                          <a:pt x="31579" y="0"/>
                          <a:pt x="39977" y="6768"/>
                          <a:pt x="42455" y="15958"/>
                        </a:cubicBezTo>
                      </a:path>
                      <a:path w="42453" h="26668" stroke="0">
                        <a:moveTo>
                          <a:pt x="602" y="26667"/>
                        </a:moveTo>
                        <a:cubicBezTo>
                          <a:pt x="206" y="25045"/>
                          <a:pt x="-1" y="23347"/>
                          <a:pt x="-1" y="21600"/>
                        </a:cubicBezTo>
                        <a:cubicBezTo>
                          <a:pt x="-1" y="9671"/>
                          <a:pt x="9670" y="0"/>
                          <a:pt x="21599" y="0"/>
                        </a:cubicBezTo>
                        <a:cubicBezTo>
                          <a:pt x="31579" y="0"/>
                          <a:pt x="39977" y="6768"/>
                          <a:pt x="42455" y="15958"/>
                        </a:cubicBezTo>
                        <a:lnTo>
                          <a:pt x="21600" y="21600"/>
                        </a:lnTo>
                        <a:lnTo>
                          <a:pt x="602" y="26667"/>
                        </a:lnTo>
                        <a:close/>
                      </a:path>
                    </a:pathLst>
                  </a:custGeom>
                  <a:noFill/>
                  <a:ln w="12700" cap="flat" cmpd="sng">
                    <a:solidFill>
                      <a:srgbClr val="000000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45095" name="未知"/>
                <p:cNvSpPr/>
                <p:nvPr/>
              </p:nvSpPr>
              <p:spPr>
                <a:xfrm>
                  <a:off x="6" y="14"/>
                  <a:ext cx="180" cy="106"/>
                </a:xfrm>
                <a:custGeom>
                  <a:avLst/>
                  <a:gdLst/>
                  <a:ahLst/>
                  <a:cxnLst>
                    <a:cxn ang="0">
                      <a:pos x="180" y="63"/>
                    </a:cxn>
                    <a:cxn ang="0">
                      <a:pos x="92" y="0"/>
                    </a:cxn>
                    <a:cxn ang="0">
                      <a:pos x="1" y="86"/>
                    </a:cxn>
                    <a:cxn ang="0">
                      <a:pos x="3" y="106"/>
                    </a:cxn>
                    <a:cxn ang="0">
                      <a:pos x="92" y="86"/>
                    </a:cxn>
                    <a:cxn ang="0">
                      <a:pos x="180" y="63"/>
                    </a:cxn>
                  </a:cxnLst>
                  <a:rect l="0" t="0" r="0" b="0"/>
                  <a:pathLst>
                    <a:path w="180" h="106">
                      <a:moveTo>
                        <a:pt x="180" y="63"/>
                      </a:moveTo>
                      <a:cubicBezTo>
                        <a:pt x="170" y="26"/>
                        <a:pt x="133" y="0"/>
                        <a:pt x="92" y="0"/>
                      </a:cubicBezTo>
                      <a:cubicBezTo>
                        <a:pt x="41" y="0"/>
                        <a:pt x="1" y="38"/>
                        <a:pt x="1" y="86"/>
                      </a:cubicBezTo>
                      <a:cubicBezTo>
                        <a:pt x="0" y="92"/>
                        <a:pt x="1" y="99"/>
                        <a:pt x="3" y="106"/>
                      </a:cubicBezTo>
                      <a:lnTo>
                        <a:pt x="92" y="86"/>
                      </a:lnTo>
                      <a:lnTo>
                        <a:pt x="180" y="63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5071" name="组合 28704"/>
              <p:cNvGrpSpPr/>
              <p:nvPr/>
            </p:nvGrpSpPr>
            <p:grpSpPr>
              <a:xfrm>
                <a:off x="89" y="167"/>
                <a:ext cx="187" cy="119"/>
                <a:chOff x="0" y="0"/>
                <a:chExt cx="187" cy="119"/>
              </a:xfrm>
            </p:grpSpPr>
            <p:grpSp>
              <p:nvGrpSpPr>
                <p:cNvPr id="45089" name="组合 28705"/>
                <p:cNvGrpSpPr/>
                <p:nvPr/>
              </p:nvGrpSpPr>
              <p:grpSpPr>
                <a:xfrm>
                  <a:off x="0" y="0"/>
                  <a:ext cx="174" cy="100"/>
                  <a:chOff x="0" y="0"/>
                  <a:chExt cx="174" cy="100"/>
                </a:xfrm>
              </p:grpSpPr>
              <p:sp>
                <p:nvSpPr>
                  <p:cNvPr id="45091" name="未知"/>
                  <p:cNvSpPr/>
                  <p:nvPr/>
                </p:nvSpPr>
                <p:spPr>
                  <a:xfrm>
                    <a:off x="0" y="0"/>
                    <a:ext cx="173" cy="99"/>
                  </a:xfrm>
                  <a:custGeom>
                    <a:avLst/>
                    <a:gdLst/>
                    <a:ahLst/>
                    <a:cxnLst>
                      <a:cxn ang="0">
                        <a:pos x="173" y="62"/>
                      </a:cxn>
                      <a:cxn ang="0">
                        <a:pos x="88" y="0"/>
                      </a:cxn>
                      <a:cxn ang="0">
                        <a:pos x="1" y="82"/>
                      </a:cxn>
                      <a:cxn ang="0">
                        <a:pos x="2" y="99"/>
                      </a:cxn>
                      <a:cxn ang="0">
                        <a:pos x="88" y="82"/>
                      </a:cxn>
                      <a:cxn ang="0">
                        <a:pos x="173" y="62"/>
                      </a:cxn>
                    </a:cxnLst>
                    <a:rect l="0" t="0" r="0" b="0"/>
                    <a:pathLst>
                      <a:path w="173" h="99">
                        <a:moveTo>
                          <a:pt x="173" y="62"/>
                        </a:moveTo>
                        <a:cubicBezTo>
                          <a:pt x="164" y="25"/>
                          <a:pt x="128" y="0"/>
                          <a:pt x="88" y="0"/>
                        </a:cubicBezTo>
                        <a:cubicBezTo>
                          <a:pt x="40" y="0"/>
                          <a:pt x="1" y="36"/>
                          <a:pt x="1" y="82"/>
                        </a:cubicBezTo>
                        <a:cubicBezTo>
                          <a:pt x="0" y="87"/>
                          <a:pt x="1" y="93"/>
                          <a:pt x="2" y="99"/>
                        </a:cubicBezTo>
                        <a:lnTo>
                          <a:pt x="88" y="82"/>
                        </a:lnTo>
                        <a:lnTo>
                          <a:pt x="173" y="62"/>
                        </a:lnTo>
                        <a:close/>
                      </a:path>
                    </a:pathLst>
                  </a:custGeom>
                  <a:noFill/>
                  <a:ln w="9525">
                    <a:noFill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5092" name="未知"/>
                  <p:cNvSpPr/>
                  <p:nvPr/>
                </p:nvSpPr>
                <p:spPr>
                  <a:xfrm>
                    <a:off x="0" y="10"/>
                    <a:ext cx="88" cy="89"/>
                  </a:xfrm>
                  <a:custGeom>
                    <a:avLst/>
                    <a:gdLst/>
                    <a:ahLst/>
                    <a:cxnLst>
                      <a:cxn ang="0">
                        <a:pos x="46" y="0"/>
                      </a:cxn>
                      <a:cxn ang="0">
                        <a:pos x="1" y="71"/>
                      </a:cxn>
                      <a:cxn ang="0">
                        <a:pos x="2" y="89"/>
                      </a:cxn>
                      <a:cxn ang="0">
                        <a:pos x="88" y="72"/>
                      </a:cxn>
                      <a:cxn ang="0">
                        <a:pos x="46" y="0"/>
                      </a:cxn>
                    </a:cxnLst>
                    <a:rect l="0" t="0" r="0" b="0"/>
                    <a:pathLst>
                      <a:path w="88" h="89">
                        <a:moveTo>
                          <a:pt x="46" y="0"/>
                        </a:moveTo>
                        <a:cubicBezTo>
                          <a:pt x="18" y="14"/>
                          <a:pt x="1" y="42"/>
                          <a:pt x="1" y="71"/>
                        </a:cubicBezTo>
                        <a:cubicBezTo>
                          <a:pt x="0" y="77"/>
                          <a:pt x="1" y="83"/>
                          <a:pt x="2" y="89"/>
                        </a:cubicBezTo>
                        <a:lnTo>
                          <a:pt x="88" y="72"/>
                        </a:lnTo>
                        <a:lnTo>
                          <a:pt x="46" y="0"/>
                        </a:lnTo>
                        <a:close/>
                      </a:path>
                    </a:pathLst>
                  </a:custGeom>
                  <a:noFill/>
                  <a:ln w="9525">
                    <a:noFill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5093" name="任意多边形 28708"/>
                  <p:cNvSpPr/>
                  <p:nvPr/>
                </p:nvSpPr>
                <p:spPr>
                  <a:xfrm>
                    <a:off x="2" y="0"/>
                    <a:ext cx="172" cy="10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0" b="0"/>
                    <a:pathLst>
                      <a:path w="42520" h="26361" fill="none">
                        <a:moveTo>
                          <a:pt x="531" y="26360"/>
                        </a:moveTo>
                        <a:cubicBezTo>
                          <a:pt x="182" y="24832"/>
                          <a:pt x="0" y="23237"/>
                          <a:pt x="0" y="21600"/>
                        </a:cubicBezTo>
                        <a:cubicBezTo>
                          <a:pt x="0" y="9671"/>
                          <a:pt x="9671" y="0"/>
                          <a:pt x="21600" y="0"/>
                        </a:cubicBezTo>
                        <a:cubicBezTo>
                          <a:pt x="31670" y="0"/>
                          <a:pt x="40131" y="6892"/>
                          <a:pt x="42522" y="16210"/>
                        </a:cubicBezTo>
                      </a:path>
                      <a:path w="42520" h="26361" stroke="0">
                        <a:moveTo>
                          <a:pt x="531" y="26360"/>
                        </a:moveTo>
                        <a:cubicBezTo>
                          <a:pt x="182" y="24832"/>
                          <a:pt x="0" y="23237"/>
                          <a:pt x="0" y="21600"/>
                        </a:cubicBezTo>
                        <a:cubicBezTo>
                          <a:pt x="0" y="9671"/>
                          <a:pt x="9671" y="0"/>
                          <a:pt x="21600" y="0"/>
                        </a:cubicBezTo>
                        <a:cubicBezTo>
                          <a:pt x="31670" y="0"/>
                          <a:pt x="40131" y="6892"/>
                          <a:pt x="42522" y="16210"/>
                        </a:cubicBezTo>
                        <a:lnTo>
                          <a:pt x="21600" y="21600"/>
                        </a:lnTo>
                        <a:lnTo>
                          <a:pt x="531" y="26360"/>
                        </a:lnTo>
                        <a:close/>
                      </a:path>
                    </a:pathLst>
                  </a:custGeom>
                  <a:noFill/>
                  <a:ln w="12700" cap="flat" cmpd="sng">
                    <a:solidFill>
                      <a:srgbClr val="000000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45090" name="未知"/>
                <p:cNvSpPr/>
                <p:nvPr/>
              </p:nvSpPr>
              <p:spPr>
                <a:xfrm>
                  <a:off x="6" y="14"/>
                  <a:ext cx="181" cy="105"/>
                </a:xfrm>
                <a:custGeom>
                  <a:avLst/>
                  <a:gdLst/>
                  <a:ahLst/>
                  <a:cxnLst>
                    <a:cxn ang="0">
                      <a:pos x="181" y="64"/>
                    </a:cxn>
                    <a:cxn ang="0">
                      <a:pos x="92" y="0"/>
                    </a:cxn>
                    <a:cxn ang="0">
                      <a:pos x="1" y="86"/>
                    </a:cxn>
                    <a:cxn ang="0">
                      <a:pos x="3" y="105"/>
                    </a:cxn>
                    <a:cxn ang="0">
                      <a:pos x="92" y="86"/>
                    </a:cxn>
                    <a:cxn ang="0">
                      <a:pos x="181" y="64"/>
                    </a:cxn>
                  </a:cxnLst>
                  <a:rect l="0" t="0" r="0" b="0"/>
                  <a:pathLst>
                    <a:path w="181" h="105">
                      <a:moveTo>
                        <a:pt x="181" y="64"/>
                      </a:moveTo>
                      <a:cubicBezTo>
                        <a:pt x="170" y="26"/>
                        <a:pt x="134" y="0"/>
                        <a:pt x="92" y="0"/>
                      </a:cubicBezTo>
                      <a:cubicBezTo>
                        <a:pt x="41" y="0"/>
                        <a:pt x="1" y="38"/>
                        <a:pt x="1" y="86"/>
                      </a:cubicBezTo>
                      <a:cubicBezTo>
                        <a:pt x="0" y="92"/>
                        <a:pt x="1" y="98"/>
                        <a:pt x="3" y="105"/>
                      </a:cubicBezTo>
                      <a:lnTo>
                        <a:pt x="92" y="86"/>
                      </a:lnTo>
                      <a:lnTo>
                        <a:pt x="181" y="64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5072" name="组合 28710"/>
              <p:cNvGrpSpPr/>
              <p:nvPr/>
            </p:nvGrpSpPr>
            <p:grpSpPr>
              <a:xfrm>
                <a:off x="107" y="199"/>
                <a:ext cx="173" cy="98"/>
                <a:chOff x="0" y="0"/>
                <a:chExt cx="173" cy="98"/>
              </a:xfrm>
            </p:grpSpPr>
            <p:sp>
              <p:nvSpPr>
                <p:cNvPr id="45087" name="未知"/>
                <p:cNvSpPr/>
                <p:nvPr/>
              </p:nvSpPr>
              <p:spPr>
                <a:xfrm>
                  <a:off x="0" y="0"/>
                  <a:ext cx="173" cy="98"/>
                </a:xfrm>
                <a:custGeom>
                  <a:avLst/>
                  <a:gdLst/>
                  <a:ahLst/>
                  <a:cxnLst>
                    <a:cxn ang="0">
                      <a:pos x="173" y="63"/>
                    </a:cxn>
                    <a:cxn ang="0">
                      <a:pos x="88" y="0"/>
                    </a:cxn>
                    <a:cxn ang="0">
                      <a:pos x="1" y="82"/>
                    </a:cxn>
                    <a:cxn ang="0">
                      <a:pos x="2" y="98"/>
                    </a:cxn>
                    <a:cxn ang="0">
                      <a:pos x="88" y="82"/>
                    </a:cxn>
                    <a:cxn ang="0">
                      <a:pos x="173" y="63"/>
                    </a:cxn>
                  </a:cxnLst>
                  <a:rect l="0" t="0" r="0" b="0"/>
                  <a:pathLst>
                    <a:path w="173" h="98">
                      <a:moveTo>
                        <a:pt x="173" y="63"/>
                      </a:moveTo>
                      <a:cubicBezTo>
                        <a:pt x="164" y="26"/>
                        <a:pt x="129" y="0"/>
                        <a:pt x="88" y="0"/>
                      </a:cubicBezTo>
                      <a:cubicBezTo>
                        <a:pt x="40" y="0"/>
                        <a:pt x="1" y="36"/>
                        <a:pt x="1" y="82"/>
                      </a:cubicBezTo>
                      <a:cubicBezTo>
                        <a:pt x="0" y="87"/>
                        <a:pt x="1" y="92"/>
                        <a:pt x="2" y="98"/>
                      </a:cubicBezTo>
                      <a:lnTo>
                        <a:pt x="88" y="82"/>
                      </a:lnTo>
                      <a:lnTo>
                        <a:pt x="173" y="63"/>
                      </a:lnTo>
                      <a:close/>
                    </a:path>
                  </a:pathLst>
                </a:custGeom>
                <a:noFill/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5088" name="未知"/>
                <p:cNvSpPr/>
                <p:nvPr/>
              </p:nvSpPr>
              <p:spPr>
                <a:xfrm>
                  <a:off x="0" y="10"/>
                  <a:ext cx="88" cy="88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1" y="71"/>
                    </a:cxn>
                    <a:cxn ang="0">
                      <a:pos x="2" y="88"/>
                    </a:cxn>
                    <a:cxn ang="0">
                      <a:pos x="88" y="72"/>
                    </a:cxn>
                    <a:cxn ang="0">
                      <a:pos x="46" y="0"/>
                    </a:cxn>
                  </a:cxnLst>
                  <a:rect l="0" t="0" r="0" b="0"/>
                  <a:pathLst>
                    <a:path w="88" h="88">
                      <a:moveTo>
                        <a:pt x="46" y="0"/>
                      </a:moveTo>
                      <a:cubicBezTo>
                        <a:pt x="18" y="14"/>
                        <a:pt x="1" y="42"/>
                        <a:pt x="1" y="71"/>
                      </a:cubicBezTo>
                      <a:cubicBezTo>
                        <a:pt x="0" y="77"/>
                        <a:pt x="1" y="82"/>
                        <a:pt x="2" y="88"/>
                      </a:cubicBezTo>
                      <a:lnTo>
                        <a:pt x="88" y="72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noFill/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5073" name="组合 28713"/>
              <p:cNvGrpSpPr/>
              <p:nvPr/>
            </p:nvGrpSpPr>
            <p:grpSpPr>
              <a:xfrm>
                <a:off x="109" y="199"/>
                <a:ext cx="185" cy="118"/>
                <a:chOff x="0" y="0"/>
                <a:chExt cx="185" cy="118"/>
              </a:xfrm>
            </p:grpSpPr>
            <p:sp>
              <p:nvSpPr>
                <p:cNvPr id="45085" name="任意多边形 28714"/>
                <p:cNvSpPr/>
                <p:nvPr/>
              </p:nvSpPr>
              <p:spPr>
                <a:xfrm>
                  <a:off x="0" y="0"/>
                  <a:ext cx="173" cy="9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1" y="0"/>
                    </a:cxn>
                    <a:cxn ang="0">
                      <a:pos x="0" y="0"/>
                    </a:cxn>
                  </a:cxnLst>
                  <a:rect l="0" t="0" r="0" b="0"/>
                  <a:pathLst>
                    <a:path w="42583" h="26108" fill="none">
                      <a:moveTo>
                        <a:pt x="475" y="26108"/>
                      </a:moveTo>
                      <a:cubicBezTo>
                        <a:pt x="162" y="24657"/>
                        <a:pt x="-1" y="23147"/>
                        <a:pt x="-1" y="21600"/>
                      </a:cubicBezTo>
                      <a:cubicBezTo>
                        <a:pt x="-1" y="9671"/>
                        <a:pt x="9670" y="0"/>
                        <a:pt x="21599" y="0"/>
                      </a:cubicBezTo>
                      <a:cubicBezTo>
                        <a:pt x="31760" y="0"/>
                        <a:pt x="40283" y="7017"/>
                        <a:pt x="42585" y="16463"/>
                      </a:cubicBezTo>
                    </a:path>
                    <a:path w="42583" h="26108" stroke="0">
                      <a:moveTo>
                        <a:pt x="475" y="26108"/>
                      </a:moveTo>
                      <a:cubicBezTo>
                        <a:pt x="162" y="24657"/>
                        <a:pt x="-1" y="23147"/>
                        <a:pt x="-1" y="21600"/>
                      </a:cubicBezTo>
                      <a:cubicBezTo>
                        <a:pt x="-1" y="9671"/>
                        <a:pt x="9670" y="0"/>
                        <a:pt x="21599" y="0"/>
                      </a:cubicBezTo>
                      <a:cubicBezTo>
                        <a:pt x="31760" y="0"/>
                        <a:pt x="40283" y="7017"/>
                        <a:pt x="42585" y="16463"/>
                      </a:cubicBezTo>
                      <a:lnTo>
                        <a:pt x="21600" y="21600"/>
                      </a:lnTo>
                      <a:lnTo>
                        <a:pt x="475" y="26108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5086" name="未知"/>
                <p:cNvSpPr/>
                <p:nvPr/>
              </p:nvSpPr>
              <p:spPr>
                <a:xfrm>
                  <a:off x="4" y="14"/>
                  <a:ext cx="181" cy="104"/>
                </a:xfrm>
                <a:custGeom>
                  <a:avLst/>
                  <a:gdLst/>
                  <a:ahLst/>
                  <a:cxnLst>
                    <a:cxn ang="0">
                      <a:pos x="181" y="65"/>
                    </a:cxn>
                    <a:cxn ang="0">
                      <a:pos x="92" y="0"/>
                    </a:cxn>
                    <a:cxn ang="0">
                      <a:pos x="1" y="86"/>
                    </a:cxn>
                    <a:cxn ang="0">
                      <a:pos x="3" y="104"/>
                    </a:cxn>
                    <a:cxn ang="0">
                      <a:pos x="92" y="86"/>
                    </a:cxn>
                    <a:cxn ang="0">
                      <a:pos x="181" y="65"/>
                    </a:cxn>
                  </a:cxnLst>
                  <a:rect l="0" t="0" r="0" b="0"/>
                  <a:pathLst>
                    <a:path w="181" h="104">
                      <a:moveTo>
                        <a:pt x="181" y="65"/>
                      </a:moveTo>
                      <a:cubicBezTo>
                        <a:pt x="171" y="27"/>
                        <a:pt x="134" y="0"/>
                        <a:pt x="92" y="0"/>
                      </a:cubicBezTo>
                      <a:cubicBezTo>
                        <a:pt x="41" y="0"/>
                        <a:pt x="1" y="38"/>
                        <a:pt x="1" y="86"/>
                      </a:cubicBezTo>
                      <a:cubicBezTo>
                        <a:pt x="0" y="92"/>
                        <a:pt x="1" y="98"/>
                        <a:pt x="3" y="104"/>
                      </a:cubicBezTo>
                      <a:lnTo>
                        <a:pt x="92" y="86"/>
                      </a:lnTo>
                      <a:lnTo>
                        <a:pt x="181" y="65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5074" name="组合 28716"/>
              <p:cNvGrpSpPr/>
              <p:nvPr/>
            </p:nvGrpSpPr>
            <p:grpSpPr>
              <a:xfrm>
                <a:off x="9" y="54"/>
                <a:ext cx="565" cy="811"/>
                <a:chOff x="0" y="0"/>
                <a:chExt cx="565" cy="811"/>
              </a:xfrm>
            </p:grpSpPr>
            <p:sp>
              <p:nvSpPr>
                <p:cNvPr id="45083" name="直接连接符 28717"/>
                <p:cNvSpPr/>
                <p:nvPr/>
              </p:nvSpPr>
              <p:spPr>
                <a:xfrm>
                  <a:off x="164" y="0"/>
                  <a:ext cx="401" cy="721"/>
                </a:xfrm>
                <a:prstGeom prst="line">
                  <a:avLst/>
                </a:prstGeom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5084" name="直接连接符 28718"/>
                <p:cNvSpPr/>
                <p:nvPr/>
              </p:nvSpPr>
              <p:spPr>
                <a:xfrm>
                  <a:off x="0" y="58"/>
                  <a:ext cx="402" cy="753"/>
                </a:xfrm>
                <a:prstGeom prst="line">
                  <a:avLst/>
                </a:prstGeom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grpSp>
            <p:nvGrpSpPr>
              <p:cNvPr id="45075" name="组合 28719"/>
              <p:cNvGrpSpPr/>
              <p:nvPr/>
            </p:nvGrpSpPr>
            <p:grpSpPr>
              <a:xfrm>
                <a:off x="125" y="231"/>
                <a:ext cx="182" cy="116"/>
                <a:chOff x="0" y="0"/>
                <a:chExt cx="182" cy="116"/>
              </a:xfrm>
            </p:grpSpPr>
            <p:grpSp>
              <p:nvGrpSpPr>
                <p:cNvPr id="45078" name="组合 28720"/>
                <p:cNvGrpSpPr/>
                <p:nvPr/>
              </p:nvGrpSpPr>
              <p:grpSpPr>
                <a:xfrm>
                  <a:off x="0" y="0"/>
                  <a:ext cx="174" cy="97"/>
                  <a:chOff x="0" y="0"/>
                  <a:chExt cx="174" cy="97"/>
                </a:xfrm>
              </p:grpSpPr>
              <p:sp>
                <p:nvSpPr>
                  <p:cNvPr id="45081" name="未知"/>
                  <p:cNvSpPr/>
                  <p:nvPr/>
                </p:nvSpPr>
                <p:spPr>
                  <a:xfrm>
                    <a:off x="0" y="0"/>
                    <a:ext cx="174" cy="97"/>
                  </a:xfrm>
                  <a:custGeom>
                    <a:avLst/>
                    <a:gdLst/>
                    <a:ahLst/>
                    <a:cxnLst>
                      <a:cxn ang="0">
                        <a:pos x="174" y="64"/>
                      </a:cxn>
                      <a:cxn ang="0">
                        <a:pos x="88" y="0"/>
                      </a:cxn>
                      <a:cxn ang="0">
                        <a:pos x="1" y="82"/>
                      </a:cxn>
                      <a:cxn ang="0">
                        <a:pos x="2" y="97"/>
                      </a:cxn>
                      <a:cxn ang="0">
                        <a:pos x="88" y="82"/>
                      </a:cxn>
                      <a:cxn ang="0">
                        <a:pos x="174" y="64"/>
                      </a:cxn>
                    </a:cxnLst>
                    <a:rect l="0" t="0" r="0" b="0"/>
                    <a:pathLst>
                      <a:path w="174" h="97">
                        <a:moveTo>
                          <a:pt x="174" y="64"/>
                        </a:moveTo>
                        <a:cubicBezTo>
                          <a:pt x="165" y="26"/>
                          <a:pt x="129" y="0"/>
                          <a:pt x="88" y="0"/>
                        </a:cubicBezTo>
                        <a:cubicBezTo>
                          <a:pt x="40" y="0"/>
                          <a:pt x="1" y="36"/>
                          <a:pt x="1" y="82"/>
                        </a:cubicBezTo>
                        <a:cubicBezTo>
                          <a:pt x="0" y="87"/>
                          <a:pt x="1" y="92"/>
                          <a:pt x="2" y="97"/>
                        </a:cubicBezTo>
                        <a:lnTo>
                          <a:pt x="88" y="82"/>
                        </a:lnTo>
                        <a:lnTo>
                          <a:pt x="174" y="64"/>
                        </a:lnTo>
                        <a:close/>
                      </a:path>
                    </a:pathLst>
                  </a:custGeom>
                  <a:noFill/>
                  <a:ln w="9525">
                    <a:noFill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5082" name="未知"/>
                  <p:cNvSpPr/>
                  <p:nvPr/>
                </p:nvSpPr>
                <p:spPr>
                  <a:xfrm>
                    <a:off x="0" y="10"/>
                    <a:ext cx="88" cy="87"/>
                  </a:xfrm>
                  <a:custGeom>
                    <a:avLst/>
                    <a:gdLst/>
                    <a:ahLst/>
                    <a:cxnLst>
                      <a:cxn ang="0">
                        <a:pos x="46" y="0"/>
                      </a:cxn>
                      <a:cxn ang="0">
                        <a:pos x="1" y="71"/>
                      </a:cxn>
                      <a:cxn ang="0">
                        <a:pos x="2" y="87"/>
                      </a:cxn>
                      <a:cxn ang="0">
                        <a:pos x="88" y="72"/>
                      </a:cxn>
                      <a:cxn ang="0">
                        <a:pos x="46" y="0"/>
                      </a:cxn>
                    </a:cxnLst>
                    <a:rect l="0" t="0" r="0" b="0"/>
                    <a:pathLst>
                      <a:path w="88" h="87">
                        <a:moveTo>
                          <a:pt x="46" y="0"/>
                        </a:moveTo>
                        <a:cubicBezTo>
                          <a:pt x="18" y="14"/>
                          <a:pt x="1" y="42"/>
                          <a:pt x="1" y="71"/>
                        </a:cubicBezTo>
                        <a:cubicBezTo>
                          <a:pt x="0" y="77"/>
                          <a:pt x="1" y="82"/>
                          <a:pt x="2" y="87"/>
                        </a:cubicBezTo>
                        <a:lnTo>
                          <a:pt x="88" y="72"/>
                        </a:lnTo>
                        <a:lnTo>
                          <a:pt x="46" y="0"/>
                        </a:lnTo>
                        <a:close/>
                      </a:path>
                    </a:pathLst>
                  </a:custGeom>
                  <a:noFill/>
                  <a:ln w="9525">
                    <a:noFill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45079" name="任意多边形 28723"/>
                <p:cNvSpPr/>
                <p:nvPr/>
              </p:nvSpPr>
              <p:spPr>
                <a:xfrm>
                  <a:off x="2" y="0"/>
                  <a:ext cx="173" cy="9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1" y="0"/>
                    </a:cxn>
                    <a:cxn ang="0">
                      <a:pos x="0" y="0"/>
                    </a:cxn>
                  </a:cxnLst>
                  <a:rect l="0" t="0" r="0" b="0"/>
                  <a:pathLst>
                    <a:path w="42657" h="25854" fill="none">
                      <a:moveTo>
                        <a:pt x="422" y="25853"/>
                      </a:moveTo>
                      <a:cubicBezTo>
                        <a:pt x="143" y="24481"/>
                        <a:pt x="-1" y="23057"/>
                        <a:pt x="-1" y="21600"/>
                      </a:cubicBezTo>
                      <a:cubicBezTo>
                        <a:pt x="-1" y="9671"/>
                        <a:pt x="9670" y="0"/>
                        <a:pt x="21599" y="0"/>
                      </a:cubicBezTo>
                      <a:cubicBezTo>
                        <a:pt x="31872" y="0"/>
                        <a:pt x="40469" y="7171"/>
                        <a:pt x="42658" y="16774"/>
                      </a:cubicBezTo>
                    </a:path>
                    <a:path w="42657" h="25854" stroke="0">
                      <a:moveTo>
                        <a:pt x="422" y="25853"/>
                      </a:moveTo>
                      <a:cubicBezTo>
                        <a:pt x="143" y="24481"/>
                        <a:pt x="-1" y="23057"/>
                        <a:pt x="-1" y="21600"/>
                      </a:cubicBezTo>
                      <a:cubicBezTo>
                        <a:pt x="-1" y="9671"/>
                        <a:pt x="9670" y="0"/>
                        <a:pt x="21599" y="0"/>
                      </a:cubicBezTo>
                      <a:cubicBezTo>
                        <a:pt x="31872" y="0"/>
                        <a:pt x="40469" y="7171"/>
                        <a:pt x="42658" y="16774"/>
                      </a:cubicBezTo>
                      <a:lnTo>
                        <a:pt x="21600" y="21600"/>
                      </a:lnTo>
                      <a:lnTo>
                        <a:pt x="422" y="25853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5080" name="未知"/>
                <p:cNvSpPr/>
                <p:nvPr/>
              </p:nvSpPr>
              <p:spPr>
                <a:xfrm>
                  <a:off x="9" y="15"/>
                  <a:ext cx="173" cy="101"/>
                </a:xfrm>
                <a:custGeom>
                  <a:avLst/>
                  <a:gdLst/>
                  <a:ahLst/>
                  <a:cxnLst>
                    <a:cxn ang="0">
                      <a:pos x="173" y="60"/>
                    </a:cxn>
                    <a:cxn ang="0">
                      <a:pos x="88" y="0"/>
                    </a:cxn>
                    <a:cxn ang="0">
                      <a:pos x="1" y="82"/>
                    </a:cxn>
                    <a:cxn ang="0">
                      <a:pos x="3" y="101"/>
                    </a:cxn>
                    <a:cxn ang="0">
                      <a:pos x="88" y="82"/>
                    </a:cxn>
                    <a:cxn ang="0">
                      <a:pos x="173" y="60"/>
                    </a:cxn>
                  </a:cxnLst>
                  <a:rect l="0" t="0" r="0" b="0"/>
                  <a:pathLst>
                    <a:path w="173" h="101">
                      <a:moveTo>
                        <a:pt x="173" y="60"/>
                      </a:moveTo>
                      <a:cubicBezTo>
                        <a:pt x="162" y="24"/>
                        <a:pt x="128" y="0"/>
                        <a:pt x="88" y="0"/>
                      </a:cubicBezTo>
                      <a:cubicBezTo>
                        <a:pt x="40" y="0"/>
                        <a:pt x="1" y="36"/>
                        <a:pt x="1" y="82"/>
                      </a:cubicBezTo>
                      <a:cubicBezTo>
                        <a:pt x="0" y="88"/>
                        <a:pt x="1" y="95"/>
                        <a:pt x="3" y="101"/>
                      </a:cubicBezTo>
                      <a:lnTo>
                        <a:pt x="88" y="82"/>
                      </a:lnTo>
                      <a:lnTo>
                        <a:pt x="173" y="60"/>
                      </a:lnTo>
                      <a:close/>
                    </a:path>
                  </a:pathLst>
                </a:custGeom>
                <a:noFill/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5076" name="未知"/>
              <p:cNvSpPr/>
              <p:nvPr/>
            </p:nvSpPr>
            <p:spPr>
              <a:xfrm>
                <a:off x="131" y="250"/>
                <a:ext cx="348" cy="597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31" y="8"/>
                  </a:cxn>
                  <a:cxn ang="0">
                    <a:pos x="21" y="16"/>
                  </a:cxn>
                  <a:cxn ang="0">
                    <a:pos x="12" y="26"/>
                  </a:cxn>
                  <a:cxn ang="0">
                    <a:pos x="8" y="36"/>
                  </a:cxn>
                  <a:cxn ang="0">
                    <a:pos x="4" y="47"/>
                  </a:cxn>
                  <a:cxn ang="0">
                    <a:pos x="1" y="58"/>
                  </a:cxn>
                  <a:cxn ang="0">
                    <a:pos x="0" y="71"/>
                  </a:cxn>
                  <a:cxn ang="0">
                    <a:pos x="0" y="86"/>
                  </a:cxn>
                  <a:cxn ang="0">
                    <a:pos x="270" y="597"/>
                  </a:cxn>
                  <a:cxn ang="0">
                    <a:pos x="348" y="543"/>
                  </a:cxn>
                  <a:cxn ang="0">
                    <a:pos x="44" y="0"/>
                  </a:cxn>
                </a:cxnLst>
                <a:rect l="0" t="0" r="0" b="0"/>
                <a:pathLst>
                  <a:path w="348" h="597">
                    <a:moveTo>
                      <a:pt x="44" y="0"/>
                    </a:moveTo>
                    <a:lnTo>
                      <a:pt x="31" y="8"/>
                    </a:lnTo>
                    <a:lnTo>
                      <a:pt x="21" y="16"/>
                    </a:lnTo>
                    <a:lnTo>
                      <a:pt x="12" y="26"/>
                    </a:lnTo>
                    <a:lnTo>
                      <a:pt x="8" y="36"/>
                    </a:lnTo>
                    <a:lnTo>
                      <a:pt x="4" y="47"/>
                    </a:lnTo>
                    <a:lnTo>
                      <a:pt x="1" y="58"/>
                    </a:lnTo>
                    <a:lnTo>
                      <a:pt x="0" y="71"/>
                    </a:lnTo>
                    <a:lnTo>
                      <a:pt x="0" y="86"/>
                    </a:lnTo>
                    <a:lnTo>
                      <a:pt x="270" y="597"/>
                    </a:lnTo>
                    <a:lnTo>
                      <a:pt x="348" y="543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3F1F00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077" name="椭圆 28726"/>
              <p:cNvSpPr/>
              <p:nvPr/>
            </p:nvSpPr>
            <p:spPr>
              <a:xfrm>
                <a:off x="405" y="745"/>
                <a:ext cx="190" cy="183"/>
              </a:xfrm>
              <a:prstGeom prst="ellipse">
                <a:avLst/>
              </a:prstGeom>
              <a:solidFill>
                <a:srgbClr val="7F5F3F"/>
              </a:solidFill>
              <a:ln w="127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lvl="1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lvl="2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6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lvl="3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lvl="4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zh-CN" altLang="en-US" sz="180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45060" name="矩形 28727"/>
          <p:cNvSpPr/>
          <p:nvPr/>
        </p:nvSpPr>
        <p:spPr>
          <a:xfrm>
            <a:off x="3563938" y="4941888"/>
            <a:ext cx="5329237" cy="1220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CC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执行力不是知识，是一种行为习惯，是一种思想意识以及在企业管理体制下反映出来的能力。需通过训练打造。  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CC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            </a:t>
            </a:r>
            <a:r>
              <a:rPr lang="zh-CN" altLang="en-US" b="1" dirty="0">
                <a:solidFill>
                  <a:srgbClr val="CC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执行力</a:t>
            </a:r>
            <a:r>
              <a:rPr lang="en-US" altLang="zh-CN" b="1" dirty="0">
                <a:solidFill>
                  <a:srgbClr val="CC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=</a:t>
            </a:r>
            <a:r>
              <a:rPr lang="zh-CN" altLang="en-US" b="1" dirty="0">
                <a:solidFill>
                  <a:srgbClr val="CC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行动</a:t>
            </a:r>
          </a:p>
        </p:txBody>
      </p:sp>
    </p:spTree>
  </p:cSld>
  <p:clrMapOvr>
    <a:masterClrMapping/>
  </p:clrMapOvr>
  <p:transition spd="slow" advTm="3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矩形 29697"/>
          <p:cNvSpPr/>
          <p:nvPr/>
        </p:nvSpPr>
        <p:spPr>
          <a:xfrm>
            <a:off x="611188" y="981075"/>
            <a:ext cx="5018087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当我们有些人在接到任务时通常会有以下想法：</a:t>
            </a:r>
          </a:p>
        </p:txBody>
      </p:sp>
      <p:sp>
        <p:nvSpPr>
          <p:cNvPr id="47107" name="矩形 29698"/>
          <p:cNvSpPr/>
          <p:nvPr/>
        </p:nvSpPr>
        <p:spPr>
          <a:xfrm>
            <a:off x="684213" y="1557338"/>
            <a:ext cx="2879725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这是谁的事？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为什么要这样做？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我该怎么做？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他为什么不做？</a:t>
            </a:r>
            <a:r>
              <a: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47108" name="矩形 29699"/>
          <p:cNvSpPr/>
          <p:nvPr/>
        </p:nvSpPr>
        <p:spPr>
          <a:xfrm>
            <a:off x="3563938" y="1557338"/>
            <a:ext cx="3024187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为什么不让别人去做呢？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完成不了是谁的责任？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做了这事有什么好处？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这是我的职责吗？ </a:t>
            </a:r>
          </a:p>
        </p:txBody>
      </p:sp>
      <p:sp>
        <p:nvSpPr>
          <p:cNvPr id="47109" name="矩形 29700"/>
          <p:cNvSpPr/>
          <p:nvPr/>
        </p:nvSpPr>
        <p:spPr>
          <a:xfrm>
            <a:off x="539750" y="3068638"/>
            <a:ext cx="7848600" cy="28368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一、提高自我执行的心理素质！（心态决定一切！）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要有舍我其谁的责任心；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要有不达目标不罢休的决心；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把执行与服从作为自己的使命；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凡事心态积极；凡事主动出击；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凡事没有借口；凡事全力以赴；</a:t>
            </a:r>
          </a:p>
          <a:p>
            <a:pPr marL="0" lvl="0" indent="0" eaLnBrk="1" hangingPunct="1">
              <a:spcBef>
                <a:spcPct val="50000"/>
              </a:spcBef>
              <a:buClr>
                <a:schemeClr val="folHlink"/>
              </a:buClr>
              <a:buSzPct val="85000"/>
              <a:buNone/>
            </a:pPr>
            <a:endParaRPr lang="zh-CN" altLang="en-US" sz="24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47110" name="图片 29701" descr="dian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8313" y="1089025"/>
            <a:ext cx="188912" cy="179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7111" name="矩形 29702"/>
          <p:cNvSpPr/>
          <p:nvPr/>
        </p:nvSpPr>
        <p:spPr>
          <a:xfrm>
            <a:off x="611188" y="5661025"/>
            <a:ext cx="2946400" cy="9159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二、养成良好的执行习惯；</a:t>
            </a:r>
            <a:br>
              <a:rPr lang="zh-CN" altLang="en-US" sz="1800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br>
            <a:br>
              <a:rPr lang="zh-CN" altLang="en-US" sz="1800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1800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“日事日毕，日清日高”</a:t>
            </a:r>
          </a:p>
        </p:txBody>
      </p:sp>
      <p:graphicFrame>
        <p:nvGraphicFramePr>
          <p:cNvPr id="47112" name="内容占位符 29703"/>
          <p:cNvGraphicFramePr>
            <a:graphicFrameLocks noGrp="1" noChangeAspect="1"/>
          </p:cNvGraphicFramePr>
          <p:nvPr>
            <p:ph idx="4294967295"/>
          </p:nvPr>
        </p:nvGraphicFramePr>
        <p:xfrm>
          <a:off x="6227763" y="4076700"/>
          <a:ext cx="1897062" cy="227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512060" imgH="3004185" progId="CorelDRAW.Graphic.9">
                  <p:embed/>
                </p:oleObj>
              </mc:Choice>
              <mc:Fallback>
                <p:oleObj r:id="rId4" imgW="2512060" imgH="3004185" progId="CorelDRAW.Graphic.9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>
                      <a:xfrm>
                        <a:off x="6227763" y="4076700"/>
                        <a:ext cx="1897062" cy="227012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Tm="3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12289"/>
          <p:cNvSpPr/>
          <p:nvPr/>
        </p:nvSpPr>
        <p:spPr>
          <a:xfrm>
            <a:off x="2627313" y="1484313"/>
            <a:ext cx="4572000" cy="1739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执行力就是是按照公司的要求不折不扣的把事情做好。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执行力就是贯彻公司战略意图，完成预定目标。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执行力就是每个员工在每个阶段都做到一丝不苟。</a:t>
            </a:r>
          </a:p>
        </p:txBody>
      </p:sp>
      <p:pic>
        <p:nvPicPr>
          <p:cNvPr id="12291" name="图片 12290" descr="dian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38400" y="2133600"/>
            <a:ext cx="188913" cy="179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2" name="图片 12291" descr="dian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38400" y="2708275"/>
            <a:ext cx="188913" cy="179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3" name="图片 12292" descr="dian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38400" y="1628775"/>
            <a:ext cx="188913" cy="179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4" name="右箭头 12293"/>
          <p:cNvSpPr/>
          <p:nvPr/>
        </p:nvSpPr>
        <p:spPr>
          <a:xfrm>
            <a:off x="1116013" y="2039938"/>
            <a:ext cx="1008062" cy="381000"/>
          </a:xfrm>
          <a:prstGeom prst="rightArrow">
            <a:avLst>
              <a:gd name="adj1" fmla="val 50000"/>
              <a:gd name="adj2" fmla="val 66133"/>
            </a:avLst>
          </a:prstGeom>
          <a:gradFill rotWithShape="0">
            <a:gsLst>
              <a:gs pos="0">
                <a:srgbClr val="00576F"/>
              </a:gs>
              <a:gs pos="50000">
                <a:srgbClr val="00BDF0"/>
              </a:gs>
              <a:gs pos="100000">
                <a:srgbClr val="00576F"/>
              </a:gs>
            </a:gsLst>
            <a:lin ang="2700000" scaled="1"/>
            <a:tileRect/>
          </a:grad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00BDF0"/>
            </a:extrusionClr>
          </a:sp3d>
        </p:spPr>
        <p:txBody>
          <a:bodyPr>
            <a:flatTx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5" name="文本框 12294"/>
          <p:cNvSpPr txBox="1"/>
          <p:nvPr/>
        </p:nvSpPr>
        <p:spPr>
          <a:xfrm>
            <a:off x="468313" y="836613"/>
            <a:ext cx="549275" cy="2808287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zh-CN" altLang="en-US" sz="2400" b="1" dirty="0">
                <a:solidFill>
                  <a:srgbClr val="CC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什么是执行力</a:t>
            </a:r>
          </a:p>
        </p:txBody>
      </p:sp>
      <p:grpSp>
        <p:nvGrpSpPr>
          <p:cNvPr id="12296" name="组合 12295"/>
          <p:cNvGrpSpPr/>
          <p:nvPr/>
        </p:nvGrpSpPr>
        <p:grpSpPr>
          <a:xfrm>
            <a:off x="539750" y="3573463"/>
            <a:ext cx="3455988" cy="2951162"/>
            <a:chOff x="0" y="0"/>
            <a:chExt cx="1584" cy="1152"/>
          </a:xfrm>
        </p:grpSpPr>
        <p:sp>
          <p:nvSpPr>
            <p:cNvPr id="12303" name="矩形 12296"/>
            <p:cNvSpPr/>
            <p:nvPr/>
          </p:nvSpPr>
          <p:spPr>
            <a:xfrm>
              <a:off x="0" y="0"/>
              <a:ext cx="1584" cy="1152"/>
            </a:xfrm>
            <a:prstGeom prst="rect">
              <a:avLst/>
            </a:prstGeom>
            <a:solidFill>
              <a:srgbClr val="BBBBBB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2304" name="组合 12297"/>
            <p:cNvGrpSpPr/>
            <p:nvPr/>
          </p:nvGrpSpPr>
          <p:grpSpPr>
            <a:xfrm>
              <a:off x="33" y="33"/>
              <a:ext cx="1517" cy="1087"/>
              <a:chOff x="0" y="0"/>
              <a:chExt cx="1517" cy="1087"/>
            </a:xfrm>
          </p:grpSpPr>
          <p:sp>
            <p:nvSpPr>
              <p:cNvPr id="12312" name="未知"/>
              <p:cNvSpPr/>
              <p:nvPr/>
            </p:nvSpPr>
            <p:spPr>
              <a:xfrm>
                <a:off x="0" y="566"/>
                <a:ext cx="1517" cy="521"/>
              </a:xfrm>
              <a:custGeom>
                <a:avLst/>
                <a:gdLst/>
                <a:ahLst/>
                <a:cxnLst>
                  <a:cxn ang="0">
                    <a:pos x="0" y="520"/>
                  </a:cxn>
                  <a:cxn ang="0">
                    <a:pos x="0" y="0"/>
                  </a:cxn>
                  <a:cxn ang="0">
                    <a:pos x="1516" y="0"/>
                  </a:cxn>
                  <a:cxn ang="0">
                    <a:pos x="1516" y="520"/>
                  </a:cxn>
                  <a:cxn ang="0">
                    <a:pos x="0" y="520"/>
                  </a:cxn>
                  <a:cxn ang="0">
                    <a:pos x="0" y="520"/>
                  </a:cxn>
                </a:cxnLst>
                <a:rect l="0" t="0" r="0" b="0"/>
                <a:pathLst>
                  <a:path w="1517" h="521">
                    <a:moveTo>
                      <a:pt x="0" y="520"/>
                    </a:moveTo>
                    <a:lnTo>
                      <a:pt x="0" y="0"/>
                    </a:lnTo>
                    <a:lnTo>
                      <a:pt x="1516" y="0"/>
                    </a:lnTo>
                    <a:lnTo>
                      <a:pt x="1516" y="520"/>
                    </a:lnTo>
                    <a:lnTo>
                      <a:pt x="0" y="520"/>
                    </a:ln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13" name="未知"/>
              <p:cNvSpPr/>
              <p:nvPr/>
            </p:nvSpPr>
            <p:spPr>
              <a:xfrm>
                <a:off x="781" y="0"/>
                <a:ext cx="736" cy="533"/>
              </a:xfrm>
              <a:custGeom>
                <a:avLst/>
                <a:gdLst/>
                <a:ahLst/>
                <a:cxnLst>
                  <a:cxn ang="0">
                    <a:pos x="0" y="532"/>
                  </a:cxn>
                  <a:cxn ang="0">
                    <a:pos x="0" y="0"/>
                  </a:cxn>
                  <a:cxn ang="0">
                    <a:pos x="735" y="0"/>
                  </a:cxn>
                  <a:cxn ang="0">
                    <a:pos x="735" y="532"/>
                  </a:cxn>
                  <a:cxn ang="0">
                    <a:pos x="0" y="532"/>
                  </a:cxn>
                  <a:cxn ang="0">
                    <a:pos x="0" y="532"/>
                  </a:cxn>
                </a:cxnLst>
                <a:rect l="0" t="0" r="0" b="0"/>
                <a:pathLst>
                  <a:path w="736" h="533">
                    <a:moveTo>
                      <a:pt x="0" y="532"/>
                    </a:moveTo>
                    <a:lnTo>
                      <a:pt x="0" y="0"/>
                    </a:lnTo>
                    <a:lnTo>
                      <a:pt x="735" y="0"/>
                    </a:lnTo>
                    <a:lnTo>
                      <a:pt x="735" y="532"/>
                    </a:lnTo>
                    <a:lnTo>
                      <a:pt x="0" y="532"/>
                    </a:ln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14" name="未知"/>
              <p:cNvSpPr/>
              <p:nvPr/>
            </p:nvSpPr>
            <p:spPr>
              <a:xfrm>
                <a:off x="0" y="0"/>
                <a:ext cx="748" cy="533"/>
              </a:xfrm>
              <a:custGeom>
                <a:avLst/>
                <a:gdLst/>
                <a:ahLst/>
                <a:cxnLst>
                  <a:cxn ang="0">
                    <a:pos x="0" y="532"/>
                  </a:cxn>
                  <a:cxn ang="0">
                    <a:pos x="0" y="0"/>
                  </a:cxn>
                  <a:cxn ang="0">
                    <a:pos x="747" y="0"/>
                  </a:cxn>
                  <a:cxn ang="0">
                    <a:pos x="747" y="532"/>
                  </a:cxn>
                  <a:cxn ang="0">
                    <a:pos x="0" y="532"/>
                  </a:cxn>
                  <a:cxn ang="0">
                    <a:pos x="0" y="532"/>
                  </a:cxn>
                </a:cxnLst>
                <a:rect l="0" t="0" r="0" b="0"/>
                <a:pathLst>
                  <a:path w="748" h="533">
                    <a:moveTo>
                      <a:pt x="0" y="532"/>
                    </a:moveTo>
                    <a:lnTo>
                      <a:pt x="0" y="0"/>
                    </a:lnTo>
                    <a:lnTo>
                      <a:pt x="747" y="0"/>
                    </a:lnTo>
                    <a:lnTo>
                      <a:pt x="747" y="532"/>
                    </a:lnTo>
                    <a:lnTo>
                      <a:pt x="0" y="532"/>
                    </a:ln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2305" name="组合 12301"/>
            <p:cNvGrpSpPr/>
            <p:nvPr/>
          </p:nvGrpSpPr>
          <p:grpSpPr>
            <a:xfrm>
              <a:off x="117" y="197"/>
              <a:ext cx="1360" cy="923"/>
              <a:chOff x="0" y="0"/>
              <a:chExt cx="1360" cy="923"/>
            </a:xfrm>
          </p:grpSpPr>
          <p:sp>
            <p:nvSpPr>
              <p:cNvPr id="12306" name="未知"/>
              <p:cNvSpPr/>
              <p:nvPr/>
            </p:nvSpPr>
            <p:spPr>
              <a:xfrm>
                <a:off x="0" y="0"/>
                <a:ext cx="563" cy="369"/>
              </a:xfrm>
              <a:custGeom>
                <a:avLst/>
                <a:gdLst/>
                <a:ahLst/>
                <a:cxnLst>
                  <a:cxn ang="0">
                    <a:pos x="376" y="209"/>
                  </a:cxn>
                  <a:cxn ang="0">
                    <a:pos x="388" y="198"/>
                  </a:cxn>
                  <a:cxn ang="0">
                    <a:pos x="421" y="147"/>
                  </a:cxn>
                  <a:cxn ang="0">
                    <a:pos x="427" y="170"/>
                  </a:cxn>
                  <a:cxn ang="0">
                    <a:pos x="433" y="356"/>
                  </a:cxn>
                  <a:cxn ang="0">
                    <a:pos x="410" y="368"/>
                  </a:cxn>
                  <a:cxn ang="0">
                    <a:pos x="472" y="232"/>
                  </a:cxn>
                  <a:cxn ang="0">
                    <a:pos x="500" y="368"/>
                  </a:cxn>
                  <a:cxn ang="0">
                    <a:pos x="506" y="198"/>
                  </a:cxn>
                  <a:cxn ang="0">
                    <a:pos x="517" y="175"/>
                  </a:cxn>
                  <a:cxn ang="0">
                    <a:pos x="522" y="175"/>
                  </a:cxn>
                  <a:cxn ang="0">
                    <a:pos x="534" y="175"/>
                  </a:cxn>
                  <a:cxn ang="0">
                    <a:pos x="562" y="158"/>
                  </a:cxn>
                  <a:cxn ang="0">
                    <a:pos x="522" y="107"/>
                  </a:cxn>
                  <a:cxn ang="0">
                    <a:pos x="517" y="68"/>
                  </a:cxn>
                  <a:cxn ang="0">
                    <a:pos x="494" y="62"/>
                  </a:cxn>
                  <a:cxn ang="0">
                    <a:pos x="477" y="40"/>
                  </a:cxn>
                  <a:cxn ang="0">
                    <a:pos x="477" y="17"/>
                  </a:cxn>
                  <a:cxn ang="0">
                    <a:pos x="461" y="0"/>
                  </a:cxn>
                  <a:cxn ang="0">
                    <a:pos x="438" y="6"/>
                  </a:cxn>
                  <a:cxn ang="0">
                    <a:pos x="438" y="62"/>
                  </a:cxn>
                  <a:cxn ang="0">
                    <a:pos x="416" y="79"/>
                  </a:cxn>
                  <a:cxn ang="0">
                    <a:pos x="365" y="198"/>
                  </a:cxn>
                  <a:cxn ang="0">
                    <a:pos x="225" y="209"/>
                  </a:cxn>
                  <a:cxn ang="0">
                    <a:pos x="213" y="198"/>
                  </a:cxn>
                  <a:cxn ang="0">
                    <a:pos x="208" y="198"/>
                  </a:cxn>
                  <a:cxn ang="0">
                    <a:pos x="140" y="136"/>
                  </a:cxn>
                  <a:cxn ang="0">
                    <a:pos x="140" y="130"/>
                  </a:cxn>
                  <a:cxn ang="0">
                    <a:pos x="146" y="107"/>
                  </a:cxn>
                  <a:cxn ang="0">
                    <a:pos x="152" y="85"/>
                  </a:cxn>
                  <a:cxn ang="0">
                    <a:pos x="124" y="79"/>
                  </a:cxn>
                  <a:cxn ang="0">
                    <a:pos x="107" y="91"/>
                  </a:cxn>
                  <a:cxn ang="0">
                    <a:pos x="107" y="119"/>
                  </a:cxn>
                  <a:cxn ang="0">
                    <a:pos x="67" y="170"/>
                  </a:cxn>
                  <a:cxn ang="0">
                    <a:pos x="51" y="221"/>
                  </a:cxn>
                  <a:cxn ang="0">
                    <a:pos x="28" y="153"/>
                  </a:cxn>
                  <a:cxn ang="0">
                    <a:pos x="0" y="153"/>
                  </a:cxn>
                  <a:cxn ang="0">
                    <a:pos x="96" y="300"/>
                  </a:cxn>
                  <a:cxn ang="0">
                    <a:pos x="28" y="345"/>
                  </a:cxn>
                  <a:cxn ang="0">
                    <a:pos x="39" y="368"/>
                  </a:cxn>
                  <a:cxn ang="0">
                    <a:pos x="96" y="339"/>
                  </a:cxn>
                  <a:cxn ang="0">
                    <a:pos x="163" y="368"/>
                  </a:cxn>
                  <a:cxn ang="0">
                    <a:pos x="169" y="345"/>
                  </a:cxn>
                  <a:cxn ang="0">
                    <a:pos x="107" y="300"/>
                  </a:cxn>
                  <a:cxn ang="0">
                    <a:pos x="169" y="334"/>
                  </a:cxn>
                  <a:cxn ang="0">
                    <a:pos x="376" y="368"/>
                  </a:cxn>
                </a:cxnLst>
                <a:rect l="0" t="0" r="0" b="0"/>
                <a:pathLst>
                  <a:path w="563" h="369">
                    <a:moveTo>
                      <a:pt x="376" y="368"/>
                    </a:moveTo>
                    <a:lnTo>
                      <a:pt x="376" y="209"/>
                    </a:lnTo>
                    <a:lnTo>
                      <a:pt x="371" y="209"/>
                    </a:lnTo>
                    <a:lnTo>
                      <a:pt x="388" y="198"/>
                    </a:lnTo>
                    <a:lnTo>
                      <a:pt x="421" y="130"/>
                    </a:lnTo>
                    <a:lnTo>
                      <a:pt x="421" y="147"/>
                    </a:lnTo>
                    <a:lnTo>
                      <a:pt x="421" y="153"/>
                    </a:lnTo>
                    <a:lnTo>
                      <a:pt x="427" y="170"/>
                    </a:lnTo>
                    <a:lnTo>
                      <a:pt x="433" y="181"/>
                    </a:lnTo>
                    <a:lnTo>
                      <a:pt x="433" y="356"/>
                    </a:lnTo>
                    <a:lnTo>
                      <a:pt x="410" y="356"/>
                    </a:lnTo>
                    <a:lnTo>
                      <a:pt x="410" y="368"/>
                    </a:lnTo>
                    <a:lnTo>
                      <a:pt x="455" y="368"/>
                    </a:lnTo>
                    <a:lnTo>
                      <a:pt x="472" y="232"/>
                    </a:lnTo>
                    <a:lnTo>
                      <a:pt x="477" y="368"/>
                    </a:lnTo>
                    <a:lnTo>
                      <a:pt x="500" y="368"/>
                    </a:lnTo>
                    <a:lnTo>
                      <a:pt x="506" y="288"/>
                    </a:lnTo>
                    <a:lnTo>
                      <a:pt x="506" y="198"/>
                    </a:lnTo>
                    <a:lnTo>
                      <a:pt x="506" y="175"/>
                    </a:lnTo>
                    <a:lnTo>
                      <a:pt x="517" y="175"/>
                    </a:lnTo>
                    <a:lnTo>
                      <a:pt x="522" y="175"/>
                    </a:lnTo>
                    <a:lnTo>
                      <a:pt x="534" y="175"/>
                    </a:lnTo>
                    <a:lnTo>
                      <a:pt x="545" y="164"/>
                    </a:lnTo>
                    <a:lnTo>
                      <a:pt x="562" y="158"/>
                    </a:lnTo>
                    <a:lnTo>
                      <a:pt x="556" y="102"/>
                    </a:lnTo>
                    <a:lnTo>
                      <a:pt x="522" y="107"/>
                    </a:lnTo>
                    <a:lnTo>
                      <a:pt x="522" y="79"/>
                    </a:lnTo>
                    <a:lnTo>
                      <a:pt x="517" y="68"/>
                    </a:lnTo>
                    <a:lnTo>
                      <a:pt x="511" y="62"/>
                    </a:lnTo>
                    <a:lnTo>
                      <a:pt x="494" y="62"/>
                    </a:lnTo>
                    <a:lnTo>
                      <a:pt x="472" y="57"/>
                    </a:lnTo>
                    <a:lnTo>
                      <a:pt x="477" y="40"/>
                    </a:lnTo>
                    <a:lnTo>
                      <a:pt x="477" y="28"/>
                    </a:lnTo>
                    <a:lnTo>
                      <a:pt x="477" y="17"/>
                    </a:lnTo>
                    <a:lnTo>
                      <a:pt x="466" y="6"/>
                    </a:lnTo>
                    <a:lnTo>
                      <a:pt x="461" y="0"/>
                    </a:lnTo>
                    <a:lnTo>
                      <a:pt x="444" y="6"/>
                    </a:lnTo>
                    <a:lnTo>
                      <a:pt x="438" y="6"/>
                    </a:lnTo>
                    <a:lnTo>
                      <a:pt x="433" y="40"/>
                    </a:lnTo>
                    <a:lnTo>
                      <a:pt x="438" y="62"/>
                    </a:lnTo>
                    <a:lnTo>
                      <a:pt x="433" y="68"/>
                    </a:lnTo>
                    <a:lnTo>
                      <a:pt x="416" y="79"/>
                    </a:lnTo>
                    <a:lnTo>
                      <a:pt x="410" y="85"/>
                    </a:lnTo>
                    <a:lnTo>
                      <a:pt x="365" y="198"/>
                    </a:lnTo>
                    <a:lnTo>
                      <a:pt x="343" y="209"/>
                    </a:lnTo>
                    <a:lnTo>
                      <a:pt x="225" y="209"/>
                    </a:lnTo>
                    <a:lnTo>
                      <a:pt x="219" y="204"/>
                    </a:lnTo>
                    <a:lnTo>
                      <a:pt x="213" y="198"/>
                    </a:lnTo>
                    <a:lnTo>
                      <a:pt x="208" y="198"/>
                    </a:lnTo>
                    <a:lnTo>
                      <a:pt x="163" y="192"/>
                    </a:lnTo>
                    <a:lnTo>
                      <a:pt x="140" y="136"/>
                    </a:lnTo>
                    <a:lnTo>
                      <a:pt x="135" y="130"/>
                    </a:lnTo>
                    <a:lnTo>
                      <a:pt x="140" y="130"/>
                    </a:lnTo>
                    <a:lnTo>
                      <a:pt x="146" y="119"/>
                    </a:lnTo>
                    <a:lnTo>
                      <a:pt x="146" y="107"/>
                    </a:lnTo>
                    <a:lnTo>
                      <a:pt x="152" y="96"/>
                    </a:lnTo>
                    <a:lnTo>
                      <a:pt x="152" y="85"/>
                    </a:lnTo>
                    <a:lnTo>
                      <a:pt x="140" y="85"/>
                    </a:lnTo>
                    <a:lnTo>
                      <a:pt x="124" y="79"/>
                    </a:lnTo>
                    <a:lnTo>
                      <a:pt x="118" y="79"/>
                    </a:lnTo>
                    <a:lnTo>
                      <a:pt x="107" y="91"/>
                    </a:lnTo>
                    <a:lnTo>
                      <a:pt x="107" y="113"/>
                    </a:lnTo>
                    <a:lnTo>
                      <a:pt x="107" y="119"/>
                    </a:lnTo>
                    <a:lnTo>
                      <a:pt x="96" y="124"/>
                    </a:lnTo>
                    <a:lnTo>
                      <a:pt x="67" y="170"/>
                    </a:lnTo>
                    <a:lnTo>
                      <a:pt x="62" y="221"/>
                    </a:lnTo>
                    <a:lnTo>
                      <a:pt x="51" y="221"/>
                    </a:lnTo>
                    <a:lnTo>
                      <a:pt x="34" y="164"/>
                    </a:lnTo>
                    <a:lnTo>
                      <a:pt x="28" y="153"/>
                    </a:lnTo>
                    <a:lnTo>
                      <a:pt x="11" y="153"/>
                    </a:lnTo>
                    <a:lnTo>
                      <a:pt x="0" y="153"/>
                    </a:lnTo>
                    <a:lnTo>
                      <a:pt x="39" y="300"/>
                    </a:lnTo>
                    <a:lnTo>
                      <a:pt x="96" y="300"/>
                    </a:lnTo>
                    <a:lnTo>
                      <a:pt x="96" y="328"/>
                    </a:lnTo>
                    <a:lnTo>
                      <a:pt x="28" y="345"/>
                    </a:lnTo>
                    <a:lnTo>
                      <a:pt x="28" y="368"/>
                    </a:lnTo>
                    <a:lnTo>
                      <a:pt x="39" y="368"/>
                    </a:lnTo>
                    <a:lnTo>
                      <a:pt x="39" y="356"/>
                    </a:lnTo>
                    <a:lnTo>
                      <a:pt x="96" y="339"/>
                    </a:lnTo>
                    <a:lnTo>
                      <a:pt x="163" y="356"/>
                    </a:lnTo>
                    <a:lnTo>
                      <a:pt x="163" y="368"/>
                    </a:lnTo>
                    <a:lnTo>
                      <a:pt x="169" y="368"/>
                    </a:lnTo>
                    <a:lnTo>
                      <a:pt x="169" y="345"/>
                    </a:lnTo>
                    <a:lnTo>
                      <a:pt x="107" y="328"/>
                    </a:lnTo>
                    <a:lnTo>
                      <a:pt x="107" y="300"/>
                    </a:lnTo>
                    <a:lnTo>
                      <a:pt x="169" y="300"/>
                    </a:lnTo>
                    <a:lnTo>
                      <a:pt x="169" y="334"/>
                    </a:lnTo>
                    <a:lnTo>
                      <a:pt x="169" y="368"/>
                    </a:lnTo>
                    <a:lnTo>
                      <a:pt x="376" y="368"/>
                    </a:lnTo>
                    <a:close/>
                  </a:path>
                </a:pathLst>
              </a:custGeom>
              <a:solidFill>
                <a:srgbClr val="777777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7" name="未知"/>
              <p:cNvSpPr/>
              <p:nvPr/>
            </p:nvSpPr>
            <p:spPr>
              <a:xfrm>
                <a:off x="792" y="85"/>
                <a:ext cx="568" cy="284"/>
              </a:xfrm>
              <a:custGeom>
                <a:avLst/>
                <a:gdLst/>
                <a:ahLst/>
                <a:cxnLst>
                  <a:cxn ang="0">
                    <a:pos x="197" y="260"/>
                  </a:cxn>
                  <a:cxn ang="0">
                    <a:pos x="157" y="271"/>
                  </a:cxn>
                  <a:cxn ang="0">
                    <a:pos x="180" y="283"/>
                  </a:cxn>
                  <a:cxn ang="0">
                    <a:pos x="140" y="254"/>
                  </a:cxn>
                  <a:cxn ang="0">
                    <a:pos x="135" y="220"/>
                  </a:cxn>
                  <a:cxn ang="0">
                    <a:pos x="129" y="283"/>
                  </a:cxn>
                  <a:cxn ang="0">
                    <a:pos x="112" y="220"/>
                  </a:cxn>
                  <a:cxn ang="0">
                    <a:pos x="34" y="283"/>
                  </a:cxn>
                  <a:cxn ang="0">
                    <a:pos x="17" y="181"/>
                  </a:cxn>
                  <a:cxn ang="0">
                    <a:pos x="17" y="79"/>
                  </a:cxn>
                  <a:cxn ang="0">
                    <a:pos x="28" y="85"/>
                  </a:cxn>
                  <a:cxn ang="0">
                    <a:pos x="45" y="147"/>
                  </a:cxn>
                  <a:cxn ang="0">
                    <a:pos x="62" y="73"/>
                  </a:cxn>
                  <a:cxn ang="0">
                    <a:pos x="67" y="62"/>
                  </a:cxn>
                  <a:cxn ang="0">
                    <a:pos x="73" y="17"/>
                  </a:cxn>
                  <a:cxn ang="0">
                    <a:pos x="112" y="0"/>
                  </a:cxn>
                  <a:cxn ang="0">
                    <a:pos x="112" y="6"/>
                  </a:cxn>
                  <a:cxn ang="0">
                    <a:pos x="118" y="51"/>
                  </a:cxn>
                  <a:cxn ang="0">
                    <a:pos x="107" y="56"/>
                  </a:cxn>
                  <a:cxn ang="0">
                    <a:pos x="118" y="73"/>
                  </a:cxn>
                  <a:cxn ang="0">
                    <a:pos x="124" y="147"/>
                  </a:cxn>
                  <a:cxn ang="0">
                    <a:pos x="169" y="153"/>
                  </a:cxn>
                  <a:cxn ang="0">
                    <a:pos x="180" y="198"/>
                  </a:cxn>
                  <a:cxn ang="0">
                    <a:pos x="225" y="266"/>
                  </a:cxn>
                  <a:cxn ang="0">
                    <a:pos x="247" y="283"/>
                  </a:cxn>
                  <a:cxn ang="0">
                    <a:pos x="382" y="124"/>
                  </a:cxn>
                  <a:cxn ang="0">
                    <a:pos x="393" y="113"/>
                  </a:cxn>
                  <a:cxn ang="0">
                    <a:pos x="449" y="124"/>
                  </a:cxn>
                  <a:cxn ang="0">
                    <a:pos x="472" y="85"/>
                  </a:cxn>
                  <a:cxn ang="0">
                    <a:pos x="483" y="68"/>
                  </a:cxn>
                  <a:cxn ang="0">
                    <a:pos x="489" y="51"/>
                  </a:cxn>
                  <a:cxn ang="0">
                    <a:pos x="472" y="39"/>
                  </a:cxn>
                  <a:cxn ang="0">
                    <a:pos x="466" y="22"/>
                  </a:cxn>
                  <a:cxn ang="0">
                    <a:pos x="466" y="17"/>
                  </a:cxn>
                  <a:cxn ang="0">
                    <a:pos x="472" y="6"/>
                  </a:cxn>
                  <a:cxn ang="0">
                    <a:pos x="500" y="0"/>
                  </a:cxn>
                  <a:cxn ang="0">
                    <a:pos x="517" y="11"/>
                  </a:cxn>
                  <a:cxn ang="0">
                    <a:pos x="517" y="39"/>
                  </a:cxn>
                  <a:cxn ang="0">
                    <a:pos x="517" y="56"/>
                  </a:cxn>
                  <a:cxn ang="0">
                    <a:pos x="528" y="73"/>
                  </a:cxn>
                  <a:cxn ang="0">
                    <a:pos x="539" y="107"/>
                  </a:cxn>
                  <a:cxn ang="0">
                    <a:pos x="567" y="102"/>
                  </a:cxn>
                  <a:cxn ang="0">
                    <a:pos x="545" y="209"/>
                  </a:cxn>
                  <a:cxn ang="0">
                    <a:pos x="511" y="215"/>
                  </a:cxn>
                  <a:cxn ang="0">
                    <a:pos x="539" y="271"/>
                  </a:cxn>
                  <a:cxn ang="0">
                    <a:pos x="461" y="283"/>
                  </a:cxn>
                  <a:cxn ang="0">
                    <a:pos x="494" y="271"/>
                  </a:cxn>
                  <a:cxn ang="0">
                    <a:pos x="444" y="215"/>
                  </a:cxn>
                  <a:cxn ang="0">
                    <a:pos x="438" y="283"/>
                  </a:cxn>
                  <a:cxn ang="0">
                    <a:pos x="421" y="277"/>
                  </a:cxn>
                  <a:cxn ang="0">
                    <a:pos x="444" y="254"/>
                  </a:cxn>
                  <a:cxn ang="0">
                    <a:pos x="421" y="277"/>
                  </a:cxn>
                  <a:cxn ang="0">
                    <a:pos x="191" y="283"/>
                  </a:cxn>
                </a:cxnLst>
                <a:rect l="0" t="0" r="0" b="0"/>
                <a:pathLst>
                  <a:path w="568" h="284">
                    <a:moveTo>
                      <a:pt x="191" y="283"/>
                    </a:moveTo>
                    <a:lnTo>
                      <a:pt x="197" y="260"/>
                    </a:lnTo>
                    <a:lnTo>
                      <a:pt x="169" y="226"/>
                    </a:lnTo>
                    <a:lnTo>
                      <a:pt x="157" y="271"/>
                    </a:lnTo>
                    <a:lnTo>
                      <a:pt x="180" y="277"/>
                    </a:lnTo>
                    <a:lnTo>
                      <a:pt x="180" y="283"/>
                    </a:lnTo>
                    <a:lnTo>
                      <a:pt x="135" y="283"/>
                    </a:lnTo>
                    <a:lnTo>
                      <a:pt x="140" y="254"/>
                    </a:lnTo>
                    <a:lnTo>
                      <a:pt x="140" y="226"/>
                    </a:lnTo>
                    <a:lnTo>
                      <a:pt x="135" y="220"/>
                    </a:lnTo>
                    <a:lnTo>
                      <a:pt x="129" y="220"/>
                    </a:lnTo>
                    <a:lnTo>
                      <a:pt x="129" y="283"/>
                    </a:lnTo>
                    <a:lnTo>
                      <a:pt x="112" y="283"/>
                    </a:lnTo>
                    <a:lnTo>
                      <a:pt x="112" y="220"/>
                    </a:lnTo>
                    <a:lnTo>
                      <a:pt x="34" y="220"/>
                    </a:lnTo>
                    <a:lnTo>
                      <a:pt x="34" y="283"/>
                    </a:lnTo>
                    <a:lnTo>
                      <a:pt x="22" y="283"/>
                    </a:lnTo>
                    <a:lnTo>
                      <a:pt x="17" y="181"/>
                    </a:lnTo>
                    <a:lnTo>
                      <a:pt x="0" y="73"/>
                    </a:lnTo>
                    <a:lnTo>
                      <a:pt x="17" y="79"/>
                    </a:lnTo>
                    <a:lnTo>
                      <a:pt x="22" y="85"/>
                    </a:lnTo>
                    <a:lnTo>
                      <a:pt x="28" y="85"/>
                    </a:lnTo>
                    <a:lnTo>
                      <a:pt x="34" y="90"/>
                    </a:lnTo>
                    <a:lnTo>
                      <a:pt x="45" y="147"/>
                    </a:lnTo>
                    <a:lnTo>
                      <a:pt x="56" y="90"/>
                    </a:lnTo>
                    <a:lnTo>
                      <a:pt x="62" y="73"/>
                    </a:lnTo>
                    <a:lnTo>
                      <a:pt x="73" y="68"/>
                    </a:lnTo>
                    <a:lnTo>
                      <a:pt x="67" y="62"/>
                    </a:lnTo>
                    <a:lnTo>
                      <a:pt x="67" y="45"/>
                    </a:lnTo>
                    <a:lnTo>
                      <a:pt x="73" y="17"/>
                    </a:lnTo>
                    <a:lnTo>
                      <a:pt x="101" y="0"/>
                    </a:lnTo>
                    <a:lnTo>
                      <a:pt x="112" y="0"/>
                    </a:lnTo>
                    <a:lnTo>
                      <a:pt x="112" y="6"/>
                    </a:lnTo>
                    <a:lnTo>
                      <a:pt x="124" y="45"/>
                    </a:lnTo>
                    <a:lnTo>
                      <a:pt x="118" y="51"/>
                    </a:lnTo>
                    <a:lnTo>
                      <a:pt x="112" y="56"/>
                    </a:lnTo>
                    <a:lnTo>
                      <a:pt x="107" y="56"/>
                    </a:lnTo>
                    <a:lnTo>
                      <a:pt x="107" y="68"/>
                    </a:lnTo>
                    <a:lnTo>
                      <a:pt x="118" y="73"/>
                    </a:lnTo>
                    <a:lnTo>
                      <a:pt x="135" y="119"/>
                    </a:lnTo>
                    <a:lnTo>
                      <a:pt x="124" y="147"/>
                    </a:lnTo>
                    <a:lnTo>
                      <a:pt x="157" y="147"/>
                    </a:lnTo>
                    <a:lnTo>
                      <a:pt x="169" y="153"/>
                    </a:lnTo>
                    <a:lnTo>
                      <a:pt x="174" y="158"/>
                    </a:lnTo>
                    <a:lnTo>
                      <a:pt x="180" y="198"/>
                    </a:lnTo>
                    <a:lnTo>
                      <a:pt x="202" y="226"/>
                    </a:lnTo>
                    <a:lnTo>
                      <a:pt x="225" y="266"/>
                    </a:lnTo>
                    <a:lnTo>
                      <a:pt x="230" y="271"/>
                    </a:lnTo>
                    <a:lnTo>
                      <a:pt x="247" y="283"/>
                    </a:lnTo>
                    <a:lnTo>
                      <a:pt x="247" y="124"/>
                    </a:lnTo>
                    <a:lnTo>
                      <a:pt x="382" y="124"/>
                    </a:lnTo>
                    <a:lnTo>
                      <a:pt x="388" y="119"/>
                    </a:lnTo>
                    <a:lnTo>
                      <a:pt x="393" y="113"/>
                    </a:lnTo>
                    <a:lnTo>
                      <a:pt x="399" y="113"/>
                    </a:lnTo>
                    <a:lnTo>
                      <a:pt x="449" y="124"/>
                    </a:lnTo>
                    <a:lnTo>
                      <a:pt x="472" y="90"/>
                    </a:lnTo>
                    <a:lnTo>
                      <a:pt x="472" y="85"/>
                    </a:lnTo>
                    <a:lnTo>
                      <a:pt x="477" y="73"/>
                    </a:lnTo>
                    <a:lnTo>
                      <a:pt x="483" y="68"/>
                    </a:lnTo>
                    <a:lnTo>
                      <a:pt x="489" y="62"/>
                    </a:lnTo>
                    <a:lnTo>
                      <a:pt x="489" y="51"/>
                    </a:lnTo>
                    <a:lnTo>
                      <a:pt x="472" y="51"/>
                    </a:lnTo>
                    <a:lnTo>
                      <a:pt x="472" y="39"/>
                    </a:lnTo>
                    <a:lnTo>
                      <a:pt x="472" y="22"/>
                    </a:lnTo>
                    <a:lnTo>
                      <a:pt x="466" y="22"/>
                    </a:lnTo>
                    <a:lnTo>
                      <a:pt x="466" y="17"/>
                    </a:lnTo>
                    <a:lnTo>
                      <a:pt x="466" y="11"/>
                    </a:lnTo>
                    <a:lnTo>
                      <a:pt x="472" y="6"/>
                    </a:lnTo>
                    <a:lnTo>
                      <a:pt x="500" y="0"/>
                    </a:lnTo>
                    <a:lnTo>
                      <a:pt x="506" y="0"/>
                    </a:lnTo>
                    <a:lnTo>
                      <a:pt x="517" y="11"/>
                    </a:lnTo>
                    <a:lnTo>
                      <a:pt x="517" y="28"/>
                    </a:lnTo>
                    <a:lnTo>
                      <a:pt x="517" y="39"/>
                    </a:lnTo>
                    <a:lnTo>
                      <a:pt x="511" y="51"/>
                    </a:lnTo>
                    <a:lnTo>
                      <a:pt x="517" y="56"/>
                    </a:lnTo>
                    <a:lnTo>
                      <a:pt x="522" y="68"/>
                    </a:lnTo>
                    <a:lnTo>
                      <a:pt x="528" y="73"/>
                    </a:lnTo>
                    <a:lnTo>
                      <a:pt x="528" y="136"/>
                    </a:lnTo>
                    <a:lnTo>
                      <a:pt x="539" y="107"/>
                    </a:lnTo>
                    <a:lnTo>
                      <a:pt x="550" y="102"/>
                    </a:lnTo>
                    <a:lnTo>
                      <a:pt x="567" y="102"/>
                    </a:lnTo>
                    <a:lnTo>
                      <a:pt x="550" y="203"/>
                    </a:lnTo>
                    <a:lnTo>
                      <a:pt x="545" y="209"/>
                    </a:lnTo>
                    <a:lnTo>
                      <a:pt x="539" y="215"/>
                    </a:lnTo>
                    <a:lnTo>
                      <a:pt x="511" y="215"/>
                    </a:lnTo>
                    <a:lnTo>
                      <a:pt x="511" y="271"/>
                    </a:lnTo>
                    <a:lnTo>
                      <a:pt x="539" y="271"/>
                    </a:lnTo>
                    <a:lnTo>
                      <a:pt x="539" y="283"/>
                    </a:lnTo>
                    <a:lnTo>
                      <a:pt x="461" y="283"/>
                    </a:lnTo>
                    <a:lnTo>
                      <a:pt x="461" y="271"/>
                    </a:lnTo>
                    <a:lnTo>
                      <a:pt x="494" y="271"/>
                    </a:lnTo>
                    <a:lnTo>
                      <a:pt x="494" y="215"/>
                    </a:lnTo>
                    <a:lnTo>
                      <a:pt x="444" y="215"/>
                    </a:lnTo>
                    <a:lnTo>
                      <a:pt x="472" y="260"/>
                    </a:lnTo>
                    <a:lnTo>
                      <a:pt x="438" y="283"/>
                    </a:lnTo>
                    <a:lnTo>
                      <a:pt x="421" y="283"/>
                    </a:lnTo>
                    <a:lnTo>
                      <a:pt x="421" y="277"/>
                    </a:lnTo>
                    <a:lnTo>
                      <a:pt x="438" y="260"/>
                    </a:lnTo>
                    <a:lnTo>
                      <a:pt x="444" y="254"/>
                    </a:lnTo>
                    <a:lnTo>
                      <a:pt x="421" y="237"/>
                    </a:lnTo>
                    <a:lnTo>
                      <a:pt x="421" y="277"/>
                    </a:lnTo>
                    <a:lnTo>
                      <a:pt x="421" y="283"/>
                    </a:lnTo>
                    <a:lnTo>
                      <a:pt x="191" y="283"/>
                    </a:lnTo>
                    <a:close/>
                  </a:path>
                </a:pathLst>
              </a:custGeom>
              <a:solidFill>
                <a:srgbClr val="777777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8" name="未知"/>
              <p:cNvSpPr/>
              <p:nvPr/>
            </p:nvSpPr>
            <p:spPr>
              <a:xfrm>
                <a:off x="67" y="532"/>
                <a:ext cx="378" cy="391"/>
              </a:xfrm>
              <a:custGeom>
                <a:avLst/>
                <a:gdLst/>
                <a:ahLst/>
                <a:cxnLst>
                  <a:cxn ang="0">
                    <a:pos x="0" y="232"/>
                  </a:cxn>
                  <a:cxn ang="0">
                    <a:pos x="73" y="158"/>
                  </a:cxn>
                  <a:cxn ang="0">
                    <a:pos x="79" y="141"/>
                  </a:cxn>
                  <a:cxn ang="0">
                    <a:pos x="85" y="113"/>
                  </a:cxn>
                  <a:cxn ang="0">
                    <a:pos x="107" y="85"/>
                  </a:cxn>
                  <a:cxn ang="0">
                    <a:pos x="118" y="85"/>
                  </a:cxn>
                  <a:cxn ang="0">
                    <a:pos x="118" y="96"/>
                  </a:cxn>
                  <a:cxn ang="0">
                    <a:pos x="135" y="113"/>
                  </a:cxn>
                  <a:cxn ang="0">
                    <a:pos x="124" y="141"/>
                  </a:cxn>
                  <a:cxn ang="0">
                    <a:pos x="146" y="141"/>
                  </a:cxn>
                  <a:cxn ang="0">
                    <a:pos x="169" y="169"/>
                  </a:cxn>
                  <a:cxn ang="0">
                    <a:pos x="197" y="164"/>
                  </a:cxn>
                  <a:cxn ang="0">
                    <a:pos x="214" y="152"/>
                  </a:cxn>
                  <a:cxn ang="0">
                    <a:pos x="276" y="102"/>
                  </a:cxn>
                  <a:cxn ang="0">
                    <a:pos x="287" y="73"/>
                  </a:cxn>
                  <a:cxn ang="0">
                    <a:pos x="304" y="56"/>
                  </a:cxn>
                  <a:cxn ang="0">
                    <a:pos x="293" y="17"/>
                  </a:cxn>
                  <a:cxn ang="0">
                    <a:pos x="321" y="5"/>
                  </a:cxn>
                  <a:cxn ang="0">
                    <a:pos x="332" y="28"/>
                  </a:cxn>
                  <a:cxn ang="0">
                    <a:pos x="343" y="51"/>
                  </a:cxn>
                  <a:cxn ang="0">
                    <a:pos x="377" y="102"/>
                  </a:cxn>
                  <a:cxn ang="0">
                    <a:pos x="371" y="186"/>
                  </a:cxn>
                  <a:cxn ang="0">
                    <a:pos x="366" y="390"/>
                  </a:cxn>
                  <a:cxn ang="0">
                    <a:pos x="315" y="390"/>
                  </a:cxn>
                  <a:cxn ang="0">
                    <a:pos x="332" y="379"/>
                  </a:cxn>
                  <a:cxn ang="0">
                    <a:pos x="321" y="266"/>
                  </a:cxn>
                  <a:cxn ang="0">
                    <a:pos x="259" y="390"/>
                  </a:cxn>
                  <a:cxn ang="0">
                    <a:pos x="276" y="367"/>
                  </a:cxn>
                  <a:cxn ang="0">
                    <a:pos x="281" y="215"/>
                  </a:cxn>
                  <a:cxn ang="0">
                    <a:pos x="231" y="169"/>
                  </a:cxn>
                  <a:cxn ang="0">
                    <a:pos x="225" y="169"/>
                  </a:cxn>
                  <a:cxn ang="0">
                    <a:pos x="186" y="181"/>
                  </a:cxn>
                  <a:cxn ang="0">
                    <a:pos x="208" y="232"/>
                  </a:cxn>
                  <a:cxn ang="0">
                    <a:pos x="180" y="215"/>
                  </a:cxn>
                  <a:cxn ang="0">
                    <a:pos x="158" y="232"/>
                  </a:cxn>
                  <a:cxn ang="0">
                    <a:pos x="208" y="232"/>
                  </a:cxn>
                  <a:cxn ang="0">
                    <a:pos x="259" y="390"/>
                  </a:cxn>
                  <a:cxn ang="0">
                    <a:pos x="0" y="390"/>
                  </a:cxn>
                </a:cxnLst>
                <a:rect l="0" t="0" r="0" b="0"/>
                <a:pathLst>
                  <a:path w="378" h="391">
                    <a:moveTo>
                      <a:pt x="0" y="390"/>
                    </a:moveTo>
                    <a:lnTo>
                      <a:pt x="0" y="232"/>
                    </a:lnTo>
                    <a:lnTo>
                      <a:pt x="73" y="232"/>
                    </a:lnTo>
                    <a:lnTo>
                      <a:pt x="73" y="158"/>
                    </a:lnTo>
                    <a:lnTo>
                      <a:pt x="90" y="141"/>
                    </a:lnTo>
                    <a:lnTo>
                      <a:pt x="79" y="141"/>
                    </a:lnTo>
                    <a:lnTo>
                      <a:pt x="79" y="130"/>
                    </a:lnTo>
                    <a:lnTo>
                      <a:pt x="85" y="113"/>
                    </a:lnTo>
                    <a:lnTo>
                      <a:pt x="96" y="96"/>
                    </a:lnTo>
                    <a:lnTo>
                      <a:pt x="107" y="85"/>
                    </a:lnTo>
                    <a:lnTo>
                      <a:pt x="118" y="85"/>
                    </a:lnTo>
                    <a:lnTo>
                      <a:pt x="118" y="90"/>
                    </a:lnTo>
                    <a:lnTo>
                      <a:pt x="118" y="96"/>
                    </a:lnTo>
                    <a:lnTo>
                      <a:pt x="124" y="102"/>
                    </a:lnTo>
                    <a:lnTo>
                      <a:pt x="135" y="113"/>
                    </a:lnTo>
                    <a:lnTo>
                      <a:pt x="141" y="124"/>
                    </a:lnTo>
                    <a:lnTo>
                      <a:pt x="124" y="141"/>
                    </a:lnTo>
                    <a:lnTo>
                      <a:pt x="141" y="141"/>
                    </a:lnTo>
                    <a:lnTo>
                      <a:pt x="146" y="141"/>
                    </a:lnTo>
                    <a:lnTo>
                      <a:pt x="152" y="152"/>
                    </a:lnTo>
                    <a:lnTo>
                      <a:pt x="169" y="169"/>
                    </a:lnTo>
                    <a:lnTo>
                      <a:pt x="191" y="164"/>
                    </a:lnTo>
                    <a:lnTo>
                      <a:pt x="197" y="164"/>
                    </a:lnTo>
                    <a:lnTo>
                      <a:pt x="208" y="152"/>
                    </a:lnTo>
                    <a:lnTo>
                      <a:pt x="214" y="152"/>
                    </a:lnTo>
                    <a:lnTo>
                      <a:pt x="214" y="147"/>
                    </a:lnTo>
                    <a:lnTo>
                      <a:pt x="276" y="102"/>
                    </a:lnTo>
                    <a:lnTo>
                      <a:pt x="276" y="96"/>
                    </a:lnTo>
                    <a:lnTo>
                      <a:pt x="287" y="73"/>
                    </a:lnTo>
                    <a:lnTo>
                      <a:pt x="304" y="62"/>
                    </a:lnTo>
                    <a:lnTo>
                      <a:pt x="304" y="56"/>
                    </a:lnTo>
                    <a:lnTo>
                      <a:pt x="298" y="39"/>
                    </a:lnTo>
                    <a:lnTo>
                      <a:pt x="293" y="17"/>
                    </a:lnTo>
                    <a:lnTo>
                      <a:pt x="315" y="0"/>
                    </a:lnTo>
                    <a:lnTo>
                      <a:pt x="321" y="5"/>
                    </a:lnTo>
                    <a:lnTo>
                      <a:pt x="332" y="17"/>
                    </a:lnTo>
                    <a:lnTo>
                      <a:pt x="332" y="28"/>
                    </a:lnTo>
                    <a:lnTo>
                      <a:pt x="337" y="51"/>
                    </a:lnTo>
                    <a:lnTo>
                      <a:pt x="343" y="51"/>
                    </a:lnTo>
                    <a:lnTo>
                      <a:pt x="349" y="51"/>
                    </a:lnTo>
                    <a:lnTo>
                      <a:pt x="377" y="102"/>
                    </a:lnTo>
                    <a:lnTo>
                      <a:pt x="377" y="158"/>
                    </a:lnTo>
                    <a:lnTo>
                      <a:pt x="371" y="186"/>
                    </a:lnTo>
                    <a:lnTo>
                      <a:pt x="366" y="209"/>
                    </a:lnTo>
                    <a:lnTo>
                      <a:pt x="366" y="390"/>
                    </a:lnTo>
                    <a:lnTo>
                      <a:pt x="315" y="390"/>
                    </a:lnTo>
                    <a:lnTo>
                      <a:pt x="326" y="384"/>
                    </a:lnTo>
                    <a:lnTo>
                      <a:pt x="332" y="379"/>
                    </a:lnTo>
                    <a:lnTo>
                      <a:pt x="332" y="373"/>
                    </a:lnTo>
                    <a:lnTo>
                      <a:pt x="321" y="266"/>
                    </a:lnTo>
                    <a:lnTo>
                      <a:pt x="304" y="390"/>
                    </a:lnTo>
                    <a:lnTo>
                      <a:pt x="259" y="390"/>
                    </a:lnTo>
                    <a:lnTo>
                      <a:pt x="276" y="367"/>
                    </a:lnTo>
                    <a:lnTo>
                      <a:pt x="281" y="215"/>
                    </a:lnTo>
                    <a:lnTo>
                      <a:pt x="293" y="135"/>
                    </a:lnTo>
                    <a:lnTo>
                      <a:pt x="231" y="169"/>
                    </a:lnTo>
                    <a:lnTo>
                      <a:pt x="231" y="164"/>
                    </a:lnTo>
                    <a:lnTo>
                      <a:pt x="225" y="169"/>
                    </a:lnTo>
                    <a:lnTo>
                      <a:pt x="208" y="181"/>
                    </a:lnTo>
                    <a:lnTo>
                      <a:pt x="186" y="181"/>
                    </a:lnTo>
                    <a:lnTo>
                      <a:pt x="180" y="186"/>
                    </a:lnTo>
                    <a:lnTo>
                      <a:pt x="208" y="232"/>
                    </a:lnTo>
                    <a:lnTo>
                      <a:pt x="180" y="232"/>
                    </a:lnTo>
                    <a:lnTo>
                      <a:pt x="180" y="215"/>
                    </a:lnTo>
                    <a:lnTo>
                      <a:pt x="158" y="198"/>
                    </a:lnTo>
                    <a:lnTo>
                      <a:pt x="158" y="232"/>
                    </a:lnTo>
                    <a:lnTo>
                      <a:pt x="186" y="232"/>
                    </a:lnTo>
                    <a:lnTo>
                      <a:pt x="208" y="232"/>
                    </a:lnTo>
                    <a:lnTo>
                      <a:pt x="259" y="232"/>
                    </a:lnTo>
                    <a:lnTo>
                      <a:pt x="259" y="390"/>
                    </a:lnTo>
                    <a:lnTo>
                      <a:pt x="0" y="390"/>
                    </a:lnTo>
                    <a:close/>
                  </a:path>
                </a:pathLst>
              </a:custGeom>
              <a:solidFill>
                <a:srgbClr val="777777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9" name="未知"/>
              <p:cNvSpPr/>
              <p:nvPr/>
            </p:nvSpPr>
            <p:spPr>
              <a:xfrm>
                <a:off x="612" y="566"/>
                <a:ext cx="265" cy="357"/>
              </a:xfrm>
              <a:custGeom>
                <a:avLst/>
                <a:gdLst/>
                <a:ahLst/>
                <a:cxnLst>
                  <a:cxn ang="0">
                    <a:pos x="264" y="356"/>
                  </a:cxn>
                  <a:cxn ang="0">
                    <a:pos x="264" y="118"/>
                  </a:cxn>
                  <a:cxn ang="0">
                    <a:pos x="118" y="118"/>
                  </a:cxn>
                  <a:cxn ang="0">
                    <a:pos x="135" y="84"/>
                  </a:cxn>
                  <a:cxn ang="0">
                    <a:pos x="113" y="84"/>
                  </a:cxn>
                  <a:cxn ang="0">
                    <a:pos x="85" y="118"/>
                  </a:cxn>
                  <a:cxn ang="0">
                    <a:pos x="73" y="62"/>
                  </a:cxn>
                  <a:cxn ang="0">
                    <a:pos x="62" y="56"/>
                  </a:cxn>
                  <a:cxn ang="0">
                    <a:pos x="68" y="39"/>
                  </a:cxn>
                  <a:cxn ang="0">
                    <a:pos x="68" y="22"/>
                  </a:cxn>
                  <a:cxn ang="0">
                    <a:pos x="68" y="11"/>
                  </a:cxn>
                  <a:cxn ang="0">
                    <a:pos x="68" y="5"/>
                  </a:cxn>
                  <a:cxn ang="0">
                    <a:pos x="68" y="5"/>
                  </a:cxn>
                  <a:cxn ang="0">
                    <a:pos x="62" y="0"/>
                  </a:cxn>
                  <a:cxn ang="0">
                    <a:pos x="62" y="0"/>
                  </a:cxn>
                  <a:cxn ang="0">
                    <a:pos x="34" y="5"/>
                  </a:cxn>
                  <a:cxn ang="0">
                    <a:pos x="23" y="17"/>
                  </a:cxn>
                  <a:cxn ang="0">
                    <a:pos x="17" y="39"/>
                  </a:cxn>
                  <a:cxn ang="0">
                    <a:pos x="17" y="45"/>
                  </a:cxn>
                  <a:cxn ang="0">
                    <a:pos x="17" y="51"/>
                  </a:cxn>
                  <a:cxn ang="0">
                    <a:pos x="17" y="56"/>
                  </a:cxn>
                  <a:cxn ang="0">
                    <a:pos x="23" y="62"/>
                  </a:cxn>
                  <a:cxn ang="0">
                    <a:pos x="17" y="62"/>
                  </a:cxn>
                  <a:cxn ang="0">
                    <a:pos x="6" y="68"/>
                  </a:cxn>
                  <a:cxn ang="0">
                    <a:pos x="0" y="73"/>
                  </a:cxn>
                  <a:cxn ang="0">
                    <a:pos x="0" y="79"/>
                  </a:cxn>
                  <a:cxn ang="0">
                    <a:pos x="0" y="101"/>
                  </a:cxn>
                  <a:cxn ang="0">
                    <a:pos x="0" y="118"/>
                  </a:cxn>
                  <a:cxn ang="0">
                    <a:pos x="0" y="130"/>
                  </a:cxn>
                  <a:cxn ang="0">
                    <a:pos x="0" y="130"/>
                  </a:cxn>
                  <a:cxn ang="0">
                    <a:pos x="0" y="141"/>
                  </a:cxn>
                  <a:cxn ang="0">
                    <a:pos x="6" y="147"/>
                  </a:cxn>
                  <a:cxn ang="0">
                    <a:pos x="0" y="277"/>
                  </a:cxn>
                  <a:cxn ang="0">
                    <a:pos x="17" y="282"/>
                  </a:cxn>
                  <a:cxn ang="0">
                    <a:pos x="17" y="333"/>
                  </a:cxn>
                  <a:cxn ang="0">
                    <a:pos x="17" y="339"/>
                  </a:cxn>
                  <a:cxn ang="0">
                    <a:pos x="17" y="350"/>
                  </a:cxn>
                  <a:cxn ang="0">
                    <a:pos x="11" y="356"/>
                  </a:cxn>
                  <a:cxn ang="0">
                    <a:pos x="28" y="356"/>
                  </a:cxn>
                  <a:cxn ang="0">
                    <a:pos x="34" y="316"/>
                  </a:cxn>
                  <a:cxn ang="0">
                    <a:pos x="40" y="277"/>
                  </a:cxn>
                  <a:cxn ang="0">
                    <a:pos x="45" y="277"/>
                  </a:cxn>
                  <a:cxn ang="0">
                    <a:pos x="45" y="288"/>
                  </a:cxn>
                  <a:cxn ang="0">
                    <a:pos x="45" y="299"/>
                  </a:cxn>
                  <a:cxn ang="0">
                    <a:pos x="45" y="316"/>
                  </a:cxn>
                  <a:cxn ang="0">
                    <a:pos x="45" y="333"/>
                  </a:cxn>
                  <a:cxn ang="0">
                    <a:pos x="28" y="333"/>
                  </a:cxn>
                  <a:cxn ang="0">
                    <a:pos x="28" y="356"/>
                  </a:cxn>
                  <a:cxn ang="0">
                    <a:pos x="68" y="356"/>
                  </a:cxn>
                  <a:cxn ang="0">
                    <a:pos x="68" y="328"/>
                  </a:cxn>
                  <a:cxn ang="0">
                    <a:pos x="62" y="294"/>
                  </a:cxn>
                  <a:cxn ang="0">
                    <a:pos x="68" y="271"/>
                  </a:cxn>
                  <a:cxn ang="0">
                    <a:pos x="79" y="271"/>
                  </a:cxn>
                  <a:cxn ang="0">
                    <a:pos x="85" y="215"/>
                  </a:cxn>
                  <a:cxn ang="0">
                    <a:pos x="85" y="158"/>
                  </a:cxn>
                  <a:cxn ang="0">
                    <a:pos x="85" y="141"/>
                  </a:cxn>
                  <a:cxn ang="0">
                    <a:pos x="90" y="130"/>
                  </a:cxn>
                  <a:cxn ang="0">
                    <a:pos x="90" y="356"/>
                  </a:cxn>
                  <a:cxn ang="0">
                    <a:pos x="264" y="356"/>
                  </a:cxn>
                  <a:cxn ang="0">
                    <a:pos x="264" y="356"/>
                  </a:cxn>
                </a:cxnLst>
                <a:rect l="0" t="0" r="0" b="0"/>
                <a:pathLst>
                  <a:path w="265" h="357">
                    <a:moveTo>
                      <a:pt x="264" y="356"/>
                    </a:moveTo>
                    <a:lnTo>
                      <a:pt x="264" y="118"/>
                    </a:lnTo>
                    <a:lnTo>
                      <a:pt x="118" y="118"/>
                    </a:lnTo>
                    <a:lnTo>
                      <a:pt x="135" y="84"/>
                    </a:lnTo>
                    <a:lnTo>
                      <a:pt x="113" y="84"/>
                    </a:lnTo>
                    <a:lnTo>
                      <a:pt x="85" y="118"/>
                    </a:lnTo>
                    <a:lnTo>
                      <a:pt x="73" y="62"/>
                    </a:lnTo>
                    <a:lnTo>
                      <a:pt x="62" y="56"/>
                    </a:lnTo>
                    <a:lnTo>
                      <a:pt x="68" y="39"/>
                    </a:lnTo>
                    <a:lnTo>
                      <a:pt x="68" y="22"/>
                    </a:lnTo>
                    <a:lnTo>
                      <a:pt x="68" y="11"/>
                    </a:lnTo>
                    <a:lnTo>
                      <a:pt x="68" y="5"/>
                    </a:lnTo>
                    <a:lnTo>
                      <a:pt x="62" y="0"/>
                    </a:lnTo>
                    <a:lnTo>
                      <a:pt x="34" y="5"/>
                    </a:lnTo>
                    <a:lnTo>
                      <a:pt x="23" y="17"/>
                    </a:lnTo>
                    <a:lnTo>
                      <a:pt x="17" y="39"/>
                    </a:lnTo>
                    <a:lnTo>
                      <a:pt x="17" y="45"/>
                    </a:lnTo>
                    <a:lnTo>
                      <a:pt x="17" y="51"/>
                    </a:lnTo>
                    <a:lnTo>
                      <a:pt x="17" y="56"/>
                    </a:lnTo>
                    <a:lnTo>
                      <a:pt x="23" y="62"/>
                    </a:lnTo>
                    <a:lnTo>
                      <a:pt x="17" y="62"/>
                    </a:lnTo>
                    <a:lnTo>
                      <a:pt x="6" y="68"/>
                    </a:lnTo>
                    <a:lnTo>
                      <a:pt x="0" y="73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0" y="118"/>
                    </a:lnTo>
                    <a:lnTo>
                      <a:pt x="0" y="130"/>
                    </a:lnTo>
                    <a:lnTo>
                      <a:pt x="0" y="141"/>
                    </a:lnTo>
                    <a:lnTo>
                      <a:pt x="6" y="147"/>
                    </a:lnTo>
                    <a:lnTo>
                      <a:pt x="0" y="277"/>
                    </a:lnTo>
                    <a:lnTo>
                      <a:pt x="17" y="282"/>
                    </a:lnTo>
                    <a:lnTo>
                      <a:pt x="17" y="333"/>
                    </a:lnTo>
                    <a:lnTo>
                      <a:pt x="17" y="339"/>
                    </a:lnTo>
                    <a:lnTo>
                      <a:pt x="17" y="350"/>
                    </a:lnTo>
                    <a:lnTo>
                      <a:pt x="11" y="356"/>
                    </a:lnTo>
                    <a:lnTo>
                      <a:pt x="28" y="356"/>
                    </a:lnTo>
                    <a:lnTo>
                      <a:pt x="34" y="316"/>
                    </a:lnTo>
                    <a:lnTo>
                      <a:pt x="40" y="277"/>
                    </a:lnTo>
                    <a:lnTo>
                      <a:pt x="45" y="277"/>
                    </a:lnTo>
                    <a:lnTo>
                      <a:pt x="45" y="288"/>
                    </a:lnTo>
                    <a:lnTo>
                      <a:pt x="45" y="299"/>
                    </a:lnTo>
                    <a:lnTo>
                      <a:pt x="45" y="316"/>
                    </a:lnTo>
                    <a:lnTo>
                      <a:pt x="45" y="333"/>
                    </a:lnTo>
                    <a:lnTo>
                      <a:pt x="28" y="333"/>
                    </a:lnTo>
                    <a:lnTo>
                      <a:pt x="28" y="356"/>
                    </a:lnTo>
                    <a:lnTo>
                      <a:pt x="68" y="356"/>
                    </a:lnTo>
                    <a:lnTo>
                      <a:pt x="68" y="328"/>
                    </a:lnTo>
                    <a:lnTo>
                      <a:pt x="62" y="294"/>
                    </a:lnTo>
                    <a:lnTo>
                      <a:pt x="68" y="271"/>
                    </a:lnTo>
                    <a:lnTo>
                      <a:pt x="79" y="271"/>
                    </a:lnTo>
                    <a:lnTo>
                      <a:pt x="85" y="215"/>
                    </a:lnTo>
                    <a:lnTo>
                      <a:pt x="85" y="158"/>
                    </a:lnTo>
                    <a:lnTo>
                      <a:pt x="85" y="141"/>
                    </a:lnTo>
                    <a:lnTo>
                      <a:pt x="90" y="130"/>
                    </a:lnTo>
                    <a:lnTo>
                      <a:pt x="90" y="356"/>
                    </a:lnTo>
                    <a:lnTo>
                      <a:pt x="264" y="356"/>
                    </a:lnTo>
                    <a:close/>
                  </a:path>
                </a:pathLst>
              </a:custGeom>
              <a:solidFill>
                <a:srgbClr val="777777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10" name="未知"/>
              <p:cNvSpPr/>
              <p:nvPr/>
            </p:nvSpPr>
            <p:spPr>
              <a:xfrm>
                <a:off x="921" y="560"/>
                <a:ext cx="119" cy="363"/>
              </a:xfrm>
              <a:custGeom>
                <a:avLst/>
                <a:gdLst/>
                <a:ahLst/>
                <a:cxnLst>
                  <a:cxn ang="0">
                    <a:pos x="79" y="362"/>
                  </a:cxn>
                  <a:cxn ang="0">
                    <a:pos x="73" y="322"/>
                  </a:cxn>
                  <a:cxn ang="0">
                    <a:pos x="73" y="277"/>
                  </a:cxn>
                  <a:cxn ang="0">
                    <a:pos x="90" y="277"/>
                  </a:cxn>
                  <a:cxn ang="0">
                    <a:pos x="90" y="181"/>
                  </a:cxn>
                  <a:cxn ang="0">
                    <a:pos x="101" y="175"/>
                  </a:cxn>
                  <a:cxn ang="0">
                    <a:pos x="96" y="147"/>
                  </a:cxn>
                  <a:cxn ang="0">
                    <a:pos x="107" y="141"/>
                  </a:cxn>
                  <a:cxn ang="0">
                    <a:pos x="113" y="136"/>
                  </a:cxn>
                  <a:cxn ang="0">
                    <a:pos x="118" y="136"/>
                  </a:cxn>
                  <a:cxn ang="0">
                    <a:pos x="113" y="124"/>
                  </a:cxn>
                  <a:cxn ang="0">
                    <a:pos x="113" y="119"/>
                  </a:cxn>
                  <a:cxn ang="0">
                    <a:pos x="84" y="57"/>
                  </a:cxn>
                  <a:cxn ang="0">
                    <a:pos x="56" y="45"/>
                  </a:cxn>
                  <a:cxn ang="0">
                    <a:pos x="51" y="28"/>
                  </a:cxn>
                  <a:cxn ang="0">
                    <a:pos x="73" y="28"/>
                  </a:cxn>
                  <a:cxn ang="0">
                    <a:pos x="73" y="23"/>
                  </a:cxn>
                  <a:cxn ang="0">
                    <a:pos x="51" y="23"/>
                  </a:cxn>
                  <a:cxn ang="0">
                    <a:pos x="51" y="11"/>
                  </a:cxn>
                  <a:cxn ang="0">
                    <a:pos x="51" y="6"/>
                  </a:cxn>
                  <a:cxn ang="0">
                    <a:pos x="51" y="0"/>
                  </a:cxn>
                  <a:cxn ang="0">
                    <a:pos x="45" y="0"/>
                  </a:cxn>
                  <a:cxn ang="0">
                    <a:pos x="28" y="0"/>
                  </a:cxn>
                  <a:cxn ang="0">
                    <a:pos x="17" y="23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17" y="28"/>
                  </a:cxn>
                  <a:cxn ang="0">
                    <a:pos x="23" y="45"/>
                  </a:cxn>
                  <a:cxn ang="0">
                    <a:pos x="6" y="68"/>
                  </a:cxn>
                  <a:cxn ang="0">
                    <a:pos x="0" y="187"/>
                  </a:cxn>
                  <a:cxn ang="0">
                    <a:pos x="17" y="204"/>
                  </a:cxn>
                  <a:cxn ang="0">
                    <a:pos x="23" y="271"/>
                  </a:cxn>
                  <a:cxn ang="0">
                    <a:pos x="17" y="277"/>
                  </a:cxn>
                  <a:cxn ang="0">
                    <a:pos x="34" y="277"/>
                  </a:cxn>
                  <a:cxn ang="0">
                    <a:pos x="51" y="339"/>
                  </a:cxn>
                  <a:cxn ang="0">
                    <a:pos x="28" y="362"/>
                  </a:cxn>
                  <a:cxn ang="0">
                    <a:pos x="79" y="362"/>
                  </a:cxn>
                  <a:cxn ang="0">
                    <a:pos x="79" y="362"/>
                  </a:cxn>
                </a:cxnLst>
                <a:rect l="0" t="0" r="0" b="0"/>
                <a:pathLst>
                  <a:path w="119" h="363">
                    <a:moveTo>
                      <a:pt x="79" y="362"/>
                    </a:moveTo>
                    <a:lnTo>
                      <a:pt x="73" y="322"/>
                    </a:lnTo>
                    <a:lnTo>
                      <a:pt x="73" y="277"/>
                    </a:lnTo>
                    <a:lnTo>
                      <a:pt x="90" y="277"/>
                    </a:lnTo>
                    <a:lnTo>
                      <a:pt x="90" y="181"/>
                    </a:lnTo>
                    <a:lnTo>
                      <a:pt x="101" y="175"/>
                    </a:lnTo>
                    <a:lnTo>
                      <a:pt x="96" y="147"/>
                    </a:lnTo>
                    <a:lnTo>
                      <a:pt x="107" y="141"/>
                    </a:lnTo>
                    <a:lnTo>
                      <a:pt x="113" y="136"/>
                    </a:lnTo>
                    <a:lnTo>
                      <a:pt x="118" y="136"/>
                    </a:lnTo>
                    <a:lnTo>
                      <a:pt x="113" y="124"/>
                    </a:lnTo>
                    <a:lnTo>
                      <a:pt x="113" y="119"/>
                    </a:lnTo>
                    <a:lnTo>
                      <a:pt x="84" y="57"/>
                    </a:lnTo>
                    <a:lnTo>
                      <a:pt x="56" y="45"/>
                    </a:lnTo>
                    <a:lnTo>
                      <a:pt x="51" y="28"/>
                    </a:lnTo>
                    <a:lnTo>
                      <a:pt x="73" y="28"/>
                    </a:lnTo>
                    <a:lnTo>
                      <a:pt x="73" y="23"/>
                    </a:lnTo>
                    <a:lnTo>
                      <a:pt x="51" y="23"/>
                    </a:lnTo>
                    <a:lnTo>
                      <a:pt x="51" y="11"/>
                    </a:lnTo>
                    <a:lnTo>
                      <a:pt x="51" y="6"/>
                    </a:lnTo>
                    <a:lnTo>
                      <a:pt x="51" y="0"/>
                    </a:lnTo>
                    <a:lnTo>
                      <a:pt x="45" y="0"/>
                    </a:lnTo>
                    <a:lnTo>
                      <a:pt x="28" y="0"/>
                    </a:lnTo>
                    <a:lnTo>
                      <a:pt x="17" y="23"/>
                    </a:lnTo>
                    <a:lnTo>
                      <a:pt x="0" y="23"/>
                    </a:lnTo>
                    <a:lnTo>
                      <a:pt x="17" y="28"/>
                    </a:lnTo>
                    <a:lnTo>
                      <a:pt x="23" y="45"/>
                    </a:lnTo>
                    <a:lnTo>
                      <a:pt x="6" y="68"/>
                    </a:lnTo>
                    <a:lnTo>
                      <a:pt x="0" y="187"/>
                    </a:lnTo>
                    <a:lnTo>
                      <a:pt x="17" y="204"/>
                    </a:lnTo>
                    <a:lnTo>
                      <a:pt x="23" y="271"/>
                    </a:lnTo>
                    <a:lnTo>
                      <a:pt x="17" y="277"/>
                    </a:lnTo>
                    <a:lnTo>
                      <a:pt x="34" y="277"/>
                    </a:lnTo>
                    <a:lnTo>
                      <a:pt x="51" y="339"/>
                    </a:lnTo>
                    <a:lnTo>
                      <a:pt x="28" y="362"/>
                    </a:lnTo>
                    <a:lnTo>
                      <a:pt x="79" y="362"/>
                    </a:lnTo>
                    <a:close/>
                  </a:path>
                </a:pathLst>
              </a:custGeom>
              <a:solidFill>
                <a:srgbClr val="777777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11" name="未知"/>
              <p:cNvSpPr/>
              <p:nvPr/>
            </p:nvSpPr>
            <p:spPr>
              <a:xfrm>
                <a:off x="1067" y="537"/>
                <a:ext cx="198" cy="386"/>
              </a:xfrm>
              <a:custGeom>
                <a:avLst/>
                <a:gdLst/>
                <a:ahLst/>
                <a:cxnLst>
                  <a:cxn ang="0">
                    <a:pos x="118" y="385"/>
                  </a:cxn>
                  <a:cxn ang="0">
                    <a:pos x="113" y="306"/>
                  </a:cxn>
                  <a:cxn ang="0">
                    <a:pos x="107" y="227"/>
                  </a:cxn>
                  <a:cxn ang="0">
                    <a:pos x="84" y="374"/>
                  </a:cxn>
                  <a:cxn ang="0">
                    <a:pos x="90" y="385"/>
                  </a:cxn>
                  <a:cxn ang="0">
                    <a:pos x="62" y="385"/>
                  </a:cxn>
                  <a:cxn ang="0">
                    <a:pos x="62" y="249"/>
                  </a:cxn>
                  <a:cxn ang="0">
                    <a:pos x="62" y="328"/>
                  </a:cxn>
                  <a:cxn ang="0">
                    <a:pos x="40" y="385"/>
                  </a:cxn>
                  <a:cxn ang="0">
                    <a:pos x="28" y="345"/>
                  </a:cxn>
                  <a:cxn ang="0">
                    <a:pos x="11" y="198"/>
                  </a:cxn>
                  <a:cxn ang="0">
                    <a:pos x="0" y="181"/>
                  </a:cxn>
                  <a:cxn ang="0">
                    <a:pos x="0" y="176"/>
                  </a:cxn>
                  <a:cxn ang="0">
                    <a:pos x="0" y="125"/>
                  </a:cxn>
                  <a:cxn ang="0">
                    <a:pos x="23" y="46"/>
                  </a:cxn>
                  <a:cxn ang="0">
                    <a:pos x="62" y="34"/>
                  </a:cxn>
                  <a:cxn ang="0">
                    <a:pos x="62" y="23"/>
                  </a:cxn>
                  <a:cxn ang="0">
                    <a:pos x="68" y="0"/>
                  </a:cxn>
                  <a:cxn ang="0">
                    <a:pos x="90" y="0"/>
                  </a:cxn>
                  <a:cxn ang="0">
                    <a:pos x="96" y="46"/>
                  </a:cxn>
                  <a:cxn ang="0">
                    <a:pos x="118" y="91"/>
                  </a:cxn>
                  <a:cxn ang="0">
                    <a:pos x="124" y="74"/>
                  </a:cxn>
                  <a:cxn ang="0">
                    <a:pos x="107" y="46"/>
                  </a:cxn>
                  <a:cxn ang="0">
                    <a:pos x="129" y="34"/>
                  </a:cxn>
                  <a:cxn ang="0">
                    <a:pos x="152" y="40"/>
                  </a:cxn>
                  <a:cxn ang="0">
                    <a:pos x="169" y="68"/>
                  </a:cxn>
                  <a:cxn ang="0">
                    <a:pos x="197" y="97"/>
                  </a:cxn>
                  <a:cxn ang="0">
                    <a:pos x="197" y="159"/>
                  </a:cxn>
                  <a:cxn ang="0">
                    <a:pos x="197" y="176"/>
                  </a:cxn>
                  <a:cxn ang="0">
                    <a:pos x="186" y="294"/>
                  </a:cxn>
                  <a:cxn ang="0">
                    <a:pos x="169" y="323"/>
                  </a:cxn>
                  <a:cxn ang="0">
                    <a:pos x="158" y="362"/>
                  </a:cxn>
                  <a:cxn ang="0">
                    <a:pos x="141" y="385"/>
                  </a:cxn>
                  <a:cxn ang="0">
                    <a:pos x="146" y="306"/>
                  </a:cxn>
                  <a:cxn ang="0">
                    <a:pos x="141" y="340"/>
                  </a:cxn>
                  <a:cxn ang="0">
                    <a:pos x="107" y="385"/>
                  </a:cxn>
                </a:cxnLst>
                <a:rect l="0" t="0" r="0" b="0"/>
                <a:pathLst>
                  <a:path w="198" h="386">
                    <a:moveTo>
                      <a:pt x="107" y="385"/>
                    </a:moveTo>
                    <a:lnTo>
                      <a:pt x="118" y="385"/>
                    </a:lnTo>
                    <a:lnTo>
                      <a:pt x="118" y="374"/>
                    </a:lnTo>
                    <a:lnTo>
                      <a:pt x="113" y="306"/>
                    </a:lnTo>
                    <a:lnTo>
                      <a:pt x="107" y="306"/>
                    </a:lnTo>
                    <a:lnTo>
                      <a:pt x="107" y="227"/>
                    </a:lnTo>
                    <a:lnTo>
                      <a:pt x="84" y="362"/>
                    </a:lnTo>
                    <a:lnTo>
                      <a:pt x="84" y="374"/>
                    </a:lnTo>
                    <a:lnTo>
                      <a:pt x="84" y="379"/>
                    </a:lnTo>
                    <a:lnTo>
                      <a:pt x="90" y="385"/>
                    </a:lnTo>
                    <a:lnTo>
                      <a:pt x="96" y="385"/>
                    </a:lnTo>
                    <a:lnTo>
                      <a:pt x="62" y="385"/>
                    </a:lnTo>
                    <a:lnTo>
                      <a:pt x="62" y="323"/>
                    </a:lnTo>
                    <a:lnTo>
                      <a:pt x="62" y="249"/>
                    </a:lnTo>
                    <a:lnTo>
                      <a:pt x="56" y="266"/>
                    </a:lnTo>
                    <a:lnTo>
                      <a:pt x="62" y="328"/>
                    </a:lnTo>
                    <a:lnTo>
                      <a:pt x="62" y="385"/>
                    </a:lnTo>
                    <a:lnTo>
                      <a:pt x="40" y="385"/>
                    </a:lnTo>
                    <a:lnTo>
                      <a:pt x="34" y="379"/>
                    </a:lnTo>
                    <a:lnTo>
                      <a:pt x="28" y="345"/>
                    </a:lnTo>
                    <a:lnTo>
                      <a:pt x="17" y="204"/>
                    </a:lnTo>
                    <a:lnTo>
                      <a:pt x="11" y="198"/>
                    </a:lnTo>
                    <a:lnTo>
                      <a:pt x="6" y="193"/>
                    </a:lnTo>
                    <a:lnTo>
                      <a:pt x="0" y="181"/>
                    </a:lnTo>
                    <a:lnTo>
                      <a:pt x="0" y="176"/>
                    </a:lnTo>
                    <a:lnTo>
                      <a:pt x="0" y="147"/>
                    </a:lnTo>
                    <a:lnTo>
                      <a:pt x="0" y="125"/>
                    </a:lnTo>
                    <a:lnTo>
                      <a:pt x="11" y="91"/>
                    </a:lnTo>
                    <a:lnTo>
                      <a:pt x="23" y="46"/>
                    </a:lnTo>
                    <a:lnTo>
                      <a:pt x="62" y="46"/>
                    </a:lnTo>
                    <a:lnTo>
                      <a:pt x="62" y="34"/>
                    </a:lnTo>
                    <a:lnTo>
                      <a:pt x="62" y="29"/>
                    </a:lnTo>
                    <a:lnTo>
                      <a:pt x="62" y="23"/>
                    </a:lnTo>
                    <a:lnTo>
                      <a:pt x="62" y="6"/>
                    </a:lnTo>
                    <a:lnTo>
                      <a:pt x="68" y="0"/>
                    </a:lnTo>
                    <a:lnTo>
                      <a:pt x="73" y="0"/>
                    </a:lnTo>
                    <a:lnTo>
                      <a:pt x="90" y="0"/>
                    </a:lnTo>
                    <a:lnTo>
                      <a:pt x="101" y="17"/>
                    </a:lnTo>
                    <a:lnTo>
                      <a:pt x="96" y="46"/>
                    </a:lnTo>
                    <a:lnTo>
                      <a:pt x="107" y="57"/>
                    </a:lnTo>
                    <a:lnTo>
                      <a:pt x="118" y="91"/>
                    </a:lnTo>
                    <a:lnTo>
                      <a:pt x="129" y="91"/>
                    </a:lnTo>
                    <a:lnTo>
                      <a:pt x="124" y="74"/>
                    </a:lnTo>
                    <a:lnTo>
                      <a:pt x="124" y="57"/>
                    </a:lnTo>
                    <a:lnTo>
                      <a:pt x="107" y="46"/>
                    </a:lnTo>
                    <a:lnTo>
                      <a:pt x="118" y="40"/>
                    </a:lnTo>
                    <a:lnTo>
                      <a:pt x="129" y="34"/>
                    </a:lnTo>
                    <a:lnTo>
                      <a:pt x="152" y="34"/>
                    </a:lnTo>
                    <a:lnTo>
                      <a:pt x="152" y="40"/>
                    </a:lnTo>
                    <a:lnTo>
                      <a:pt x="163" y="63"/>
                    </a:lnTo>
                    <a:lnTo>
                      <a:pt x="169" y="68"/>
                    </a:lnTo>
                    <a:lnTo>
                      <a:pt x="169" y="85"/>
                    </a:lnTo>
                    <a:lnTo>
                      <a:pt x="197" y="97"/>
                    </a:lnTo>
                    <a:lnTo>
                      <a:pt x="197" y="159"/>
                    </a:lnTo>
                    <a:lnTo>
                      <a:pt x="197" y="164"/>
                    </a:lnTo>
                    <a:lnTo>
                      <a:pt x="197" y="176"/>
                    </a:lnTo>
                    <a:lnTo>
                      <a:pt x="186" y="181"/>
                    </a:lnTo>
                    <a:lnTo>
                      <a:pt x="186" y="294"/>
                    </a:lnTo>
                    <a:lnTo>
                      <a:pt x="174" y="294"/>
                    </a:lnTo>
                    <a:lnTo>
                      <a:pt x="169" y="323"/>
                    </a:lnTo>
                    <a:lnTo>
                      <a:pt x="163" y="340"/>
                    </a:lnTo>
                    <a:lnTo>
                      <a:pt x="158" y="362"/>
                    </a:lnTo>
                    <a:lnTo>
                      <a:pt x="158" y="385"/>
                    </a:lnTo>
                    <a:lnTo>
                      <a:pt x="141" y="385"/>
                    </a:lnTo>
                    <a:lnTo>
                      <a:pt x="141" y="345"/>
                    </a:lnTo>
                    <a:lnTo>
                      <a:pt x="146" y="306"/>
                    </a:lnTo>
                    <a:lnTo>
                      <a:pt x="141" y="294"/>
                    </a:lnTo>
                    <a:lnTo>
                      <a:pt x="141" y="340"/>
                    </a:lnTo>
                    <a:lnTo>
                      <a:pt x="141" y="385"/>
                    </a:lnTo>
                    <a:lnTo>
                      <a:pt x="107" y="385"/>
                    </a:lnTo>
                    <a:close/>
                  </a:path>
                </a:pathLst>
              </a:custGeom>
              <a:solidFill>
                <a:srgbClr val="777777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2297" name="文本框 12308"/>
          <p:cNvSpPr txBox="1"/>
          <p:nvPr/>
        </p:nvSpPr>
        <p:spPr>
          <a:xfrm>
            <a:off x="3203575" y="404813"/>
            <a:ext cx="295116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引言</a:t>
            </a:r>
          </a:p>
        </p:txBody>
      </p:sp>
      <p:sp>
        <p:nvSpPr>
          <p:cNvPr id="12298" name="矩形 12309"/>
          <p:cNvSpPr/>
          <p:nvPr/>
        </p:nvSpPr>
        <p:spPr>
          <a:xfrm>
            <a:off x="4284663" y="3284538"/>
            <a:ext cx="4391025" cy="2895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537B5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执行的四个环节 （</a:t>
            </a:r>
            <a:r>
              <a:rPr lang="en-US" altLang="zh-CN" sz="2400" b="1" dirty="0">
                <a:solidFill>
                  <a:srgbClr val="537B5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P.D.C.A</a:t>
            </a:r>
            <a:r>
              <a:rPr lang="zh-CN" altLang="en-US" sz="2400" b="1" dirty="0">
                <a:solidFill>
                  <a:srgbClr val="537B5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b="1" dirty="0">
              <a:solidFill>
                <a:srgbClr val="537B5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b="1" dirty="0">
                <a:solidFill>
                  <a:srgbClr val="537B5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计划（</a:t>
            </a:r>
            <a:r>
              <a:rPr lang="en-US" altLang="zh-CN" b="1" dirty="0">
                <a:solidFill>
                  <a:srgbClr val="537B5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plan</a:t>
            </a:r>
            <a:r>
              <a:rPr lang="zh-CN" altLang="en-US" b="1" dirty="0">
                <a:solidFill>
                  <a:srgbClr val="537B5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   </a:t>
            </a:r>
            <a:r>
              <a:rPr lang="en-US" altLang="zh-CN" b="1" dirty="0">
                <a:solidFill>
                  <a:srgbClr val="537B5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:  </a:t>
            </a:r>
            <a:r>
              <a:rPr lang="zh-CN" altLang="en-US" b="1" dirty="0">
                <a:solidFill>
                  <a:srgbClr val="537B5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目标明确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b="1" dirty="0">
              <a:solidFill>
                <a:srgbClr val="537B5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b="1" dirty="0">
                <a:solidFill>
                  <a:srgbClr val="537B5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执行（</a:t>
            </a:r>
            <a:r>
              <a:rPr lang="en-US" altLang="zh-CN" b="1" dirty="0">
                <a:solidFill>
                  <a:srgbClr val="537B5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do</a:t>
            </a:r>
            <a:r>
              <a:rPr lang="zh-CN" altLang="en-US" b="1" dirty="0">
                <a:solidFill>
                  <a:srgbClr val="537B5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      ：坚决彻底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b="1" dirty="0">
              <a:solidFill>
                <a:srgbClr val="537B5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b="1" dirty="0">
                <a:solidFill>
                  <a:srgbClr val="537B5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检查（</a:t>
            </a:r>
            <a:r>
              <a:rPr lang="en-US" altLang="zh-CN" b="1" dirty="0">
                <a:solidFill>
                  <a:srgbClr val="537B5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check</a:t>
            </a:r>
            <a:r>
              <a:rPr lang="zh-CN" altLang="en-US" b="1" dirty="0">
                <a:solidFill>
                  <a:srgbClr val="537B5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）：常态化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b="1" dirty="0">
              <a:solidFill>
                <a:srgbClr val="537B5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b="1" dirty="0">
                <a:solidFill>
                  <a:srgbClr val="537B5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改善（</a:t>
            </a:r>
            <a:r>
              <a:rPr lang="en-US" altLang="zh-CN" b="1" dirty="0">
                <a:solidFill>
                  <a:srgbClr val="537B5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action</a:t>
            </a:r>
            <a:r>
              <a:rPr lang="zh-CN" altLang="en-US" b="1" dirty="0">
                <a:solidFill>
                  <a:srgbClr val="537B5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r>
              <a:rPr lang="en-US" altLang="zh-CN" b="1" dirty="0">
                <a:solidFill>
                  <a:srgbClr val="537B5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:  </a:t>
            </a:r>
            <a:r>
              <a:rPr lang="zh-CN" altLang="en-US" b="1" dirty="0">
                <a:solidFill>
                  <a:srgbClr val="537B5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果断</a:t>
            </a:r>
          </a:p>
        </p:txBody>
      </p:sp>
      <p:pic>
        <p:nvPicPr>
          <p:cNvPr id="12299" name="图片 12310" descr="dian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0" y="4005263"/>
            <a:ext cx="311150" cy="3063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00" name="图片 12311" descr="dian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0" y="4581525"/>
            <a:ext cx="311150" cy="306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01" name="图片 12312" descr="dian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0" y="5229225"/>
            <a:ext cx="311150" cy="306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02" name="图片 12313" descr="dian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0" y="5805488"/>
            <a:ext cx="311150" cy="3063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Tm="3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矩形 30721"/>
          <p:cNvSpPr/>
          <p:nvPr/>
        </p:nvSpPr>
        <p:spPr>
          <a:xfrm>
            <a:off x="611188" y="1268413"/>
            <a:ext cx="7056437" cy="1739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三、执行</a:t>
            </a:r>
            <a:r>
              <a:rPr lang="en-US" altLang="zh-CN" sz="1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需要加强过程控制，追踪、追踪、再追踪！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事先计划； 事中控制； 事后总结：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每项工作，制定进度安排，并明确到每个阶段每个时间节点。在每个时间节点去检查计划推进的进度，并修正自己下一步的目标达成计划。</a:t>
            </a:r>
          </a:p>
        </p:txBody>
      </p:sp>
      <p:sp>
        <p:nvSpPr>
          <p:cNvPr id="49155" name="矩形 30722"/>
          <p:cNvSpPr/>
          <p:nvPr/>
        </p:nvSpPr>
        <p:spPr>
          <a:xfrm>
            <a:off x="755650" y="3357563"/>
            <a:ext cx="4572000" cy="2289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、要有团队共同的目标价值导向；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、健全的规章制度，制度一定要能转换成检查表；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、管理者应以身作责；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、对员工进行有效激励。</a:t>
            </a:r>
          </a:p>
        </p:txBody>
      </p:sp>
      <p:graphicFrame>
        <p:nvGraphicFramePr>
          <p:cNvPr id="49156" name="内容占位符 30723"/>
          <p:cNvGraphicFramePr>
            <a:graphicFrameLocks noGrp="1" noChangeAspect="1"/>
          </p:cNvGraphicFramePr>
          <p:nvPr>
            <p:ph idx="4294967295"/>
          </p:nvPr>
        </p:nvGraphicFramePr>
        <p:xfrm>
          <a:off x="6149975" y="4292600"/>
          <a:ext cx="2454275" cy="207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6202045" imgH="5238115" progId="MS_ClipArt_Gallery.2">
                  <p:embed/>
                </p:oleObj>
              </mc:Choice>
              <mc:Fallback>
                <p:oleObj r:id="rId3" imgW="6202045" imgH="5238115" progId="MS_ClipArt_Gallery.2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4">
                        <a:lum bright="12000"/>
                      </a:blip>
                      <a:srcRect/>
                      <a:stretch>
                        <a:fillRect/>
                      </a:stretch>
                    </p:blipFill>
                    <p:spPr>
                      <a:xfrm>
                        <a:off x="6149975" y="4292600"/>
                        <a:ext cx="2454275" cy="207327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Tm="3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组合 31745"/>
          <p:cNvGrpSpPr/>
          <p:nvPr/>
        </p:nvGrpSpPr>
        <p:grpSpPr>
          <a:xfrm>
            <a:off x="804863" y="2184400"/>
            <a:ext cx="7632700" cy="3054350"/>
            <a:chOff x="0" y="0"/>
            <a:chExt cx="4808" cy="1924"/>
          </a:xfrm>
        </p:grpSpPr>
        <p:sp>
          <p:nvSpPr>
            <p:cNvPr id="51203" name="AutoShape 3"/>
            <p:cNvSpPr/>
            <p:nvPr/>
          </p:nvSpPr>
          <p:spPr>
            <a:xfrm>
              <a:off x="1361" y="503"/>
              <a:ext cx="318" cy="363"/>
            </a:xfrm>
            <a:prstGeom prst="chevron">
              <a:avLst>
                <a:gd name="adj" fmla="val 52509"/>
              </a:avLst>
            </a:prstGeom>
            <a:solidFill>
              <a:schemeClr val="accent1"/>
            </a:solidFill>
            <a:ln w="9525">
              <a:noFill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204" name="AutoShape 4"/>
            <p:cNvSpPr/>
            <p:nvPr/>
          </p:nvSpPr>
          <p:spPr>
            <a:xfrm>
              <a:off x="3084" y="503"/>
              <a:ext cx="318" cy="363"/>
            </a:xfrm>
            <a:prstGeom prst="chevron">
              <a:avLst>
                <a:gd name="adj" fmla="val 52509"/>
              </a:avLst>
            </a:prstGeom>
            <a:solidFill>
              <a:schemeClr val="hlink"/>
            </a:solidFill>
            <a:ln w="9525">
              <a:noFill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" name="Oval 5"/>
            <p:cNvSpPr>
              <a:spLocks noChangeArrowheads="1"/>
            </p:cNvSpPr>
            <p:nvPr/>
          </p:nvSpPr>
          <p:spPr bwMode="auto">
            <a:xfrm>
              <a:off x="3447" y="4"/>
              <a:ext cx="1361" cy="1361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50000">
                  <a:srgbClr val="FFFFFF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206" name="Oval 6"/>
            <p:cNvSpPr/>
            <p:nvPr/>
          </p:nvSpPr>
          <p:spPr>
            <a:xfrm>
              <a:off x="3447" y="4"/>
              <a:ext cx="1361" cy="136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1998"/>
                  </a:schemeClr>
                </a:gs>
                <a:gs pos="100000">
                  <a:srgbClr val="000000">
                    <a:alpha val="89998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wrap="none" anchor="ctr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" name="Oval 7"/>
            <p:cNvSpPr>
              <a:spLocks noChangeArrowheads="1"/>
            </p:cNvSpPr>
            <p:nvPr/>
          </p:nvSpPr>
          <p:spPr bwMode="auto">
            <a:xfrm>
              <a:off x="3536" y="93"/>
              <a:ext cx="1183" cy="118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50000">
                  <a:srgbClr val="00378A"/>
                </a:gs>
                <a:gs pos="100000">
                  <a:schemeClr val="hlink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208" name="Oval 8"/>
            <p:cNvSpPr/>
            <p:nvPr/>
          </p:nvSpPr>
          <p:spPr>
            <a:xfrm>
              <a:off x="3556" y="100"/>
              <a:ext cx="1183" cy="1183"/>
            </a:xfrm>
            <a:prstGeom prst="ellipse">
              <a:avLst/>
            </a:prstGeom>
            <a:gradFill rotWithShape="1">
              <a:gsLst>
                <a:gs pos="0">
                  <a:srgbClr val="0041A2"/>
                </a:gs>
                <a:gs pos="100000">
                  <a:schemeClr val="hlink">
                    <a:alpha val="0"/>
                  </a:scheme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anchor="ctr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209" name="Oval 9"/>
            <p:cNvSpPr/>
            <p:nvPr/>
          </p:nvSpPr>
          <p:spPr>
            <a:xfrm>
              <a:off x="3600" y="152"/>
              <a:ext cx="1065" cy="1065"/>
            </a:xfrm>
            <a:prstGeom prst="ellipse">
              <a:avLst/>
            </a:prstGeom>
            <a:solidFill>
              <a:srgbClr val="333333"/>
            </a:solidFill>
            <a:ln w="9525">
              <a:noFill/>
            </a:ln>
          </p:spPr>
          <p:txBody>
            <a:bodyPr anchor="ctr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" name="Oval 10"/>
            <p:cNvSpPr>
              <a:spLocks noChangeArrowheads="1"/>
            </p:cNvSpPr>
            <p:nvPr/>
          </p:nvSpPr>
          <p:spPr bwMode="auto">
            <a:xfrm>
              <a:off x="0" y="0"/>
              <a:ext cx="1361" cy="1361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211" name="Oval 11"/>
            <p:cNvSpPr/>
            <p:nvPr/>
          </p:nvSpPr>
          <p:spPr>
            <a:xfrm>
              <a:off x="0" y="0"/>
              <a:ext cx="1361" cy="1361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1998"/>
                  </a:schemeClr>
                </a:gs>
                <a:gs pos="100000">
                  <a:srgbClr val="000000">
                    <a:alpha val="89998"/>
                  </a:srgb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wrap="none" anchor="ctr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" name="Oval 12"/>
            <p:cNvSpPr>
              <a:spLocks noChangeArrowheads="1"/>
            </p:cNvSpPr>
            <p:nvPr/>
          </p:nvSpPr>
          <p:spPr bwMode="auto">
            <a:xfrm>
              <a:off x="89" y="89"/>
              <a:ext cx="1183" cy="1183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50000">
                  <a:srgbClr val="6E1C00"/>
                </a:gs>
                <a:gs pos="100000">
                  <a:schemeClr val="folHlink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213" name="Oval 13"/>
            <p:cNvSpPr/>
            <p:nvPr/>
          </p:nvSpPr>
          <p:spPr>
            <a:xfrm>
              <a:off x="90" y="91"/>
              <a:ext cx="1183" cy="1183"/>
            </a:xfrm>
            <a:prstGeom prst="ellipse">
              <a:avLst/>
            </a:prstGeom>
            <a:gradFill rotWithShape="1">
              <a:gsLst>
                <a:gs pos="0">
                  <a:srgbClr val="822000"/>
                </a:gs>
                <a:gs pos="100000">
                  <a:schemeClr val="folHlink">
                    <a:alpha val="0"/>
                  </a:scheme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anchor="ctr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214" name="Oval 14"/>
            <p:cNvSpPr/>
            <p:nvPr/>
          </p:nvSpPr>
          <p:spPr>
            <a:xfrm>
              <a:off x="148" y="148"/>
              <a:ext cx="1065" cy="1065"/>
            </a:xfrm>
            <a:prstGeom prst="ellipse">
              <a:avLst/>
            </a:prstGeom>
            <a:solidFill>
              <a:srgbClr val="333333"/>
            </a:solidFill>
            <a:ln w="9525">
              <a:noFill/>
            </a:ln>
          </p:spPr>
          <p:txBody>
            <a:bodyPr anchor="ctr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51215" name="组合 31758"/>
            <p:cNvGrpSpPr/>
            <p:nvPr/>
          </p:nvGrpSpPr>
          <p:grpSpPr>
            <a:xfrm>
              <a:off x="165" y="164"/>
              <a:ext cx="1031" cy="1031"/>
              <a:chOff x="0" y="0"/>
              <a:chExt cx="1252" cy="1252"/>
            </a:xfrm>
          </p:grpSpPr>
          <p:sp>
            <p:nvSpPr>
              <p:cNvPr id="51237" name="Oval 16"/>
              <p:cNvSpPr/>
              <p:nvPr/>
            </p:nvSpPr>
            <p:spPr>
              <a:xfrm>
                <a:off x="0" y="0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lvl="1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lvl="2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6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lvl="3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lvl="4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zh-CN" altLang="en-US" sz="180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1238" name="Oval 17"/>
              <p:cNvSpPr/>
              <p:nvPr/>
            </p:nvSpPr>
            <p:spPr>
              <a:xfrm>
                <a:off x="16" y="7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lvl="1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lvl="2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6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lvl="3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lvl="4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zh-CN" altLang="en-US" sz="180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1239" name="Oval 18"/>
              <p:cNvSpPr/>
              <p:nvPr/>
            </p:nvSpPr>
            <p:spPr>
              <a:xfrm>
                <a:off x="29" y="19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lvl="1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lvl="2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6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lvl="3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lvl="4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zh-CN" altLang="en-US" sz="180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1240" name="Oval 19"/>
              <p:cNvSpPr/>
              <p:nvPr/>
            </p:nvSpPr>
            <p:spPr>
              <a:xfrm>
                <a:off x="97" y="51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lvl="1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lvl="2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6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lvl="3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lvl="4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zh-CN" altLang="en-US" sz="180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9715" name="Oval 20"/>
            <p:cNvSpPr>
              <a:spLocks noChangeArrowheads="1"/>
            </p:cNvSpPr>
            <p:nvPr/>
          </p:nvSpPr>
          <p:spPr bwMode="auto">
            <a:xfrm>
              <a:off x="1724" y="4"/>
              <a:ext cx="1361" cy="1361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50000">
                  <a:srgbClr val="FFFFFF"/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217" name="Oval 21"/>
            <p:cNvSpPr/>
            <p:nvPr/>
          </p:nvSpPr>
          <p:spPr>
            <a:xfrm>
              <a:off x="1724" y="4"/>
              <a:ext cx="1361" cy="136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31998"/>
                  </a:schemeClr>
                </a:gs>
                <a:gs pos="100000">
                  <a:srgbClr val="767647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wrap="none" anchor="ctr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9717" name="Oval 22"/>
            <p:cNvSpPr>
              <a:spLocks noChangeArrowheads="1"/>
            </p:cNvSpPr>
            <p:nvPr/>
          </p:nvSpPr>
          <p:spPr bwMode="auto">
            <a:xfrm>
              <a:off x="1813" y="93"/>
              <a:ext cx="1183" cy="1183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50000">
                  <a:srgbClr val="8A8A53"/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219" name="Oval 23"/>
            <p:cNvSpPr/>
            <p:nvPr/>
          </p:nvSpPr>
          <p:spPr>
            <a:xfrm>
              <a:off x="1814" y="95"/>
              <a:ext cx="1183" cy="1183"/>
            </a:xfrm>
            <a:prstGeom prst="ellipse">
              <a:avLst/>
            </a:prstGeom>
            <a:gradFill rotWithShape="1">
              <a:gsLst>
                <a:gs pos="0">
                  <a:srgbClr val="A2A261"/>
                </a:gs>
                <a:gs pos="100000">
                  <a:schemeClr val="accent1">
                    <a:alpha val="0"/>
                  </a:schemeClr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anchor="ctr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220" name="Oval 24"/>
            <p:cNvSpPr/>
            <p:nvPr/>
          </p:nvSpPr>
          <p:spPr>
            <a:xfrm>
              <a:off x="1872" y="152"/>
              <a:ext cx="1065" cy="1065"/>
            </a:xfrm>
            <a:prstGeom prst="ellipse">
              <a:avLst/>
            </a:prstGeom>
            <a:solidFill>
              <a:srgbClr val="333333"/>
            </a:solidFill>
            <a:ln w="9525">
              <a:noFill/>
            </a:ln>
          </p:spPr>
          <p:txBody>
            <a:bodyPr anchor="ctr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51221" name="组合 31768"/>
            <p:cNvGrpSpPr/>
            <p:nvPr/>
          </p:nvGrpSpPr>
          <p:grpSpPr>
            <a:xfrm>
              <a:off x="1889" y="164"/>
              <a:ext cx="1031" cy="1031"/>
              <a:chOff x="0" y="0"/>
              <a:chExt cx="1252" cy="1252"/>
            </a:xfrm>
          </p:grpSpPr>
          <p:sp>
            <p:nvSpPr>
              <p:cNvPr id="51233" name="Oval 26"/>
              <p:cNvSpPr/>
              <p:nvPr/>
            </p:nvSpPr>
            <p:spPr>
              <a:xfrm>
                <a:off x="0" y="0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lvl="1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lvl="2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6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lvl="3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lvl="4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zh-CN" altLang="en-US" sz="180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1234" name="Oval 27"/>
              <p:cNvSpPr/>
              <p:nvPr/>
            </p:nvSpPr>
            <p:spPr>
              <a:xfrm>
                <a:off x="16" y="7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lvl="1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lvl="2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6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lvl="3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lvl="4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zh-CN" altLang="en-US" sz="180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1235" name="Oval 28"/>
              <p:cNvSpPr/>
              <p:nvPr/>
            </p:nvSpPr>
            <p:spPr>
              <a:xfrm>
                <a:off x="29" y="19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lvl="1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lvl="2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6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lvl="3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lvl="4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zh-CN" altLang="en-US" sz="180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1236" name="Oval 29"/>
              <p:cNvSpPr/>
              <p:nvPr/>
            </p:nvSpPr>
            <p:spPr>
              <a:xfrm>
                <a:off x="97" y="51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lvl="1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lvl="2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6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lvl="3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lvl="4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zh-CN" altLang="en-US" sz="180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1222" name="组合 31773"/>
            <p:cNvGrpSpPr/>
            <p:nvPr/>
          </p:nvGrpSpPr>
          <p:grpSpPr>
            <a:xfrm>
              <a:off x="3619" y="164"/>
              <a:ext cx="1031" cy="1031"/>
              <a:chOff x="0" y="0"/>
              <a:chExt cx="1252" cy="1252"/>
            </a:xfrm>
          </p:grpSpPr>
          <p:sp>
            <p:nvSpPr>
              <p:cNvPr id="51229" name="Oval 31"/>
              <p:cNvSpPr/>
              <p:nvPr/>
            </p:nvSpPr>
            <p:spPr>
              <a:xfrm>
                <a:off x="0" y="0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lvl="1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lvl="2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6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lvl="3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lvl="4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zh-CN" altLang="en-US" sz="180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1230" name="Oval 32"/>
              <p:cNvSpPr/>
              <p:nvPr/>
            </p:nvSpPr>
            <p:spPr>
              <a:xfrm>
                <a:off x="16" y="7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lvl="1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lvl="2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6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lvl="3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lvl="4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zh-CN" altLang="en-US" sz="180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1231" name="Oval 33"/>
              <p:cNvSpPr/>
              <p:nvPr/>
            </p:nvSpPr>
            <p:spPr>
              <a:xfrm>
                <a:off x="29" y="19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lvl="1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lvl="2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6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lvl="3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lvl="4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zh-CN" altLang="en-US" sz="180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1232" name="Oval 34"/>
              <p:cNvSpPr/>
              <p:nvPr/>
            </p:nvSpPr>
            <p:spPr>
              <a:xfrm>
                <a:off x="97" y="51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lvl="1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lvl="2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6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lvl="3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lvl="4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zh-CN" altLang="en-US" sz="180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31779" name="AutoShape 35"/>
            <p:cNvSpPr/>
            <p:nvPr/>
          </p:nvSpPr>
          <p:spPr>
            <a:xfrm>
              <a:off x="31" y="1599"/>
              <a:ext cx="1296" cy="325"/>
            </a:xfrm>
            <a:prstGeom prst="roundRect">
              <a:avLst>
                <a:gd name="adj" fmla="val 50000"/>
              </a:avLst>
            </a:prstGeom>
            <a:noFill/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1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Verdana" panose="020B0604030504040204" pitchFamily="34" charset="0"/>
                  <a:ea typeface="微软雅黑" panose="020B0503020204020204" pitchFamily="34" charset="-122"/>
                  <a:cs typeface="+mn-cs"/>
                </a:rPr>
                <a:t>确保不出错</a:t>
              </a: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780" name="AutoShape 36"/>
            <p:cNvSpPr/>
            <p:nvPr/>
          </p:nvSpPr>
          <p:spPr>
            <a:xfrm>
              <a:off x="1753" y="1599"/>
              <a:ext cx="1296" cy="325"/>
            </a:xfrm>
            <a:prstGeom prst="roundRect">
              <a:avLst>
                <a:gd name="adj" fmla="val 50000"/>
              </a:avLst>
            </a:prstGeom>
            <a:noFill/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1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Verdana" panose="020B0604030504040204" pitchFamily="34" charset="0"/>
                  <a:ea typeface="微软雅黑" panose="020B0503020204020204" pitchFamily="34" charset="-122"/>
                  <a:cs typeface="+mn-cs"/>
                </a:rPr>
                <a:t>及时纠正错误</a:t>
              </a: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781" name="AutoShape 37"/>
            <p:cNvSpPr/>
            <p:nvPr/>
          </p:nvSpPr>
          <p:spPr>
            <a:xfrm>
              <a:off x="3487" y="1599"/>
              <a:ext cx="1296" cy="325"/>
            </a:xfrm>
            <a:prstGeom prst="roundRect">
              <a:avLst>
                <a:gd name="adj" fmla="val 50000"/>
              </a:avLst>
            </a:prstGeom>
            <a:noFill/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1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Verdana" panose="020B0604030504040204" pitchFamily="34" charset="0"/>
                  <a:ea typeface="微软雅黑" panose="020B0503020204020204" pitchFamily="34" charset="-122"/>
                  <a:cs typeface="+mn-cs"/>
                </a:rPr>
                <a:t>追究责任</a:t>
              </a: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226" name="Text Box 38"/>
            <p:cNvSpPr txBox="1"/>
            <p:nvPr/>
          </p:nvSpPr>
          <p:spPr>
            <a:xfrm>
              <a:off x="438" y="545"/>
              <a:ext cx="48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>
                <a:spcBef>
                  <a:spcPct val="0"/>
                </a:spcBef>
                <a:buNone/>
              </a:pPr>
              <a:r>
                <a:rPr lang="zh-CN" altLang="en-US" sz="240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监督</a:t>
              </a:r>
            </a:p>
          </p:txBody>
        </p:sp>
        <p:sp>
          <p:nvSpPr>
            <p:cNvPr id="51227" name="Text Box 39"/>
            <p:cNvSpPr txBox="1"/>
            <p:nvPr/>
          </p:nvSpPr>
          <p:spPr>
            <a:xfrm>
              <a:off x="2166" y="545"/>
              <a:ext cx="48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>
                <a:spcBef>
                  <a:spcPct val="0"/>
                </a:spcBef>
                <a:buNone/>
              </a:pPr>
              <a:r>
                <a:rPr lang="zh-CN" altLang="en-US" sz="240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检查</a:t>
              </a:r>
            </a:p>
          </p:txBody>
        </p:sp>
        <p:sp>
          <p:nvSpPr>
            <p:cNvPr id="51228" name="Text Box 40"/>
            <p:cNvSpPr txBox="1"/>
            <p:nvPr/>
          </p:nvSpPr>
          <p:spPr>
            <a:xfrm>
              <a:off x="3894" y="545"/>
              <a:ext cx="48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>
                <a:spcBef>
                  <a:spcPct val="0"/>
                </a:spcBef>
                <a:buNone/>
              </a:pPr>
              <a:r>
                <a:rPr lang="zh-CN" altLang="en-US" sz="240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落实</a:t>
              </a:r>
            </a:p>
          </p:txBody>
        </p:sp>
      </p:grpSp>
    </p:spTree>
  </p:cSld>
  <p:clrMapOvr>
    <a:masterClrMapping/>
  </p:clrMapOvr>
  <p:transition spd="slow" advTm="3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矩形 32769"/>
          <p:cNvSpPr/>
          <p:nvPr/>
        </p:nvSpPr>
        <p:spPr>
          <a:xfrm>
            <a:off x="900113" y="1916113"/>
            <a:ext cx="6840537" cy="28305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buClr>
                <a:schemeClr val="folHlink"/>
              </a:buClr>
              <a:buSzPct val="85000"/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企业的发展，个人的成功，都需要我们树立团队意识，全力打造团队的执行力。个人的执行力再强，没有强有力的团队执行力，也没有意义，也无法实现成功。而我们打造团队执行力的目标，是每个人都能自觉主动地工作！ </a:t>
            </a:r>
          </a:p>
        </p:txBody>
      </p:sp>
      <p:sp>
        <p:nvSpPr>
          <p:cNvPr id="53251" name="文本框 32770"/>
          <p:cNvSpPr txBox="1"/>
          <p:nvPr/>
        </p:nvSpPr>
        <p:spPr>
          <a:xfrm>
            <a:off x="2843213" y="908050"/>
            <a:ext cx="194468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zh-CN" altLang="en-US" sz="3200" b="1" dirty="0">
                <a:solidFill>
                  <a:srgbClr val="CC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结束语</a:t>
            </a:r>
          </a:p>
        </p:txBody>
      </p:sp>
      <p:pic>
        <p:nvPicPr>
          <p:cNvPr id="53252" name="图片 32771" descr="PE01561_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9700" y="4481513"/>
            <a:ext cx="3581400" cy="23764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Tm="3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13313"/>
          <p:cNvSpPr/>
          <p:nvPr/>
        </p:nvSpPr>
        <p:spPr>
          <a:xfrm>
            <a:off x="539750" y="549275"/>
            <a:ext cx="6481763" cy="394335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170" tIns="46990" rIns="90170" bIns="4699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故事</a:t>
            </a:r>
            <a:r>
              <a:rPr lang="en-US" altLang="zh-CN" sz="1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en-US" altLang="zh-CN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zh-CN" sz="1800" b="1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zh-CN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zh-CN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chemeClr val="tx1"/>
                </a:solidFill>
                <a:latin typeface="仿宋_GB2312" panose="02010609030101010101" pitchFamily="1" charset="-122"/>
                <a:ea typeface="仿宋_GB2312" panose="02010609030101010101" pitchFamily="1" charset="-122"/>
              </a:rPr>
              <a:t>从前，有一只真抓实干的黑猫，它每天都能捉</a:t>
            </a:r>
            <a:r>
              <a:rPr lang="en-US" altLang="zh-CN" sz="1800" b="1" dirty="0">
                <a:solidFill>
                  <a:schemeClr val="tx1"/>
                </a:solidFill>
                <a:latin typeface="仿宋_GB2312" panose="02010609030101010101" pitchFamily="1" charset="-122"/>
                <a:ea typeface="仿宋_GB2312" panose="02010609030101010101" pitchFamily="1" charset="-122"/>
              </a:rPr>
              <a:t>10</a:t>
            </a:r>
            <a:r>
              <a:rPr lang="zh-CN" altLang="en-US" sz="1800" b="1" dirty="0">
                <a:solidFill>
                  <a:schemeClr val="tx1"/>
                </a:solidFill>
                <a:latin typeface="仿宋_GB2312" panose="02010609030101010101" pitchFamily="1" charset="-122"/>
                <a:ea typeface="仿宋_GB2312" panose="02010609030101010101" pitchFamily="1" charset="-122"/>
              </a:rPr>
              <a:t>多只老鼠，让老鼠们吃尽了苦头。于是，老鼠们召开研讨会共商对付黑猫的办法。有的建议加紧研制毒药，有的说干脆一齐扑上去把黑猫咬死。最后，还是老奸巨猾的鼠王提出了一个与众不同的想法：“老鼠杀猫是不可能的。如果不能杀死它，就应设法躲避它。咱们推选出一名勇士，偷偷地在猫的脖子上挂个铃铛。这样一来，只要猫一动就会有响声，大家就可以事先躲起来。”老鼠们公认这是个很好的想法。但怎样执行呢</a:t>
            </a:r>
            <a:r>
              <a:rPr lang="en-US" altLang="zh-CN" sz="1800" b="1" dirty="0">
                <a:solidFill>
                  <a:schemeClr val="tx1"/>
                </a:solidFill>
                <a:latin typeface="仿宋_GB2312" panose="02010609030101010101" pitchFamily="1" charset="-122"/>
                <a:ea typeface="仿宋_GB2312" panose="02010609030101010101" pitchFamily="1" charset="-122"/>
              </a:rPr>
              <a:t>?</a:t>
            </a:r>
            <a:r>
              <a:rPr lang="zh-CN" altLang="en-US" sz="1800" b="1" dirty="0">
                <a:solidFill>
                  <a:schemeClr val="tx1"/>
                </a:solidFill>
                <a:latin typeface="仿宋_GB2312" panose="02010609030101010101" pitchFamily="1" charset="-122"/>
                <a:ea typeface="仿宋_GB2312" panose="02010609030101010101" pitchFamily="1" charset="-122"/>
              </a:rPr>
              <a:t>高额奖金、颁发荣誉证书等办法一个又一个地提出来，但讨论来讨论去，老鼠们也没有找到一个敢于执行这一决策的勇士。</a:t>
            </a:r>
          </a:p>
        </p:txBody>
      </p:sp>
      <p:sp>
        <p:nvSpPr>
          <p:cNvPr id="14339" name="矩形 13314"/>
          <p:cNvSpPr/>
          <p:nvPr/>
        </p:nvSpPr>
        <p:spPr>
          <a:xfrm>
            <a:off x="1331913" y="4981575"/>
            <a:ext cx="7488237" cy="1616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【</a:t>
            </a:r>
            <a:r>
              <a:rPr lang="zh-CN" altLang="en-US" b="1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点评</a:t>
            </a:r>
            <a:r>
              <a:rPr lang="zh-CN" altLang="en-US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】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b="1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  <a:sym typeface="Arial" panose="020B0604020202020204" pitchFamily="34" charset="0"/>
              </a:rPr>
              <a:t>这个故事告诉我们：有好的想法却不能执行，那只能是空想。同样，对于企业来说，管理者有了决策，但因脱离了实际，无法执行，最终也无济于事。因此，在使员工执行决策之前，管理者首先要根据本企业的实际作出科学决策，保证计划切实可行。</a:t>
            </a:r>
          </a:p>
        </p:txBody>
      </p:sp>
      <p:grpSp>
        <p:nvGrpSpPr>
          <p:cNvPr id="14340" name="组合 13315"/>
          <p:cNvGrpSpPr/>
          <p:nvPr/>
        </p:nvGrpSpPr>
        <p:grpSpPr>
          <a:xfrm>
            <a:off x="7235825" y="1916113"/>
            <a:ext cx="1582738" cy="2017712"/>
            <a:chOff x="0" y="0"/>
            <a:chExt cx="1452" cy="1711"/>
          </a:xfrm>
        </p:grpSpPr>
        <p:grpSp>
          <p:nvGrpSpPr>
            <p:cNvPr id="14344" name="组合 13316"/>
            <p:cNvGrpSpPr/>
            <p:nvPr/>
          </p:nvGrpSpPr>
          <p:grpSpPr>
            <a:xfrm>
              <a:off x="388" y="0"/>
              <a:ext cx="1064" cy="950"/>
              <a:chOff x="0" y="0"/>
              <a:chExt cx="1064" cy="950"/>
            </a:xfrm>
          </p:grpSpPr>
          <p:sp>
            <p:nvSpPr>
              <p:cNvPr id="14393" name="未知"/>
              <p:cNvSpPr/>
              <p:nvPr/>
            </p:nvSpPr>
            <p:spPr>
              <a:xfrm>
                <a:off x="8" y="26"/>
                <a:ext cx="1036" cy="905"/>
              </a:xfrm>
              <a:custGeom>
                <a:avLst/>
                <a:gdLst/>
                <a:ahLst/>
                <a:cxnLst>
                  <a:cxn ang="0">
                    <a:pos x="605" y="828"/>
                  </a:cxn>
                  <a:cxn ang="0">
                    <a:pos x="638" y="828"/>
                  </a:cxn>
                  <a:cxn ang="0">
                    <a:pos x="664" y="809"/>
                  </a:cxn>
                  <a:cxn ang="0">
                    <a:pos x="683" y="803"/>
                  </a:cxn>
                  <a:cxn ang="0">
                    <a:pos x="755" y="847"/>
                  </a:cxn>
                  <a:cxn ang="0">
                    <a:pos x="840" y="834"/>
                  </a:cxn>
                  <a:cxn ang="0">
                    <a:pos x="892" y="815"/>
                  </a:cxn>
                  <a:cxn ang="0">
                    <a:pos x="976" y="853"/>
                  </a:cxn>
                  <a:cxn ang="0">
                    <a:pos x="1015" y="777"/>
                  </a:cxn>
                  <a:cxn ang="0">
                    <a:pos x="989" y="721"/>
                  </a:cxn>
                  <a:cxn ang="0">
                    <a:pos x="976" y="702"/>
                  </a:cxn>
                  <a:cxn ang="0">
                    <a:pos x="1002" y="689"/>
                  </a:cxn>
                  <a:cxn ang="0">
                    <a:pos x="976" y="638"/>
                  </a:cxn>
                  <a:cxn ang="0">
                    <a:pos x="970" y="626"/>
                  </a:cxn>
                  <a:cxn ang="0">
                    <a:pos x="1035" y="512"/>
                  </a:cxn>
                  <a:cxn ang="0">
                    <a:pos x="1002" y="392"/>
                  </a:cxn>
                  <a:cxn ang="0">
                    <a:pos x="931" y="360"/>
                  </a:cxn>
                  <a:cxn ang="0">
                    <a:pos x="1002" y="316"/>
                  </a:cxn>
                  <a:cxn ang="0">
                    <a:pos x="970" y="259"/>
                  </a:cxn>
                  <a:cxn ang="0">
                    <a:pos x="924" y="240"/>
                  </a:cxn>
                  <a:cxn ang="0">
                    <a:pos x="1002" y="240"/>
                  </a:cxn>
                  <a:cxn ang="0">
                    <a:pos x="1022" y="164"/>
                  </a:cxn>
                  <a:cxn ang="0">
                    <a:pos x="976" y="88"/>
                  </a:cxn>
                  <a:cxn ang="0">
                    <a:pos x="892" y="82"/>
                  </a:cxn>
                  <a:cxn ang="0">
                    <a:pos x="872" y="94"/>
                  </a:cxn>
                  <a:cxn ang="0">
                    <a:pos x="827" y="56"/>
                  </a:cxn>
                  <a:cxn ang="0">
                    <a:pos x="788" y="126"/>
                  </a:cxn>
                  <a:cxn ang="0">
                    <a:pos x="755" y="31"/>
                  </a:cxn>
                  <a:cxn ang="0">
                    <a:pos x="618" y="0"/>
                  </a:cxn>
                  <a:cxn ang="0">
                    <a:pos x="527" y="50"/>
                  </a:cxn>
                  <a:cxn ang="0">
                    <a:pos x="495" y="75"/>
                  </a:cxn>
                  <a:cxn ang="0">
                    <a:pos x="449" y="44"/>
                  </a:cxn>
                  <a:cxn ang="0">
                    <a:pos x="384" y="126"/>
                  </a:cxn>
                  <a:cxn ang="0">
                    <a:pos x="371" y="94"/>
                  </a:cxn>
                  <a:cxn ang="0">
                    <a:pos x="332" y="126"/>
                  </a:cxn>
                  <a:cxn ang="0">
                    <a:pos x="299" y="101"/>
                  </a:cxn>
                  <a:cxn ang="0">
                    <a:pos x="247" y="44"/>
                  </a:cxn>
                  <a:cxn ang="0">
                    <a:pos x="169" y="44"/>
                  </a:cxn>
                  <a:cxn ang="0">
                    <a:pos x="97" y="101"/>
                  </a:cxn>
                  <a:cxn ang="0">
                    <a:pos x="123" y="208"/>
                  </a:cxn>
                  <a:cxn ang="0">
                    <a:pos x="78" y="202"/>
                  </a:cxn>
                  <a:cxn ang="0">
                    <a:pos x="58" y="234"/>
                  </a:cxn>
                  <a:cxn ang="0">
                    <a:pos x="84" y="290"/>
                  </a:cxn>
                  <a:cxn ang="0">
                    <a:pos x="65" y="303"/>
                  </a:cxn>
                  <a:cxn ang="0">
                    <a:pos x="0" y="398"/>
                  </a:cxn>
                  <a:cxn ang="0">
                    <a:pos x="52" y="518"/>
                  </a:cxn>
                  <a:cxn ang="0">
                    <a:pos x="136" y="512"/>
                  </a:cxn>
                  <a:cxn ang="0">
                    <a:pos x="71" y="556"/>
                  </a:cxn>
                  <a:cxn ang="0">
                    <a:pos x="65" y="607"/>
                  </a:cxn>
                  <a:cxn ang="0">
                    <a:pos x="91" y="626"/>
                  </a:cxn>
                  <a:cxn ang="0">
                    <a:pos x="143" y="638"/>
                  </a:cxn>
                  <a:cxn ang="0">
                    <a:pos x="91" y="695"/>
                  </a:cxn>
                  <a:cxn ang="0">
                    <a:pos x="97" y="771"/>
                  </a:cxn>
                  <a:cxn ang="0">
                    <a:pos x="156" y="822"/>
                  </a:cxn>
                  <a:cxn ang="0">
                    <a:pos x="214" y="822"/>
                  </a:cxn>
                  <a:cxn ang="0">
                    <a:pos x="234" y="803"/>
                  </a:cxn>
                  <a:cxn ang="0">
                    <a:pos x="371" y="898"/>
                  </a:cxn>
                  <a:cxn ang="0">
                    <a:pos x="508" y="879"/>
                  </a:cxn>
                  <a:cxn ang="0">
                    <a:pos x="573" y="809"/>
                  </a:cxn>
                  <a:cxn ang="0">
                    <a:pos x="592" y="809"/>
                  </a:cxn>
                </a:cxnLst>
                <a:rect l="0" t="0" r="0" b="0"/>
                <a:pathLst>
                  <a:path w="1036" h="905">
                    <a:moveTo>
                      <a:pt x="592" y="809"/>
                    </a:moveTo>
                    <a:lnTo>
                      <a:pt x="605" y="828"/>
                    </a:lnTo>
                    <a:lnTo>
                      <a:pt x="618" y="828"/>
                    </a:lnTo>
                    <a:lnTo>
                      <a:pt x="638" y="828"/>
                    </a:lnTo>
                    <a:lnTo>
                      <a:pt x="651" y="815"/>
                    </a:lnTo>
                    <a:lnTo>
                      <a:pt x="664" y="809"/>
                    </a:lnTo>
                    <a:lnTo>
                      <a:pt x="670" y="765"/>
                    </a:lnTo>
                    <a:lnTo>
                      <a:pt x="683" y="803"/>
                    </a:lnTo>
                    <a:lnTo>
                      <a:pt x="716" y="828"/>
                    </a:lnTo>
                    <a:lnTo>
                      <a:pt x="755" y="847"/>
                    </a:lnTo>
                    <a:lnTo>
                      <a:pt x="807" y="841"/>
                    </a:lnTo>
                    <a:lnTo>
                      <a:pt x="840" y="834"/>
                    </a:lnTo>
                    <a:lnTo>
                      <a:pt x="892" y="777"/>
                    </a:lnTo>
                    <a:lnTo>
                      <a:pt x="892" y="815"/>
                    </a:lnTo>
                    <a:lnTo>
                      <a:pt x="911" y="853"/>
                    </a:lnTo>
                    <a:lnTo>
                      <a:pt x="976" y="853"/>
                    </a:lnTo>
                    <a:lnTo>
                      <a:pt x="1009" y="822"/>
                    </a:lnTo>
                    <a:lnTo>
                      <a:pt x="1015" y="777"/>
                    </a:lnTo>
                    <a:lnTo>
                      <a:pt x="1009" y="746"/>
                    </a:lnTo>
                    <a:lnTo>
                      <a:pt x="989" y="721"/>
                    </a:lnTo>
                    <a:lnTo>
                      <a:pt x="963" y="702"/>
                    </a:lnTo>
                    <a:lnTo>
                      <a:pt x="976" y="702"/>
                    </a:lnTo>
                    <a:lnTo>
                      <a:pt x="996" y="695"/>
                    </a:lnTo>
                    <a:lnTo>
                      <a:pt x="1002" y="689"/>
                    </a:lnTo>
                    <a:lnTo>
                      <a:pt x="1002" y="664"/>
                    </a:lnTo>
                    <a:lnTo>
                      <a:pt x="976" y="638"/>
                    </a:lnTo>
                    <a:lnTo>
                      <a:pt x="937" y="626"/>
                    </a:lnTo>
                    <a:lnTo>
                      <a:pt x="970" y="626"/>
                    </a:lnTo>
                    <a:lnTo>
                      <a:pt x="1009" y="594"/>
                    </a:lnTo>
                    <a:lnTo>
                      <a:pt x="1035" y="512"/>
                    </a:lnTo>
                    <a:lnTo>
                      <a:pt x="1035" y="449"/>
                    </a:lnTo>
                    <a:lnTo>
                      <a:pt x="1002" y="392"/>
                    </a:lnTo>
                    <a:lnTo>
                      <a:pt x="970" y="373"/>
                    </a:lnTo>
                    <a:lnTo>
                      <a:pt x="931" y="360"/>
                    </a:lnTo>
                    <a:lnTo>
                      <a:pt x="989" y="341"/>
                    </a:lnTo>
                    <a:lnTo>
                      <a:pt x="1002" y="316"/>
                    </a:lnTo>
                    <a:lnTo>
                      <a:pt x="996" y="278"/>
                    </a:lnTo>
                    <a:lnTo>
                      <a:pt x="970" y="259"/>
                    </a:lnTo>
                    <a:lnTo>
                      <a:pt x="931" y="259"/>
                    </a:lnTo>
                    <a:lnTo>
                      <a:pt x="924" y="240"/>
                    </a:lnTo>
                    <a:lnTo>
                      <a:pt x="950" y="246"/>
                    </a:lnTo>
                    <a:lnTo>
                      <a:pt x="1002" y="240"/>
                    </a:lnTo>
                    <a:lnTo>
                      <a:pt x="1022" y="208"/>
                    </a:lnTo>
                    <a:lnTo>
                      <a:pt x="1022" y="164"/>
                    </a:lnTo>
                    <a:lnTo>
                      <a:pt x="1009" y="120"/>
                    </a:lnTo>
                    <a:lnTo>
                      <a:pt x="976" y="88"/>
                    </a:lnTo>
                    <a:lnTo>
                      <a:pt x="937" y="75"/>
                    </a:lnTo>
                    <a:lnTo>
                      <a:pt x="892" y="82"/>
                    </a:lnTo>
                    <a:lnTo>
                      <a:pt x="859" y="132"/>
                    </a:lnTo>
                    <a:lnTo>
                      <a:pt x="872" y="94"/>
                    </a:lnTo>
                    <a:lnTo>
                      <a:pt x="859" y="56"/>
                    </a:lnTo>
                    <a:lnTo>
                      <a:pt x="827" y="56"/>
                    </a:lnTo>
                    <a:lnTo>
                      <a:pt x="794" y="75"/>
                    </a:lnTo>
                    <a:lnTo>
                      <a:pt x="788" y="126"/>
                    </a:lnTo>
                    <a:lnTo>
                      <a:pt x="775" y="63"/>
                    </a:lnTo>
                    <a:lnTo>
                      <a:pt x="755" y="31"/>
                    </a:lnTo>
                    <a:lnTo>
                      <a:pt x="709" y="12"/>
                    </a:lnTo>
                    <a:lnTo>
                      <a:pt x="618" y="0"/>
                    </a:lnTo>
                    <a:lnTo>
                      <a:pt x="553" y="25"/>
                    </a:lnTo>
                    <a:lnTo>
                      <a:pt x="527" y="50"/>
                    </a:lnTo>
                    <a:lnTo>
                      <a:pt x="508" y="101"/>
                    </a:lnTo>
                    <a:lnTo>
                      <a:pt x="495" y="75"/>
                    </a:lnTo>
                    <a:lnTo>
                      <a:pt x="475" y="50"/>
                    </a:lnTo>
                    <a:lnTo>
                      <a:pt x="449" y="44"/>
                    </a:lnTo>
                    <a:lnTo>
                      <a:pt x="397" y="69"/>
                    </a:lnTo>
                    <a:lnTo>
                      <a:pt x="384" y="126"/>
                    </a:lnTo>
                    <a:lnTo>
                      <a:pt x="377" y="101"/>
                    </a:lnTo>
                    <a:lnTo>
                      <a:pt x="371" y="94"/>
                    </a:lnTo>
                    <a:lnTo>
                      <a:pt x="351" y="101"/>
                    </a:lnTo>
                    <a:lnTo>
                      <a:pt x="332" y="126"/>
                    </a:lnTo>
                    <a:lnTo>
                      <a:pt x="319" y="158"/>
                    </a:lnTo>
                    <a:lnTo>
                      <a:pt x="299" y="101"/>
                    </a:lnTo>
                    <a:lnTo>
                      <a:pt x="280" y="69"/>
                    </a:lnTo>
                    <a:lnTo>
                      <a:pt x="247" y="44"/>
                    </a:lnTo>
                    <a:lnTo>
                      <a:pt x="201" y="38"/>
                    </a:lnTo>
                    <a:lnTo>
                      <a:pt x="169" y="44"/>
                    </a:lnTo>
                    <a:lnTo>
                      <a:pt x="130" y="63"/>
                    </a:lnTo>
                    <a:lnTo>
                      <a:pt x="97" y="101"/>
                    </a:lnTo>
                    <a:lnTo>
                      <a:pt x="91" y="164"/>
                    </a:lnTo>
                    <a:lnTo>
                      <a:pt x="123" y="208"/>
                    </a:lnTo>
                    <a:lnTo>
                      <a:pt x="91" y="202"/>
                    </a:lnTo>
                    <a:lnTo>
                      <a:pt x="78" y="202"/>
                    </a:lnTo>
                    <a:lnTo>
                      <a:pt x="65" y="208"/>
                    </a:lnTo>
                    <a:lnTo>
                      <a:pt x="58" y="234"/>
                    </a:lnTo>
                    <a:lnTo>
                      <a:pt x="65" y="265"/>
                    </a:lnTo>
                    <a:lnTo>
                      <a:pt x="84" y="290"/>
                    </a:lnTo>
                    <a:lnTo>
                      <a:pt x="110" y="290"/>
                    </a:lnTo>
                    <a:lnTo>
                      <a:pt x="65" y="303"/>
                    </a:lnTo>
                    <a:lnTo>
                      <a:pt x="32" y="335"/>
                    </a:lnTo>
                    <a:lnTo>
                      <a:pt x="0" y="398"/>
                    </a:lnTo>
                    <a:lnTo>
                      <a:pt x="13" y="461"/>
                    </a:lnTo>
                    <a:lnTo>
                      <a:pt x="52" y="518"/>
                    </a:lnTo>
                    <a:lnTo>
                      <a:pt x="78" y="524"/>
                    </a:lnTo>
                    <a:lnTo>
                      <a:pt x="136" y="512"/>
                    </a:lnTo>
                    <a:lnTo>
                      <a:pt x="104" y="524"/>
                    </a:lnTo>
                    <a:lnTo>
                      <a:pt x="71" y="556"/>
                    </a:lnTo>
                    <a:lnTo>
                      <a:pt x="65" y="575"/>
                    </a:lnTo>
                    <a:lnTo>
                      <a:pt x="65" y="607"/>
                    </a:lnTo>
                    <a:lnTo>
                      <a:pt x="71" y="613"/>
                    </a:lnTo>
                    <a:lnTo>
                      <a:pt x="91" y="626"/>
                    </a:lnTo>
                    <a:lnTo>
                      <a:pt x="117" y="632"/>
                    </a:lnTo>
                    <a:lnTo>
                      <a:pt x="143" y="638"/>
                    </a:lnTo>
                    <a:lnTo>
                      <a:pt x="117" y="664"/>
                    </a:lnTo>
                    <a:lnTo>
                      <a:pt x="91" y="695"/>
                    </a:lnTo>
                    <a:lnTo>
                      <a:pt x="91" y="733"/>
                    </a:lnTo>
                    <a:lnTo>
                      <a:pt x="97" y="771"/>
                    </a:lnTo>
                    <a:lnTo>
                      <a:pt x="117" y="803"/>
                    </a:lnTo>
                    <a:lnTo>
                      <a:pt x="156" y="822"/>
                    </a:lnTo>
                    <a:lnTo>
                      <a:pt x="182" y="828"/>
                    </a:lnTo>
                    <a:lnTo>
                      <a:pt x="214" y="822"/>
                    </a:lnTo>
                    <a:lnTo>
                      <a:pt x="228" y="815"/>
                    </a:lnTo>
                    <a:lnTo>
                      <a:pt x="234" y="803"/>
                    </a:lnTo>
                    <a:lnTo>
                      <a:pt x="312" y="885"/>
                    </a:lnTo>
                    <a:lnTo>
                      <a:pt x="371" y="898"/>
                    </a:lnTo>
                    <a:lnTo>
                      <a:pt x="436" y="904"/>
                    </a:lnTo>
                    <a:lnTo>
                      <a:pt x="508" y="879"/>
                    </a:lnTo>
                    <a:lnTo>
                      <a:pt x="553" y="841"/>
                    </a:lnTo>
                    <a:lnTo>
                      <a:pt x="573" y="809"/>
                    </a:lnTo>
                    <a:lnTo>
                      <a:pt x="586" y="765"/>
                    </a:lnTo>
                    <a:lnTo>
                      <a:pt x="592" y="809"/>
                    </a:ln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94" name="未知"/>
              <p:cNvSpPr/>
              <p:nvPr/>
            </p:nvSpPr>
            <p:spPr>
              <a:xfrm>
                <a:off x="0" y="45"/>
                <a:ext cx="607" cy="905"/>
              </a:xfrm>
              <a:custGeom>
                <a:avLst/>
                <a:gdLst/>
                <a:ahLst/>
                <a:cxnLst>
                  <a:cxn ang="0">
                    <a:pos x="586" y="791"/>
                  </a:cxn>
                  <a:cxn ang="0">
                    <a:pos x="469" y="873"/>
                  </a:cxn>
                  <a:cxn ang="0">
                    <a:pos x="345" y="873"/>
                  </a:cxn>
                  <a:cxn ang="0">
                    <a:pos x="241" y="797"/>
                  </a:cxn>
                  <a:cxn ang="0">
                    <a:pos x="170" y="803"/>
                  </a:cxn>
                  <a:cxn ang="0">
                    <a:pos x="104" y="715"/>
                  </a:cxn>
                  <a:cxn ang="0">
                    <a:pos x="156" y="620"/>
                  </a:cxn>
                  <a:cxn ang="0">
                    <a:pos x="78" y="588"/>
                  </a:cxn>
                  <a:cxn ang="0">
                    <a:pos x="117" y="512"/>
                  </a:cxn>
                  <a:cxn ang="0">
                    <a:pos x="91" y="493"/>
                  </a:cxn>
                  <a:cxn ang="0">
                    <a:pos x="26" y="417"/>
                  </a:cxn>
                  <a:cxn ang="0">
                    <a:pos x="52" y="316"/>
                  </a:cxn>
                  <a:cxn ang="0">
                    <a:pos x="124" y="272"/>
                  </a:cxn>
                  <a:cxn ang="0">
                    <a:pos x="78" y="247"/>
                  </a:cxn>
                  <a:cxn ang="0">
                    <a:pos x="91" y="183"/>
                  </a:cxn>
                  <a:cxn ang="0">
                    <a:pos x="111" y="133"/>
                  </a:cxn>
                  <a:cxn ang="0">
                    <a:pos x="189" y="38"/>
                  </a:cxn>
                  <a:cxn ang="0">
                    <a:pos x="287" y="57"/>
                  </a:cxn>
                  <a:cxn ang="0">
                    <a:pos x="332" y="139"/>
                  </a:cxn>
                  <a:cxn ang="0">
                    <a:pos x="384" y="76"/>
                  </a:cxn>
                  <a:cxn ang="0">
                    <a:pos x="417" y="51"/>
                  </a:cxn>
                  <a:cxn ang="0">
                    <a:pos x="495" y="51"/>
                  </a:cxn>
                  <a:cxn ang="0">
                    <a:pos x="541" y="38"/>
                  </a:cxn>
                  <a:cxn ang="0">
                    <a:pos x="469" y="6"/>
                  </a:cxn>
                  <a:cxn ang="0">
                    <a:pos x="397" y="44"/>
                  </a:cxn>
                  <a:cxn ang="0">
                    <a:pos x="339" y="70"/>
                  </a:cxn>
                  <a:cxn ang="0">
                    <a:pos x="313" y="57"/>
                  </a:cxn>
                  <a:cxn ang="0">
                    <a:pos x="261" y="6"/>
                  </a:cxn>
                  <a:cxn ang="0">
                    <a:pos x="156" y="13"/>
                  </a:cxn>
                  <a:cxn ang="0">
                    <a:pos x="98" y="89"/>
                  </a:cxn>
                  <a:cxn ang="0">
                    <a:pos x="78" y="114"/>
                  </a:cxn>
                  <a:cxn ang="0">
                    <a:pos x="65" y="145"/>
                  </a:cxn>
                  <a:cxn ang="0">
                    <a:pos x="59" y="171"/>
                  </a:cxn>
                  <a:cxn ang="0">
                    <a:pos x="52" y="259"/>
                  </a:cxn>
                  <a:cxn ang="0">
                    <a:pos x="20" y="316"/>
                  </a:cxn>
                  <a:cxn ang="0">
                    <a:pos x="26" y="474"/>
                  </a:cxn>
                  <a:cxn ang="0">
                    <a:pos x="65" y="544"/>
                  </a:cxn>
                  <a:cxn ang="0">
                    <a:pos x="59" y="601"/>
                  </a:cxn>
                  <a:cxn ang="0">
                    <a:pos x="111" y="632"/>
                  </a:cxn>
                  <a:cxn ang="0">
                    <a:pos x="78" y="734"/>
                  </a:cxn>
                  <a:cxn ang="0">
                    <a:pos x="156" y="835"/>
                  </a:cxn>
                  <a:cxn ang="0">
                    <a:pos x="267" y="847"/>
                  </a:cxn>
                  <a:cxn ang="0">
                    <a:pos x="391" y="904"/>
                  </a:cxn>
                  <a:cxn ang="0">
                    <a:pos x="541" y="873"/>
                  </a:cxn>
                  <a:cxn ang="0">
                    <a:pos x="606" y="791"/>
                  </a:cxn>
                </a:cxnLst>
                <a:rect l="0" t="0" r="0" b="0"/>
                <a:pathLst>
                  <a:path w="607" h="905">
                    <a:moveTo>
                      <a:pt x="606" y="791"/>
                    </a:moveTo>
                    <a:lnTo>
                      <a:pt x="599" y="746"/>
                    </a:lnTo>
                    <a:lnTo>
                      <a:pt x="586" y="791"/>
                    </a:lnTo>
                    <a:lnTo>
                      <a:pt x="567" y="822"/>
                    </a:lnTo>
                    <a:lnTo>
                      <a:pt x="521" y="854"/>
                    </a:lnTo>
                    <a:lnTo>
                      <a:pt x="469" y="873"/>
                    </a:lnTo>
                    <a:lnTo>
                      <a:pt x="417" y="879"/>
                    </a:lnTo>
                    <a:lnTo>
                      <a:pt x="365" y="873"/>
                    </a:lnTo>
                    <a:lnTo>
                      <a:pt x="345" y="873"/>
                    </a:lnTo>
                    <a:lnTo>
                      <a:pt x="326" y="866"/>
                    </a:lnTo>
                    <a:lnTo>
                      <a:pt x="248" y="784"/>
                    </a:lnTo>
                    <a:lnTo>
                      <a:pt x="241" y="797"/>
                    </a:lnTo>
                    <a:lnTo>
                      <a:pt x="228" y="803"/>
                    </a:lnTo>
                    <a:lnTo>
                      <a:pt x="196" y="810"/>
                    </a:lnTo>
                    <a:lnTo>
                      <a:pt x="170" y="803"/>
                    </a:lnTo>
                    <a:lnTo>
                      <a:pt x="130" y="784"/>
                    </a:lnTo>
                    <a:lnTo>
                      <a:pt x="111" y="753"/>
                    </a:lnTo>
                    <a:lnTo>
                      <a:pt x="104" y="715"/>
                    </a:lnTo>
                    <a:lnTo>
                      <a:pt x="104" y="677"/>
                    </a:lnTo>
                    <a:lnTo>
                      <a:pt x="130" y="645"/>
                    </a:lnTo>
                    <a:lnTo>
                      <a:pt x="156" y="620"/>
                    </a:lnTo>
                    <a:lnTo>
                      <a:pt x="130" y="613"/>
                    </a:lnTo>
                    <a:lnTo>
                      <a:pt x="104" y="607"/>
                    </a:lnTo>
                    <a:lnTo>
                      <a:pt x="78" y="588"/>
                    </a:lnTo>
                    <a:lnTo>
                      <a:pt x="78" y="557"/>
                    </a:lnTo>
                    <a:lnTo>
                      <a:pt x="85" y="538"/>
                    </a:lnTo>
                    <a:lnTo>
                      <a:pt x="117" y="512"/>
                    </a:lnTo>
                    <a:lnTo>
                      <a:pt x="150" y="493"/>
                    </a:lnTo>
                    <a:lnTo>
                      <a:pt x="111" y="493"/>
                    </a:lnTo>
                    <a:lnTo>
                      <a:pt x="91" y="493"/>
                    </a:lnTo>
                    <a:lnTo>
                      <a:pt x="78" y="493"/>
                    </a:lnTo>
                    <a:lnTo>
                      <a:pt x="46" y="462"/>
                    </a:lnTo>
                    <a:lnTo>
                      <a:pt x="26" y="417"/>
                    </a:lnTo>
                    <a:lnTo>
                      <a:pt x="26" y="373"/>
                    </a:lnTo>
                    <a:lnTo>
                      <a:pt x="39" y="335"/>
                    </a:lnTo>
                    <a:lnTo>
                      <a:pt x="52" y="316"/>
                    </a:lnTo>
                    <a:lnTo>
                      <a:pt x="78" y="291"/>
                    </a:lnTo>
                    <a:lnTo>
                      <a:pt x="98" y="285"/>
                    </a:lnTo>
                    <a:lnTo>
                      <a:pt x="124" y="272"/>
                    </a:lnTo>
                    <a:lnTo>
                      <a:pt x="104" y="266"/>
                    </a:lnTo>
                    <a:lnTo>
                      <a:pt x="85" y="259"/>
                    </a:lnTo>
                    <a:lnTo>
                      <a:pt x="78" y="247"/>
                    </a:lnTo>
                    <a:lnTo>
                      <a:pt x="72" y="215"/>
                    </a:lnTo>
                    <a:lnTo>
                      <a:pt x="78" y="190"/>
                    </a:lnTo>
                    <a:lnTo>
                      <a:pt x="91" y="183"/>
                    </a:lnTo>
                    <a:lnTo>
                      <a:pt x="104" y="183"/>
                    </a:lnTo>
                    <a:lnTo>
                      <a:pt x="137" y="190"/>
                    </a:lnTo>
                    <a:lnTo>
                      <a:pt x="111" y="133"/>
                    </a:lnTo>
                    <a:lnTo>
                      <a:pt x="130" y="70"/>
                    </a:lnTo>
                    <a:lnTo>
                      <a:pt x="156" y="51"/>
                    </a:lnTo>
                    <a:lnTo>
                      <a:pt x="189" y="38"/>
                    </a:lnTo>
                    <a:lnTo>
                      <a:pt x="228" y="32"/>
                    </a:lnTo>
                    <a:lnTo>
                      <a:pt x="261" y="38"/>
                    </a:lnTo>
                    <a:lnTo>
                      <a:pt x="287" y="57"/>
                    </a:lnTo>
                    <a:lnTo>
                      <a:pt x="313" y="82"/>
                    </a:lnTo>
                    <a:lnTo>
                      <a:pt x="319" y="114"/>
                    </a:lnTo>
                    <a:lnTo>
                      <a:pt x="332" y="139"/>
                    </a:lnTo>
                    <a:lnTo>
                      <a:pt x="345" y="108"/>
                    </a:lnTo>
                    <a:lnTo>
                      <a:pt x="365" y="82"/>
                    </a:lnTo>
                    <a:lnTo>
                      <a:pt x="384" y="76"/>
                    </a:lnTo>
                    <a:lnTo>
                      <a:pt x="391" y="82"/>
                    </a:lnTo>
                    <a:lnTo>
                      <a:pt x="397" y="108"/>
                    </a:lnTo>
                    <a:lnTo>
                      <a:pt x="417" y="51"/>
                    </a:lnTo>
                    <a:lnTo>
                      <a:pt x="469" y="32"/>
                    </a:lnTo>
                    <a:lnTo>
                      <a:pt x="482" y="38"/>
                    </a:lnTo>
                    <a:lnTo>
                      <a:pt x="495" y="51"/>
                    </a:lnTo>
                    <a:lnTo>
                      <a:pt x="515" y="82"/>
                    </a:lnTo>
                    <a:lnTo>
                      <a:pt x="521" y="114"/>
                    </a:lnTo>
                    <a:lnTo>
                      <a:pt x="541" y="38"/>
                    </a:lnTo>
                    <a:lnTo>
                      <a:pt x="521" y="19"/>
                    </a:lnTo>
                    <a:lnTo>
                      <a:pt x="495" y="13"/>
                    </a:lnTo>
                    <a:lnTo>
                      <a:pt x="469" y="6"/>
                    </a:lnTo>
                    <a:lnTo>
                      <a:pt x="443" y="6"/>
                    </a:lnTo>
                    <a:lnTo>
                      <a:pt x="423" y="25"/>
                    </a:lnTo>
                    <a:lnTo>
                      <a:pt x="397" y="44"/>
                    </a:lnTo>
                    <a:lnTo>
                      <a:pt x="384" y="44"/>
                    </a:lnTo>
                    <a:lnTo>
                      <a:pt x="365" y="51"/>
                    </a:lnTo>
                    <a:lnTo>
                      <a:pt x="339" y="70"/>
                    </a:lnTo>
                    <a:lnTo>
                      <a:pt x="332" y="95"/>
                    </a:lnTo>
                    <a:lnTo>
                      <a:pt x="319" y="63"/>
                    </a:lnTo>
                    <a:lnTo>
                      <a:pt x="313" y="57"/>
                    </a:lnTo>
                    <a:lnTo>
                      <a:pt x="313" y="51"/>
                    </a:lnTo>
                    <a:lnTo>
                      <a:pt x="293" y="19"/>
                    </a:lnTo>
                    <a:lnTo>
                      <a:pt x="261" y="6"/>
                    </a:lnTo>
                    <a:lnTo>
                      <a:pt x="228" y="0"/>
                    </a:lnTo>
                    <a:lnTo>
                      <a:pt x="189" y="6"/>
                    </a:lnTo>
                    <a:lnTo>
                      <a:pt x="156" y="13"/>
                    </a:lnTo>
                    <a:lnTo>
                      <a:pt x="130" y="38"/>
                    </a:lnTo>
                    <a:lnTo>
                      <a:pt x="111" y="57"/>
                    </a:lnTo>
                    <a:lnTo>
                      <a:pt x="98" y="89"/>
                    </a:lnTo>
                    <a:lnTo>
                      <a:pt x="91" y="101"/>
                    </a:lnTo>
                    <a:lnTo>
                      <a:pt x="78" y="114"/>
                    </a:lnTo>
                    <a:lnTo>
                      <a:pt x="78" y="127"/>
                    </a:lnTo>
                    <a:lnTo>
                      <a:pt x="78" y="139"/>
                    </a:lnTo>
                    <a:lnTo>
                      <a:pt x="65" y="145"/>
                    </a:lnTo>
                    <a:lnTo>
                      <a:pt x="65" y="158"/>
                    </a:lnTo>
                    <a:lnTo>
                      <a:pt x="59" y="164"/>
                    </a:lnTo>
                    <a:lnTo>
                      <a:pt x="59" y="171"/>
                    </a:lnTo>
                    <a:lnTo>
                      <a:pt x="52" y="202"/>
                    </a:lnTo>
                    <a:lnTo>
                      <a:pt x="46" y="240"/>
                    </a:lnTo>
                    <a:lnTo>
                      <a:pt x="52" y="259"/>
                    </a:lnTo>
                    <a:lnTo>
                      <a:pt x="65" y="272"/>
                    </a:lnTo>
                    <a:lnTo>
                      <a:pt x="52" y="278"/>
                    </a:lnTo>
                    <a:lnTo>
                      <a:pt x="20" y="316"/>
                    </a:lnTo>
                    <a:lnTo>
                      <a:pt x="0" y="367"/>
                    </a:lnTo>
                    <a:lnTo>
                      <a:pt x="0" y="424"/>
                    </a:lnTo>
                    <a:lnTo>
                      <a:pt x="26" y="474"/>
                    </a:lnTo>
                    <a:lnTo>
                      <a:pt x="46" y="500"/>
                    </a:lnTo>
                    <a:lnTo>
                      <a:pt x="78" y="519"/>
                    </a:lnTo>
                    <a:lnTo>
                      <a:pt x="65" y="544"/>
                    </a:lnTo>
                    <a:lnTo>
                      <a:pt x="52" y="563"/>
                    </a:lnTo>
                    <a:lnTo>
                      <a:pt x="52" y="582"/>
                    </a:lnTo>
                    <a:lnTo>
                      <a:pt x="59" y="601"/>
                    </a:lnTo>
                    <a:lnTo>
                      <a:pt x="72" y="620"/>
                    </a:lnTo>
                    <a:lnTo>
                      <a:pt x="91" y="626"/>
                    </a:lnTo>
                    <a:lnTo>
                      <a:pt x="111" y="632"/>
                    </a:lnTo>
                    <a:lnTo>
                      <a:pt x="104" y="645"/>
                    </a:lnTo>
                    <a:lnTo>
                      <a:pt x="78" y="689"/>
                    </a:lnTo>
                    <a:lnTo>
                      <a:pt x="78" y="734"/>
                    </a:lnTo>
                    <a:lnTo>
                      <a:pt x="91" y="778"/>
                    </a:lnTo>
                    <a:lnTo>
                      <a:pt x="130" y="822"/>
                    </a:lnTo>
                    <a:lnTo>
                      <a:pt x="156" y="835"/>
                    </a:lnTo>
                    <a:lnTo>
                      <a:pt x="196" y="841"/>
                    </a:lnTo>
                    <a:lnTo>
                      <a:pt x="261" y="829"/>
                    </a:lnTo>
                    <a:lnTo>
                      <a:pt x="267" y="847"/>
                    </a:lnTo>
                    <a:lnTo>
                      <a:pt x="306" y="879"/>
                    </a:lnTo>
                    <a:lnTo>
                      <a:pt x="352" y="898"/>
                    </a:lnTo>
                    <a:lnTo>
                      <a:pt x="391" y="904"/>
                    </a:lnTo>
                    <a:lnTo>
                      <a:pt x="443" y="898"/>
                    </a:lnTo>
                    <a:lnTo>
                      <a:pt x="495" y="892"/>
                    </a:lnTo>
                    <a:lnTo>
                      <a:pt x="541" y="873"/>
                    </a:lnTo>
                    <a:lnTo>
                      <a:pt x="580" y="835"/>
                    </a:lnTo>
                    <a:lnTo>
                      <a:pt x="606" y="791"/>
                    </a:lnTo>
                    <a:close/>
                  </a:path>
                </a:pathLst>
              </a:custGeom>
              <a:solidFill>
                <a:srgbClr val="EEEEEE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95" name="未知"/>
              <p:cNvSpPr/>
              <p:nvPr/>
            </p:nvSpPr>
            <p:spPr>
              <a:xfrm>
                <a:off x="503" y="0"/>
                <a:ext cx="561" cy="899"/>
              </a:xfrm>
              <a:custGeom>
                <a:avLst/>
                <a:gdLst/>
                <a:ahLst/>
                <a:cxnLst>
                  <a:cxn ang="0">
                    <a:pos x="84" y="879"/>
                  </a:cxn>
                  <a:cxn ang="0">
                    <a:pos x="156" y="879"/>
                  </a:cxn>
                  <a:cxn ang="0">
                    <a:pos x="214" y="885"/>
                  </a:cxn>
                  <a:cxn ang="0">
                    <a:pos x="319" y="879"/>
                  </a:cxn>
                  <a:cxn ang="0">
                    <a:pos x="436" y="898"/>
                  </a:cxn>
                  <a:cxn ang="0">
                    <a:pos x="533" y="841"/>
                  </a:cxn>
                  <a:cxn ang="0">
                    <a:pos x="540" y="777"/>
                  </a:cxn>
                  <a:cxn ang="0">
                    <a:pos x="520" y="714"/>
                  </a:cxn>
                  <a:cxn ang="0">
                    <a:pos x="501" y="657"/>
                  </a:cxn>
                  <a:cxn ang="0">
                    <a:pos x="553" y="588"/>
                  </a:cxn>
                  <a:cxn ang="0">
                    <a:pos x="553" y="480"/>
                  </a:cxn>
                  <a:cxn ang="0">
                    <a:pos x="507" y="379"/>
                  </a:cxn>
                  <a:cxn ang="0">
                    <a:pos x="520" y="309"/>
                  </a:cxn>
                  <a:cxn ang="0">
                    <a:pos x="540" y="240"/>
                  </a:cxn>
                  <a:cxn ang="0">
                    <a:pos x="527" y="120"/>
                  </a:cxn>
                  <a:cxn ang="0">
                    <a:pos x="468" y="82"/>
                  </a:cxn>
                  <a:cxn ang="0">
                    <a:pos x="377" y="50"/>
                  </a:cxn>
                  <a:cxn ang="0">
                    <a:pos x="319" y="63"/>
                  </a:cxn>
                  <a:cxn ang="0">
                    <a:pos x="234" y="6"/>
                  </a:cxn>
                  <a:cxn ang="0">
                    <a:pos x="52" y="25"/>
                  </a:cxn>
                  <a:cxn ang="0">
                    <a:pos x="45" y="56"/>
                  </a:cxn>
                  <a:cxn ang="0">
                    <a:pos x="247" y="63"/>
                  </a:cxn>
                  <a:cxn ang="0">
                    <a:pos x="299" y="120"/>
                  </a:cxn>
                  <a:cxn ang="0">
                    <a:pos x="351" y="94"/>
                  </a:cxn>
                  <a:cxn ang="0">
                    <a:pos x="358" y="158"/>
                  </a:cxn>
                  <a:cxn ang="0">
                    <a:pos x="436" y="107"/>
                  </a:cxn>
                  <a:cxn ang="0">
                    <a:pos x="507" y="170"/>
                  </a:cxn>
                  <a:cxn ang="0">
                    <a:pos x="501" y="259"/>
                  </a:cxn>
                  <a:cxn ang="0">
                    <a:pos x="429" y="284"/>
                  </a:cxn>
                  <a:cxn ang="0">
                    <a:pos x="494" y="335"/>
                  </a:cxn>
                  <a:cxn ang="0">
                    <a:pos x="429" y="385"/>
                  </a:cxn>
                  <a:cxn ang="0">
                    <a:pos x="527" y="493"/>
                  </a:cxn>
                  <a:cxn ang="0">
                    <a:pos x="475" y="638"/>
                  </a:cxn>
                  <a:cxn ang="0">
                    <a:pos x="475" y="664"/>
                  </a:cxn>
                  <a:cxn ang="0">
                    <a:pos x="501" y="714"/>
                  </a:cxn>
                  <a:cxn ang="0">
                    <a:pos x="462" y="727"/>
                  </a:cxn>
                  <a:cxn ang="0">
                    <a:pos x="501" y="847"/>
                  </a:cxn>
                  <a:cxn ang="0">
                    <a:pos x="429" y="872"/>
                  </a:cxn>
                  <a:cxn ang="0">
                    <a:pos x="390" y="803"/>
                  </a:cxn>
                  <a:cxn ang="0">
                    <a:pos x="293" y="866"/>
                  </a:cxn>
                  <a:cxn ang="0">
                    <a:pos x="169" y="790"/>
                  </a:cxn>
                  <a:cxn ang="0">
                    <a:pos x="136" y="853"/>
                  </a:cxn>
                  <a:cxn ang="0">
                    <a:pos x="91" y="834"/>
                  </a:cxn>
                </a:cxnLst>
                <a:rect l="0" t="0" r="0" b="0"/>
                <a:pathLst>
                  <a:path w="561" h="899">
                    <a:moveTo>
                      <a:pt x="91" y="834"/>
                    </a:moveTo>
                    <a:lnTo>
                      <a:pt x="78" y="866"/>
                    </a:lnTo>
                    <a:lnTo>
                      <a:pt x="84" y="879"/>
                    </a:lnTo>
                    <a:lnTo>
                      <a:pt x="110" y="891"/>
                    </a:lnTo>
                    <a:lnTo>
                      <a:pt x="136" y="885"/>
                    </a:lnTo>
                    <a:lnTo>
                      <a:pt x="156" y="879"/>
                    </a:lnTo>
                    <a:lnTo>
                      <a:pt x="182" y="847"/>
                    </a:lnTo>
                    <a:lnTo>
                      <a:pt x="195" y="866"/>
                    </a:lnTo>
                    <a:lnTo>
                      <a:pt x="214" y="885"/>
                    </a:lnTo>
                    <a:lnTo>
                      <a:pt x="260" y="891"/>
                    </a:lnTo>
                    <a:lnTo>
                      <a:pt x="293" y="891"/>
                    </a:lnTo>
                    <a:lnTo>
                      <a:pt x="319" y="879"/>
                    </a:lnTo>
                    <a:lnTo>
                      <a:pt x="371" y="841"/>
                    </a:lnTo>
                    <a:lnTo>
                      <a:pt x="410" y="891"/>
                    </a:lnTo>
                    <a:lnTo>
                      <a:pt x="436" y="898"/>
                    </a:lnTo>
                    <a:lnTo>
                      <a:pt x="468" y="898"/>
                    </a:lnTo>
                    <a:lnTo>
                      <a:pt x="507" y="879"/>
                    </a:lnTo>
                    <a:lnTo>
                      <a:pt x="533" y="841"/>
                    </a:lnTo>
                    <a:lnTo>
                      <a:pt x="540" y="822"/>
                    </a:lnTo>
                    <a:lnTo>
                      <a:pt x="540" y="796"/>
                    </a:lnTo>
                    <a:lnTo>
                      <a:pt x="540" y="777"/>
                    </a:lnTo>
                    <a:lnTo>
                      <a:pt x="527" y="758"/>
                    </a:lnTo>
                    <a:lnTo>
                      <a:pt x="514" y="733"/>
                    </a:lnTo>
                    <a:lnTo>
                      <a:pt x="520" y="714"/>
                    </a:lnTo>
                    <a:lnTo>
                      <a:pt x="527" y="702"/>
                    </a:lnTo>
                    <a:lnTo>
                      <a:pt x="514" y="676"/>
                    </a:lnTo>
                    <a:lnTo>
                      <a:pt x="501" y="657"/>
                    </a:lnTo>
                    <a:lnTo>
                      <a:pt x="507" y="651"/>
                    </a:lnTo>
                    <a:lnTo>
                      <a:pt x="533" y="619"/>
                    </a:lnTo>
                    <a:lnTo>
                      <a:pt x="553" y="588"/>
                    </a:lnTo>
                    <a:lnTo>
                      <a:pt x="553" y="556"/>
                    </a:lnTo>
                    <a:lnTo>
                      <a:pt x="560" y="512"/>
                    </a:lnTo>
                    <a:lnTo>
                      <a:pt x="553" y="480"/>
                    </a:lnTo>
                    <a:lnTo>
                      <a:pt x="547" y="442"/>
                    </a:lnTo>
                    <a:lnTo>
                      <a:pt x="527" y="411"/>
                    </a:lnTo>
                    <a:lnTo>
                      <a:pt x="507" y="379"/>
                    </a:lnTo>
                    <a:lnTo>
                      <a:pt x="520" y="360"/>
                    </a:lnTo>
                    <a:lnTo>
                      <a:pt x="520" y="335"/>
                    </a:lnTo>
                    <a:lnTo>
                      <a:pt x="520" y="309"/>
                    </a:lnTo>
                    <a:lnTo>
                      <a:pt x="501" y="284"/>
                    </a:lnTo>
                    <a:lnTo>
                      <a:pt x="527" y="259"/>
                    </a:lnTo>
                    <a:lnTo>
                      <a:pt x="540" y="240"/>
                    </a:lnTo>
                    <a:lnTo>
                      <a:pt x="547" y="189"/>
                    </a:lnTo>
                    <a:lnTo>
                      <a:pt x="540" y="145"/>
                    </a:lnTo>
                    <a:lnTo>
                      <a:pt x="527" y="120"/>
                    </a:lnTo>
                    <a:lnTo>
                      <a:pt x="507" y="107"/>
                    </a:lnTo>
                    <a:lnTo>
                      <a:pt x="488" y="88"/>
                    </a:lnTo>
                    <a:lnTo>
                      <a:pt x="468" y="82"/>
                    </a:lnTo>
                    <a:lnTo>
                      <a:pt x="397" y="75"/>
                    </a:lnTo>
                    <a:lnTo>
                      <a:pt x="390" y="56"/>
                    </a:lnTo>
                    <a:lnTo>
                      <a:pt x="377" y="50"/>
                    </a:lnTo>
                    <a:lnTo>
                      <a:pt x="351" y="44"/>
                    </a:lnTo>
                    <a:lnTo>
                      <a:pt x="332" y="50"/>
                    </a:lnTo>
                    <a:lnTo>
                      <a:pt x="319" y="63"/>
                    </a:lnTo>
                    <a:lnTo>
                      <a:pt x="293" y="82"/>
                    </a:lnTo>
                    <a:lnTo>
                      <a:pt x="266" y="38"/>
                    </a:lnTo>
                    <a:lnTo>
                      <a:pt x="234" y="6"/>
                    </a:lnTo>
                    <a:lnTo>
                      <a:pt x="169" y="0"/>
                    </a:lnTo>
                    <a:lnTo>
                      <a:pt x="110" y="0"/>
                    </a:lnTo>
                    <a:lnTo>
                      <a:pt x="52" y="25"/>
                    </a:lnTo>
                    <a:lnTo>
                      <a:pt x="0" y="63"/>
                    </a:lnTo>
                    <a:lnTo>
                      <a:pt x="26" y="82"/>
                    </a:lnTo>
                    <a:lnTo>
                      <a:pt x="45" y="56"/>
                    </a:lnTo>
                    <a:lnTo>
                      <a:pt x="123" y="31"/>
                    </a:lnTo>
                    <a:lnTo>
                      <a:pt x="208" y="44"/>
                    </a:lnTo>
                    <a:lnTo>
                      <a:pt x="247" y="63"/>
                    </a:lnTo>
                    <a:lnTo>
                      <a:pt x="266" y="107"/>
                    </a:lnTo>
                    <a:lnTo>
                      <a:pt x="286" y="151"/>
                    </a:lnTo>
                    <a:lnTo>
                      <a:pt x="299" y="120"/>
                    </a:lnTo>
                    <a:lnTo>
                      <a:pt x="319" y="94"/>
                    </a:lnTo>
                    <a:lnTo>
                      <a:pt x="332" y="82"/>
                    </a:lnTo>
                    <a:lnTo>
                      <a:pt x="351" y="94"/>
                    </a:lnTo>
                    <a:lnTo>
                      <a:pt x="358" y="107"/>
                    </a:lnTo>
                    <a:lnTo>
                      <a:pt x="364" y="132"/>
                    </a:lnTo>
                    <a:lnTo>
                      <a:pt x="358" y="158"/>
                    </a:lnTo>
                    <a:lnTo>
                      <a:pt x="377" y="132"/>
                    </a:lnTo>
                    <a:lnTo>
                      <a:pt x="403" y="107"/>
                    </a:lnTo>
                    <a:lnTo>
                      <a:pt x="436" y="107"/>
                    </a:lnTo>
                    <a:lnTo>
                      <a:pt x="468" y="113"/>
                    </a:lnTo>
                    <a:lnTo>
                      <a:pt x="494" y="139"/>
                    </a:lnTo>
                    <a:lnTo>
                      <a:pt x="507" y="170"/>
                    </a:lnTo>
                    <a:lnTo>
                      <a:pt x="514" y="202"/>
                    </a:lnTo>
                    <a:lnTo>
                      <a:pt x="507" y="234"/>
                    </a:lnTo>
                    <a:lnTo>
                      <a:pt x="501" y="259"/>
                    </a:lnTo>
                    <a:lnTo>
                      <a:pt x="462" y="265"/>
                    </a:lnTo>
                    <a:lnTo>
                      <a:pt x="423" y="265"/>
                    </a:lnTo>
                    <a:lnTo>
                      <a:pt x="429" y="284"/>
                    </a:lnTo>
                    <a:lnTo>
                      <a:pt x="468" y="290"/>
                    </a:lnTo>
                    <a:lnTo>
                      <a:pt x="488" y="309"/>
                    </a:lnTo>
                    <a:lnTo>
                      <a:pt x="494" y="335"/>
                    </a:lnTo>
                    <a:lnTo>
                      <a:pt x="494" y="354"/>
                    </a:lnTo>
                    <a:lnTo>
                      <a:pt x="462" y="373"/>
                    </a:lnTo>
                    <a:lnTo>
                      <a:pt x="429" y="385"/>
                    </a:lnTo>
                    <a:lnTo>
                      <a:pt x="468" y="398"/>
                    </a:lnTo>
                    <a:lnTo>
                      <a:pt x="507" y="436"/>
                    </a:lnTo>
                    <a:lnTo>
                      <a:pt x="527" y="493"/>
                    </a:lnTo>
                    <a:lnTo>
                      <a:pt x="520" y="556"/>
                    </a:lnTo>
                    <a:lnTo>
                      <a:pt x="501" y="613"/>
                    </a:lnTo>
                    <a:lnTo>
                      <a:pt x="475" y="638"/>
                    </a:lnTo>
                    <a:lnTo>
                      <a:pt x="436" y="651"/>
                    </a:lnTo>
                    <a:lnTo>
                      <a:pt x="455" y="664"/>
                    </a:lnTo>
                    <a:lnTo>
                      <a:pt x="475" y="664"/>
                    </a:lnTo>
                    <a:lnTo>
                      <a:pt x="501" y="689"/>
                    </a:lnTo>
                    <a:lnTo>
                      <a:pt x="501" y="695"/>
                    </a:lnTo>
                    <a:lnTo>
                      <a:pt x="501" y="714"/>
                    </a:lnTo>
                    <a:lnTo>
                      <a:pt x="494" y="721"/>
                    </a:lnTo>
                    <a:lnTo>
                      <a:pt x="475" y="727"/>
                    </a:lnTo>
                    <a:lnTo>
                      <a:pt x="462" y="727"/>
                    </a:lnTo>
                    <a:lnTo>
                      <a:pt x="501" y="765"/>
                    </a:lnTo>
                    <a:lnTo>
                      <a:pt x="507" y="828"/>
                    </a:lnTo>
                    <a:lnTo>
                      <a:pt x="501" y="847"/>
                    </a:lnTo>
                    <a:lnTo>
                      <a:pt x="475" y="866"/>
                    </a:lnTo>
                    <a:lnTo>
                      <a:pt x="455" y="872"/>
                    </a:lnTo>
                    <a:lnTo>
                      <a:pt x="429" y="872"/>
                    </a:lnTo>
                    <a:lnTo>
                      <a:pt x="410" y="866"/>
                    </a:lnTo>
                    <a:lnTo>
                      <a:pt x="397" y="841"/>
                    </a:lnTo>
                    <a:lnTo>
                      <a:pt x="390" y="803"/>
                    </a:lnTo>
                    <a:lnTo>
                      <a:pt x="364" y="828"/>
                    </a:lnTo>
                    <a:lnTo>
                      <a:pt x="332" y="853"/>
                    </a:lnTo>
                    <a:lnTo>
                      <a:pt x="293" y="866"/>
                    </a:lnTo>
                    <a:lnTo>
                      <a:pt x="260" y="866"/>
                    </a:lnTo>
                    <a:lnTo>
                      <a:pt x="208" y="841"/>
                    </a:lnTo>
                    <a:lnTo>
                      <a:pt x="169" y="790"/>
                    </a:lnTo>
                    <a:lnTo>
                      <a:pt x="162" y="834"/>
                    </a:lnTo>
                    <a:lnTo>
                      <a:pt x="149" y="841"/>
                    </a:lnTo>
                    <a:lnTo>
                      <a:pt x="136" y="853"/>
                    </a:lnTo>
                    <a:lnTo>
                      <a:pt x="117" y="853"/>
                    </a:lnTo>
                    <a:lnTo>
                      <a:pt x="104" y="853"/>
                    </a:lnTo>
                    <a:lnTo>
                      <a:pt x="91" y="834"/>
                    </a:lnTo>
                    <a:close/>
                  </a:path>
                </a:pathLst>
              </a:custGeom>
              <a:solidFill>
                <a:srgbClr val="EEEEEE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4345" name="组合 13320"/>
            <p:cNvGrpSpPr/>
            <p:nvPr/>
          </p:nvGrpSpPr>
          <p:grpSpPr>
            <a:xfrm>
              <a:off x="0" y="857"/>
              <a:ext cx="621" cy="854"/>
              <a:chOff x="0" y="0"/>
              <a:chExt cx="621" cy="854"/>
            </a:xfrm>
          </p:grpSpPr>
          <p:sp>
            <p:nvSpPr>
              <p:cNvPr id="14346" name="未知"/>
              <p:cNvSpPr/>
              <p:nvPr/>
            </p:nvSpPr>
            <p:spPr>
              <a:xfrm>
                <a:off x="316" y="111"/>
                <a:ext cx="305" cy="587"/>
              </a:xfrm>
              <a:custGeom>
                <a:avLst/>
                <a:gdLst/>
                <a:ahLst/>
                <a:cxnLst>
                  <a:cxn ang="0">
                    <a:pos x="19" y="521"/>
                  </a:cxn>
                  <a:cxn ang="0">
                    <a:pos x="32" y="429"/>
                  </a:cxn>
                  <a:cxn ang="0">
                    <a:pos x="70" y="325"/>
                  </a:cxn>
                  <a:cxn ang="0">
                    <a:pos x="133" y="247"/>
                  </a:cxn>
                  <a:cxn ang="0">
                    <a:pos x="177" y="110"/>
                  </a:cxn>
                  <a:cxn ang="0">
                    <a:pos x="222" y="45"/>
                  </a:cxn>
                  <a:cxn ang="0">
                    <a:pos x="247" y="0"/>
                  </a:cxn>
                  <a:cxn ang="0">
                    <a:pos x="291" y="45"/>
                  </a:cxn>
                  <a:cxn ang="0">
                    <a:pos x="260" y="110"/>
                  </a:cxn>
                  <a:cxn ang="0">
                    <a:pos x="222" y="195"/>
                  </a:cxn>
                  <a:cxn ang="0">
                    <a:pos x="247" y="299"/>
                  </a:cxn>
                  <a:cxn ang="0">
                    <a:pos x="285" y="325"/>
                  </a:cxn>
                  <a:cxn ang="0">
                    <a:pos x="304" y="371"/>
                  </a:cxn>
                  <a:cxn ang="0">
                    <a:pos x="272" y="442"/>
                  </a:cxn>
                  <a:cxn ang="0">
                    <a:pos x="215" y="488"/>
                  </a:cxn>
                  <a:cxn ang="0">
                    <a:pos x="146" y="560"/>
                  </a:cxn>
                  <a:cxn ang="0">
                    <a:pos x="76" y="586"/>
                  </a:cxn>
                  <a:cxn ang="0">
                    <a:pos x="133" y="540"/>
                  </a:cxn>
                  <a:cxn ang="0">
                    <a:pos x="139" y="403"/>
                  </a:cxn>
                  <a:cxn ang="0">
                    <a:pos x="165" y="403"/>
                  </a:cxn>
                  <a:cxn ang="0">
                    <a:pos x="171" y="429"/>
                  </a:cxn>
                  <a:cxn ang="0">
                    <a:pos x="152" y="455"/>
                  </a:cxn>
                  <a:cxn ang="0">
                    <a:pos x="152" y="429"/>
                  </a:cxn>
                  <a:cxn ang="0">
                    <a:pos x="146" y="475"/>
                  </a:cxn>
                  <a:cxn ang="0">
                    <a:pos x="184" y="508"/>
                  </a:cxn>
                  <a:cxn ang="0">
                    <a:pos x="215" y="455"/>
                  </a:cxn>
                  <a:cxn ang="0">
                    <a:pos x="247" y="429"/>
                  </a:cxn>
                  <a:cxn ang="0">
                    <a:pos x="297" y="384"/>
                  </a:cxn>
                  <a:cxn ang="0">
                    <a:pos x="291" y="351"/>
                  </a:cxn>
                  <a:cxn ang="0">
                    <a:pos x="272" y="332"/>
                  </a:cxn>
                  <a:cxn ang="0">
                    <a:pos x="158" y="299"/>
                  </a:cxn>
                  <a:cxn ang="0">
                    <a:pos x="127" y="280"/>
                  </a:cxn>
                  <a:cxn ang="0">
                    <a:pos x="165" y="299"/>
                  </a:cxn>
                  <a:cxn ang="0">
                    <a:pos x="196" y="195"/>
                  </a:cxn>
                  <a:cxn ang="0">
                    <a:pos x="253" y="91"/>
                  </a:cxn>
                  <a:cxn ang="0">
                    <a:pos x="272" y="13"/>
                  </a:cxn>
                  <a:cxn ang="0">
                    <a:pos x="247" y="19"/>
                  </a:cxn>
                  <a:cxn ang="0">
                    <a:pos x="260" y="45"/>
                  </a:cxn>
                  <a:cxn ang="0">
                    <a:pos x="247" y="26"/>
                  </a:cxn>
                  <a:cxn ang="0">
                    <a:pos x="247" y="39"/>
                  </a:cxn>
                  <a:cxn ang="0">
                    <a:pos x="222" y="71"/>
                  </a:cxn>
                  <a:cxn ang="0">
                    <a:pos x="209" y="97"/>
                  </a:cxn>
                  <a:cxn ang="0">
                    <a:pos x="152" y="221"/>
                  </a:cxn>
                  <a:cxn ang="0">
                    <a:pos x="95" y="293"/>
                  </a:cxn>
                  <a:cxn ang="0">
                    <a:pos x="44" y="495"/>
                  </a:cxn>
                  <a:cxn ang="0">
                    <a:pos x="0" y="553"/>
                  </a:cxn>
                </a:cxnLst>
                <a:rect l="0" t="0" r="0" b="0"/>
                <a:pathLst>
                  <a:path w="305" h="587">
                    <a:moveTo>
                      <a:pt x="0" y="553"/>
                    </a:moveTo>
                    <a:lnTo>
                      <a:pt x="13" y="534"/>
                    </a:lnTo>
                    <a:lnTo>
                      <a:pt x="19" y="521"/>
                    </a:lnTo>
                    <a:lnTo>
                      <a:pt x="19" y="508"/>
                    </a:lnTo>
                    <a:lnTo>
                      <a:pt x="26" y="495"/>
                    </a:lnTo>
                    <a:lnTo>
                      <a:pt x="32" y="429"/>
                    </a:lnTo>
                    <a:lnTo>
                      <a:pt x="44" y="403"/>
                    </a:lnTo>
                    <a:lnTo>
                      <a:pt x="51" y="377"/>
                    </a:lnTo>
                    <a:lnTo>
                      <a:pt x="70" y="325"/>
                    </a:lnTo>
                    <a:lnTo>
                      <a:pt x="95" y="273"/>
                    </a:lnTo>
                    <a:lnTo>
                      <a:pt x="114" y="273"/>
                    </a:lnTo>
                    <a:lnTo>
                      <a:pt x="133" y="247"/>
                    </a:lnTo>
                    <a:lnTo>
                      <a:pt x="146" y="195"/>
                    </a:lnTo>
                    <a:lnTo>
                      <a:pt x="158" y="143"/>
                    </a:lnTo>
                    <a:lnTo>
                      <a:pt x="177" y="110"/>
                    </a:lnTo>
                    <a:lnTo>
                      <a:pt x="209" y="78"/>
                    </a:lnTo>
                    <a:lnTo>
                      <a:pt x="222" y="65"/>
                    </a:lnTo>
                    <a:lnTo>
                      <a:pt x="222" y="45"/>
                    </a:lnTo>
                    <a:lnTo>
                      <a:pt x="228" y="32"/>
                    </a:lnTo>
                    <a:lnTo>
                      <a:pt x="228" y="13"/>
                    </a:lnTo>
                    <a:lnTo>
                      <a:pt x="247" y="0"/>
                    </a:lnTo>
                    <a:lnTo>
                      <a:pt x="272" y="0"/>
                    </a:lnTo>
                    <a:lnTo>
                      <a:pt x="291" y="13"/>
                    </a:lnTo>
                    <a:lnTo>
                      <a:pt x="291" y="45"/>
                    </a:lnTo>
                    <a:lnTo>
                      <a:pt x="278" y="78"/>
                    </a:lnTo>
                    <a:lnTo>
                      <a:pt x="266" y="97"/>
                    </a:lnTo>
                    <a:lnTo>
                      <a:pt x="260" y="110"/>
                    </a:lnTo>
                    <a:lnTo>
                      <a:pt x="253" y="117"/>
                    </a:lnTo>
                    <a:lnTo>
                      <a:pt x="241" y="162"/>
                    </a:lnTo>
                    <a:lnTo>
                      <a:pt x="222" y="195"/>
                    </a:lnTo>
                    <a:lnTo>
                      <a:pt x="215" y="201"/>
                    </a:lnTo>
                    <a:lnTo>
                      <a:pt x="203" y="299"/>
                    </a:lnTo>
                    <a:lnTo>
                      <a:pt x="247" y="299"/>
                    </a:lnTo>
                    <a:lnTo>
                      <a:pt x="266" y="299"/>
                    </a:lnTo>
                    <a:lnTo>
                      <a:pt x="272" y="312"/>
                    </a:lnTo>
                    <a:lnTo>
                      <a:pt x="285" y="325"/>
                    </a:lnTo>
                    <a:lnTo>
                      <a:pt x="297" y="338"/>
                    </a:lnTo>
                    <a:lnTo>
                      <a:pt x="297" y="345"/>
                    </a:lnTo>
                    <a:lnTo>
                      <a:pt x="304" y="371"/>
                    </a:lnTo>
                    <a:lnTo>
                      <a:pt x="297" y="397"/>
                    </a:lnTo>
                    <a:lnTo>
                      <a:pt x="285" y="416"/>
                    </a:lnTo>
                    <a:lnTo>
                      <a:pt x="272" y="442"/>
                    </a:lnTo>
                    <a:lnTo>
                      <a:pt x="253" y="455"/>
                    </a:lnTo>
                    <a:lnTo>
                      <a:pt x="241" y="455"/>
                    </a:lnTo>
                    <a:lnTo>
                      <a:pt x="215" y="488"/>
                    </a:lnTo>
                    <a:lnTo>
                      <a:pt x="190" y="521"/>
                    </a:lnTo>
                    <a:lnTo>
                      <a:pt x="152" y="521"/>
                    </a:lnTo>
                    <a:lnTo>
                      <a:pt x="146" y="560"/>
                    </a:lnTo>
                    <a:lnTo>
                      <a:pt x="120" y="586"/>
                    </a:lnTo>
                    <a:lnTo>
                      <a:pt x="101" y="586"/>
                    </a:lnTo>
                    <a:lnTo>
                      <a:pt x="76" y="586"/>
                    </a:lnTo>
                    <a:lnTo>
                      <a:pt x="114" y="573"/>
                    </a:lnTo>
                    <a:lnTo>
                      <a:pt x="127" y="560"/>
                    </a:lnTo>
                    <a:lnTo>
                      <a:pt x="133" y="540"/>
                    </a:lnTo>
                    <a:lnTo>
                      <a:pt x="133" y="527"/>
                    </a:lnTo>
                    <a:lnTo>
                      <a:pt x="133" y="462"/>
                    </a:lnTo>
                    <a:lnTo>
                      <a:pt x="139" y="403"/>
                    </a:lnTo>
                    <a:lnTo>
                      <a:pt x="146" y="429"/>
                    </a:lnTo>
                    <a:lnTo>
                      <a:pt x="146" y="423"/>
                    </a:lnTo>
                    <a:lnTo>
                      <a:pt x="165" y="403"/>
                    </a:lnTo>
                    <a:lnTo>
                      <a:pt x="165" y="423"/>
                    </a:lnTo>
                    <a:lnTo>
                      <a:pt x="177" y="416"/>
                    </a:lnTo>
                    <a:lnTo>
                      <a:pt x="171" y="429"/>
                    </a:lnTo>
                    <a:lnTo>
                      <a:pt x="158" y="436"/>
                    </a:lnTo>
                    <a:lnTo>
                      <a:pt x="152" y="436"/>
                    </a:lnTo>
                    <a:lnTo>
                      <a:pt x="152" y="455"/>
                    </a:lnTo>
                    <a:lnTo>
                      <a:pt x="146" y="442"/>
                    </a:lnTo>
                    <a:lnTo>
                      <a:pt x="152" y="429"/>
                    </a:lnTo>
                    <a:lnTo>
                      <a:pt x="146" y="429"/>
                    </a:lnTo>
                    <a:lnTo>
                      <a:pt x="146" y="462"/>
                    </a:lnTo>
                    <a:lnTo>
                      <a:pt x="146" y="475"/>
                    </a:lnTo>
                    <a:lnTo>
                      <a:pt x="146" y="495"/>
                    </a:lnTo>
                    <a:lnTo>
                      <a:pt x="146" y="508"/>
                    </a:lnTo>
                    <a:lnTo>
                      <a:pt x="184" y="508"/>
                    </a:lnTo>
                    <a:lnTo>
                      <a:pt x="196" y="482"/>
                    </a:lnTo>
                    <a:lnTo>
                      <a:pt x="215" y="462"/>
                    </a:lnTo>
                    <a:lnTo>
                      <a:pt x="215" y="455"/>
                    </a:lnTo>
                    <a:lnTo>
                      <a:pt x="234" y="436"/>
                    </a:lnTo>
                    <a:lnTo>
                      <a:pt x="241" y="436"/>
                    </a:lnTo>
                    <a:lnTo>
                      <a:pt x="247" y="429"/>
                    </a:lnTo>
                    <a:lnTo>
                      <a:pt x="266" y="410"/>
                    </a:lnTo>
                    <a:lnTo>
                      <a:pt x="278" y="397"/>
                    </a:lnTo>
                    <a:lnTo>
                      <a:pt x="297" y="384"/>
                    </a:lnTo>
                    <a:lnTo>
                      <a:pt x="297" y="377"/>
                    </a:lnTo>
                    <a:lnTo>
                      <a:pt x="297" y="364"/>
                    </a:lnTo>
                    <a:lnTo>
                      <a:pt x="291" y="351"/>
                    </a:lnTo>
                    <a:lnTo>
                      <a:pt x="278" y="351"/>
                    </a:lnTo>
                    <a:lnTo>
                      <a:pt x="266" y="345"/>
                    </a:lnTo>
                    <a:lnTo>
                      <a:pt x="272" y="332"/>
                    </a:lnTo>
                    <a:lnTo>
                      <a:pt x="266" y="325"/>
                    </a:lnTo>
                    <a:lnTo>
                      <a:pt x="215" y="312"/>
                    </a:lnTo>
                    <a:lnTo>
                      <a:pt x="158" y="299"/>
                    </a:lnTo>
                    <a:lnTo>
                      <a:pt x="146" y="299"/>
                    </a:lnTo>
                    <a:lnTo>
                      <a:pt x="120" y="280"/>
                    </a:lnTo>
                    <a:lnTo>
                      <a:pt x="127" y="280"/>
                    </a:lnTo>
                    <a:lnTo>
                      <a:pt x="133" y="286"/>
                    </a:lnTo>
                    <a:lnTo>
                      <a:pt x="146" y="293"/>
                    </a:lnTo>
                    <a:lnTo>
                      <a:pt x="165" y="299"/>
                    </a:lnTo>
                    <a:lnTo>
                      <a:pt x="190" y="299"/>
                    </a:lnTo>
                    <a:lnTo>
                      <a:pt x="196" y="247"/>
                    </a:lnTo>
                    <a:lnTo>
                      <a:pt x="196" y="195"/>
                    </a:lnTo>
                    <a:lnTo>
                      <a:pt x="222" y="169"/>
                    </a:lnTo>
                    <a:lnTo>
                      <a:pt x="241" y="123"/>
                    </a:lnTo>
                    <a:lnTo>
                      <a:pt x="253" y="91"/>
                    </a:lnTo>
                    <a:lnTo>
                      <a:pt x="272" y="65"/>
                    </a:lnTo>
                    <a:lnTo>
                      <a:pt x="278" y="32"/>
                    </a:lnTo>
                    <a:lnTo>
                      <a:pt x="272" y="13"/>
                    </a:lnTo>
                    <a:lnTo>
                      <a:pt x="260" y="13"/>
                    </a:lnTo>
                    <a:lnTo>
                      <a:pt x="247" y="13"/>
                    </a:lnTo>
                    <a:lnTo>
                      <a:pt x="247" y="19"/>
                    </a:lnTo>
                    <a:lnTo>
                      <a:pt x="247" y="26"/>
                    </a:lnTo>
                    <a:lnTo>
                      <a:pt x="253" y="39"/>
                    </a:lnTo>
                    <a:lnTo>
                      <a:pt x="260" y="45"/>
                    </a:lnTo>
                    <a:lnTo>
                      <a:pt x="253" y="39"/>
                    </a:lnTo>
                    <a:lnTo>
                      <a:pt x="247" y="32"/>
                    </a:lnTo>
                    <a:lnTo>
                      <a:pt x="247" y="26"/>
                    </a:lnTo>
                    <a:lnTo>
                      <a:pt x="247" y="39"/>
                    </a:lnTo>
                    <a:lnTo>
                      <a:pt x="234" y="52"/>
                    </a:lnTo>
                    <a:lnTo>
                      <a:pt x="228" y="65"/>
                    </a:lnTo>
                    <a:lnTo>
                      <a:pt x="222" y="71"/>
                    </a:lnTo>
                    <a:lnTo>
                      <a:pt x="222" y="91"/>
                    </a:lnTo>
                    <a:lnTo>
                      <a:pt x="215" y="91"/>
                    </a:lnTo>
                    <a:lnTo>
                      <a:pt x="209" y="97"/>
                    </a:lnTo>
                    <a:lnTo>
                      <a:pt x="184" y="123"/>
                    </a:lnTo>
                    <a:lnTo>
                      <a:pt x="171" y="156"/>
                    </a:lnTo>
                    <a:lnTo>
                      <a:pt x="152" y="221"/>
                    </a:lnTo>
                    <a:lnTo>
                      <a:pt x="127" y="280"/>
                    </a:lnTo>
                    <a:lnTo>
                      <a:pt x="114" y="286"/>
                    </a:lnTo>
                    <a:lnTo>
                      <a:pt x="95" y="293"/>
                    </a:lnTo>
                    <a:lnTo>
                      <a:pt x="63" y="390"/>
                    </a:lnTo>
                    <a:lnTo>
                      <a:pt x="44" y="442"/>
                    </a:lnTo>
                    <a:lnTo>
                      <a:pt x="44" y="495"/>
                    </a:lnTo>
                    <a:lnTo>
                      <a:pt x="26" y="540"/>
                    </a:lnTo>
                    <a:lnTo>
                      <a:pt x="19" y="560"/>
                    </a:lnTo>
                    <a:lnTo>
                      <a:pt x="0" y="553"/>
                    </a:lnTo>
                    <a:close/>
                  </a:path>
                </a:pathLst>
              </a:custGeom>
              <a:solidFill>
                <a:srgbClr val="EEEEEE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47" name="未知"/>
              <p:cNvSpPr/>
              <p:nvPr/>
            </p:nvSpPr>
            <p:spPr>
              <a:xfrm>
                <a:off x="44" y="98"/>
                <a:ext cx="349" cy="496"/>
              </a:xfrm>
              <a:custGeom>
                <a:avLst/>
                <a:gdLst/>
                <a:ahLst/>
                <a:cxnLst>
                  <a:cxn ang="0">
                    <a:pos x="310" y="104"/>
                  </a:cxn>
                  <a:cxn ang="0">
                    <a:pos x="291" y="78"/>
                  </a:cxn>
                  <a:cxn ang="0">
                    <a:pos x="285" y="39"/>
                  </a:cxn>
                  <a:cxn ang="0">
                    <a:pos x="279" y="19"/>
                  </a:cxn>
                  <a:cxn ang="0">
                    <a:pos x="272" y="0"/>
                  </a:cxn>
                  <a:cxn ang="0">
                    <a:pos x="215" y="0"/>
                  </a:cxn>
                  <a:cxn ang="0">
                    <a:pos x="190" y="19"/>
                  </a:cxn>
                  <a:cxn ang="0">
                    <a:pos x="171" y="0"/>
                  </a:cxn>
                  <a:cxn ang="0">
                    <a:pos x="95" y="0"/>
                  </a:cxn>
                  <a:cxn ang="0">
                    <a:pos x="76" y="58"/>
                  </a:cxn>
                  <a:cxn ang="0">
                    <a:pos x="76" y="78"/>
                  </a:cxn>
                  <a:cxn ang="0">
                    <a:pos x="64" y="91"/>
                  </a:cxn>
                  <a:cxn ang="0">
                    <a:pos x="38" y="117"/>
                  </a:cxn>
                  <a:cxn ang="0">
                    <a:pos x="26" y="156"/>
                  </a:cxn>
                  <a:cxn ang="0">
                    <a:pos x="0" y="208"/>
                  </a:cxn>
                  <a:cxn ang="0">
                    <a:pos x="0" y="234"/>
                  </a:cxn>
                  <a:cxn ang="0">
                    <a:pos x="7" y="260"/>
                  </a:cxn>
                  <a:cxn ang="0">
                    <a:pos x="32" y="306"/>
                  </a:cxn>
                  <a:cxn ang="0">
                    <a:pos x="64" y="338"/>
                  </a:cxn>
                  <a:cxn ang="0">
                    <a:pos x="57" y="306"/>
                  </a:cxn>
                  <a:cxn ang="0">
                    <a:pos x="70" y="325"/>
                  </a:cxn>
                  <a:cxn ang="0">
                    <a:pos x="139" y="468"/>
                  </a:cxn>
                  <a:cxn ang="0">
                    <a:pos x="152" y="495"/>
                  </a:cxn>
                  <a:cxn ang="0">
                    <a:pos x="165" y="495"/>
                  </a:cxn>
                  <a:cxn ang="0">
                    <a:pos x="215" y="488"/>
                  </a:cxn>
                  <a:cxn ang="0">
                    <a:pos x="228" y="475"/>
                  </a:cxn>
                  <a:cxn ang="0">
                    <a:pos x="253" y="390"/>
                  </a:cxn>
                  <a:cxn ang="0">
                    <a:pos x="266" y="377"/>
                  </a:cxn>
                  <a:cxn ang="0">
                    <a:pos x="291" y="338"/>
                  </a:cxn>
                  <a:cxn ang="0">
                    <a:pos x="329" y="306"/>
                  </a:cxn>
                  <a:cxn ang="0">
                    <a:pos x="348" y="260"/>
                  </a:cxn>
                  <a:cxn ang="0">
                    <a:pos x="348" y="208"/>
                  </a:cxn>
                  <a:cxn ang="0">
                    <a:pos x="342" y="195"/>
                  </a:cxn>
                  <a:cxn ang="0">
                    <a:pos x="323" y="156"/>
                  </a:cxn>
                  <a:cxn ang="0">
                    <a:pos x="316" y="143"/>
                  </a:cxn>
                  <a:cxn ang="0">
                    <a:pos x="310" y="104"/>
                  </a:cxn>
                  <a:cxn ang="0">
                    <a:pos x="310" y="104"/>
                  </a:cxn>
                </a:cxnLst>
                <a:rect l="0" t="0" r="0" b="0"/>
                <a:pathLst>
                  <a:path w="349" h="496">
                    <a:moveTo>
                      <a:pt x="310" y="104"/>
                    </a:moveTo>
                    <a:lnTo>
                      <a:pt x="291" y="78"/>
                    </a:lnTo>
                    <a:lnTo>
                      <a:pt x="285" y="39"/>
                    </a:lnTo>
                    <a:lnTo>
                      <a:pt x="279" y="19"/>
                    </a:lnTo>
                    <a:lnTo>
                      <a:pt x="272" y="0"/>
                    </a:lnTo>
                    <a:lnTo>
                      <a:pt x="215" y="0"/>
                    </a:lnTo>
                    <a:lnTo>
                      <a:pt x="190" y="19"/>
                    </a:lnTo>
                    <a:lnTo>
                      <a:pt x="171" y="0"/>
                    </a:lnTo>
                    <a:lnTo>
                      <a:pt x="95" y="0"/>
                    </a:lnTo>
                    <a:lnTo>
                      <a:pt x="76" y="58"/>
                    </a:lnTo>
                    <a:lnTo>
                      <a:pt x="76" y="78"/>
                    </a:lnTo>
                    <a:lnTo>
                      <a:pt x="64" y="91"/>
                    </a:lnTo>
                    <a:lnTo>
                      <a:pt x="38" y="117"/>
                    </a:lnTo>
                    <a:lnTo>
                      <a:pt x="26" y="156"/>
                    </a:lnTo>
                    <a:lnTo>
                      <a:pt x="0" y="208"/>
                    </a:lnTo>
                    <a:lnTo>
                      <a:pt x="0" y="234"/>
                    </a:lnTo>
                    <a:lnTo>
                      <a:pt x="7" y="260"/>
                    </a:lnTo>
                    <a:lnTo>
                      <a:pt x="32" y="306"/>
                    </a:lnTo>
                    <a:lnTo>
                      <a:pt x="64" y="338"/>
                    </a:lnTo>
                    <a:lnTo>
                      <a:pt x="57" y="306"/>
                    </a:lnTo>
                    <a:lnTo>
                      <a:pt x="70" y="325"/>
                    </a:lnTo>
                    <a:lnTo>
                      <a:pt x="139" y="468"/>
                    </a:lnTo>
                    <a:lnTo>
                      <a:pt x="152" y="495"/>
                    </a:lnTo>
                    <a:lnTo>
                      <a:pt x="165" y="495"/>
                    </a:lnTo>
                    <a:lnTo>
                      <a:pt x="215" y="488"/>
                    </a:lnTo>
                    <a:lnTo>
                      <a:pt x="228" y="475"/>
                    </a:lnTo>
                    <a:lnTo>
                      <a:pt x="253" y="390"/>
                    </a:lnTo>
                    <a:lnTo>
                      <a:pt x="266" y="377"/>
                    </a:lnTo>
                    <a:lnTo>
                      <a:pt x="291" y="338"/>
                    </a:lnTo>
                    <a:lnTo>
                      <a:pt x="329" y="306"/>
                    </a:lnTo>
                    <a:lnTo>
                      <a:pt x="348" y="260"/>
                    </a:lnTo>
                    <a:lnTo>
                      <a:pt x="348" y="208"/>
                    </a:lnTo>
                    <a:lnTo>
                      <a:pt x="342" y="195"/>
                    </a:lnTo>
                    <a:lnTo>
                      <a:pt x="323" y="156"/>
                    </a:lnTo>
                    <a:lnTo>
                      <a:pt x="316" y="143"/>
                    </a:lnTo>
                    <a:lnTo>
                      <a:pt x="310" y="104"/>
                    </a:ln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48" name="未知"/>
              <p:cNvSpPr/>
              <p:nvPr/>
            </p:nvSpPr>
            <p:spPr>
              <a:xfrm>
                <a:off x="32" y="195"/>
                <a:ext cx="380" cy="444"/>
              </a:xfrm>
              <a:custGeom>
                <a:avLst/>
                <a:gdLst/>
                <a:ahLst/>
                <a:cxnLst>
                  <a:cxn ang="0">
                    <a:pos x="322" y="7"/>
                  </a:cxn>
                  <a:cxn ang="0">
                    <a:pos x="335" y="59"/>
                  </a:cxn>
                  <a:cxn ang="0">
                    <a:pos x="354" y="85"/>
                  </a:cxn>
                  <a:cxn ang="0">
                    <a:pos x="335" y="33"/>
                  </a:cxn>
                  <a:cxn ang="0">
                    <a:pos x="347" y="20"/>
                  </a:cxn>
                  <a:cxn ang="0">
                    <a:pos x="354" y="26"/>
                  </a:cxn>
                  <a:cxn ang="0">
                    <a:pos x="354" y="98"/>
                  </a:cxn>
                  <a:cxn ang="0">
                    <a:pos x="360" y="144"/>
                  </a:cxn>
                  <a:cxn ang="0">
                    <a:pos x="318" y="229"/>
                  </a:cxn>
                  <a:cxn ang="0">
                    <a:pos x="265" y="293"/>
                  </a:cxn>
                  <a:cxn ang="0">
                    <a:pos x="227" y="391"/>
                  </a:cxn>
                  <a:cxn ang="0">
                    <a:pos x="164" y="398"/>
                  </a:cxn>
                  <a:cxn ang="0">
                    <a:pos x="82" y="228"/>
                  </a:cxn>
                  <a:cxn ang="0">
                    <a:pos x="76" y="241"/>
                  </a:cxn>
                  <a:cxn ang="0">
                    <a:pos x="57" y="222"/>
                  </a:cxn>
                  <a:cxn ang="0">
                    <a:pos x="12" y="111"/>
                  </a:cxn>
                  <a:cxn ang="0">
                    <a:pos x="19" y="26"/>
                  </a:cxn>
                  <a:cxn ang="0">
                    <a:pos x="25" y="20"/>
                  </a:cxn>
                  <a:cxn ang="0">
                    <a:pos x="38" y="52"/>
                  </a:cxn>
                  <a:cxn ang="0">
                    <a:pos x="12" y="111"/>
                  </a:cxn>
                  <a:cxn ang="0">
                    <a:pos x="50" y="46"/>
                  </a:cxn>
                  <a:cxn ang="0">
                    <a:pos x="44" y="7"/>
                  </a:cxn>
                  <a:cxn ang="0">
                    <a:pos x="0" y="33"/>
                  </a:cxn>
                  <a:cxn ang="0">
                    <a:pos x="0" y="111"/>
                  </a:cxn>
                  <a:cxn ang="0">
                    <a:pos x="31" y="215"/>
                  </a:cxn>
                  <a:cxn ang="0">
                    <a:pos x="94" y="287"/>
                  </a:cxn>
                  <a:cxn ang="0">
                    <a:pos x="145" y="391"/>
                  </a:cxn>
                  <a:cxn ang="0">
                    <a:pos x="151" y="404"/>
                  </a:cxn>
                  <a:cxn ang="0">
                    <a:pos x="158" y="424"/>
                  </a:cxn>
                  <a:cxn ang="0">
                    <a:pos x="196" y="443"/>
                  </a:cxn>
                  <a:cxn ang="0">
                    <a:pos x="202" y="443"/>
                  </a:cxn>
                  <a:cxn ang="0">
                    <a:pos x="227" y="437"/>
                  </a:cxn>
                  <a:cxn ang="0">
                    <a:pos x="227" y="417"/>
                  </a:cxn>
                  <a:cxn ang="0">
                    <a:pos x="221" y="411"/>
                  </a:cxn>
                  <a:cxn ang="0">
                    <a:pos x="215" y="430"/>
                  </a:cxn>
                  <a:cxn ang="0">
                    <a:pos x="183" y="437"/>
                  </a:cxn>
                  <a:cxn ang="0">
                    <a:pos x="170" y="411"/>
                  </a:cxn>
                  <a:cxn ang="0">
                    <a:pos x="227" y="417"/>
                  </a:cxn>
                  <a:cxn ang="0">
                    <a:pos x="246" y="404"/>
                  </a:cxn>
                  <a:cxn ang="0">
                    <a:pos x="272" y="326"/>
                  </a:cxn>
                  <a:cxn ang="0">
                    <a:pos x="354" y="202"/>
                  </a:cxn>
                  <a:cxn ang="0">
                    <a:pos x="379" y="163"/>
                  </a:cxn>
                  <a:cxn ang="0">
                    <a:pos x="379" y="111"/>
                  </a:cxn>
                  <a:cxn ang="0">
                    <a:pos x="379" y="85"/>
                  </a:cxn>
                  <a:cxn ang="0">
                    <a:pos x="366" y="13"/>
                  </a:cxn>
                  <a:cxn ang="0">
                    <a:pos x="328" y="0"/>
                  </a:cxn>
                </a:cxnLst>
                <a:rect l="0" t="0" r="0" b="0"/>
                <a:pathLst>
                  <a:path w="380" h="444">
                    <a:moveTo>
                      <a:pt x="328" y="0"/>
                    </a:moveTo>
                    <a:lnTo>
                      <a:pt x="322" y="7"/>
                    </a:lnTo>
                    <a:lnTo>
                      <a:pt x="328" y="46"/>
                    </a:lnTo>
                    <a:lnTo>
                      <a:pt x="335" y="59"/>
                    </a:lnTo>
                    <a:lnTo>
                      <a:pt x="354" y="98"/>
                    </a:lnTo>
                    <a:lnTo>
                      <a:pt x="354" y="85"/>
                    </a:lnTo>
                    <a:lnTo>
                      <a:pt x="335" y="52"/>
                    </a:lnTo>
                    <a:lnTo>
                      <a:pt x="335" y="33"/>
                    </a:lnTo>
                    <a:lnTo>
                      <a:pt x="335" y="20"/>
                    </a:lnTo>
                    <a:lnTo>
                      <a:pt x="347" y="20"/>
                    </a:lnTo>
                    <a:lnTo>
                      <a:pt x="354" y="20"/>
                    </a:lnTo>
                    <a:lnTo>
                      <a:pt x="354" y="26"/>
                    </a:lnTo>
                    <a:lnTo>
                      <a:pt x="354" y="85"/>
                    </a:lnTo>
                    <a:lnTo>
                      <a:pt x="354" y="98"/>
                    </a:lnTo>
                    <a:lnTo>
                      <a:pt x="360" y="111"/>
                    </a:lnTo>
                    <a:lnTo>
                      <a:pt x="360" y="144"/>
                    </a:lnTo>
                    <a:lnTo>
                      <a:pt x="354" y="170"/>
                    </a:lnTo>
                    <a:lnTo>
                      <a:pt x="318" y="229"/>
                    </a:lnTo>
                    <a:lnTo>
                      <a:pt x="301" y="242"/>
                    </a:lnTo>
                    <a:lnTo>
                      <a:pt x="265" y="293"/>
                    </a:lnTo>
                    <a:lnTo>
                      <a:pt x="240" y="378"/>
                    </a:lnTo>
                    <a:lnTo>
                      <a:pt x="227" y="391"/>
                    </a:lnTo>
                    <a:lnTo>
                      <a:pt x="177" y="398"/>
                    </a:lnTo>
                    <a:lnTo>
                      <a:pt x="164" y="398"/>
                    </a:lnTo>
                    <a:lnTo>
                      <a:pt x="151" y="371"/>
                    </a:lnTo>
                    <a:lnTo>
                      <a:pt x="82" y="228"/>
                    </a:lnTo>
                    <a:lnTo>
                      <a:pt x="69" y="209"/>
                    </a:lnTo>
                    <a:lnTo>
                      <a:pt x="76" y="241"/>
                    </a:lnTo>
                    <a:lnTo>
                      <a:pt x="69" y="228"/>
                    </a:lnTo>
                    <a:lnTo>
                      <a:pt x="57" y="222"/>
                    </a:lnTo>
                    <a:lnTo>
                      <a:pt x="25" y="170"/>
                    </a:lnTo>
                    <a:lnTo>
                      <a:pt x="12" y="111"/>
                    </a:lnTo>
                    <a:lnTo>
                      <a:pt x="19" y="65"/>
                    </a:lnTo>
                    <a:lnTo>
                      <a:pt x="19" y="26"/>
                    </a:lnTo>
                    <a:lnTo>
                      <a:pt x="25" y="20"/>
                    </a:lnTo>
                    <a:lnTo>
                      <a:pt x="44" y="20"/>
                    </a:lnTo>
                    <a:lnTo>
                      <a:pt x="38" y="52"/>
                    </a:lnTo>
                    <a:lnTo>
                      <a:pt x="19" y="85"/>
                    </a:lnTo>
                    <a:lnTo>
                      <a:pt x="12" y="111"/>
                    </a:lnTo>
                    <a:lnTo>
                      <a:pt x="38" y="72"/>
                    </a:lnTo>
                    <a:lnTo>
                      <a:pt x="50" y="46"/>
                    </a:lnTo>
                    <a:lnTo>
                      <a:pt x="50" y="20"/>
                    </a:lnTo>
                    <a:lnTo>
                      <a:pt x="44" y="7"/>
                    </a:lnTo>
                    <a:lnTo>
                      <a:pt x="12" y="7"/>
                    </a:lnTo>
                    <a:lnTo>
                      <a:pt x="0" y="33"/>
                    </a:lnTo>
                    <a:lnTo>
                      <a:pt x="0" y="59"/>
                    </a:lnTo>
                    <a:lnTo>
                      <a:pt x="0" y="111"/>
                    </a:lnTo>
                    <a:lnTo>
                      <a:pt x="0" y="170"/>
                    </a:lnTo>
                    <a:lnTo>
                      <a:pt x="31" y="215"/>
                    </a:lnTo>
                    <a:lnTo>
                      <a:pt x="76" y="254"/>
                    </a:lnTo>
                    <a:lnTo>
                      <a:pt x="94" y="287"/>
                    </a:lnTo>
                    <a:lnTo>
                      <a:pt x="139" y="371"/>
                    </a:lnTo>
                    <a:lnTo>
                      <a:pt x="145" y="391"/>
                    </a:lnTo>
                    <a:lnTo>
                      <a:pt x="151" y="398"/>
                    </a:lnTo>
                    <a:lnTo>
                      <a:pt x="151" y="404"/>
                    </a:lnTo>
                    <a:lnTo>
                      <a:pt x="151" y="417"/>
                    </a:lnTo>
                    <a:lnTo>
                      <a:pt x="158" y="424"/>
                    </a:lnTo>
                    <a:lnTo>
                      <a:pt x="177" y="437"/>
                    </a:lnTo>
                    <a:lnTo>
                      <a:pt x="196" y="443"/>
                    </a:lnTo>
                    <a:lnTo>
                      <a:pt x="202" y="443"/>
                    </a:lnTo>
                    <a:lnTo>
                      <a:pt x="215" y="437"/>
                    </a:lnTo>
                    <a:lnTo>
                      <a:pt x="227" y="437"/>
                    </a:lnTo>
                    <a:lnTo>
                      <a:pt x="227" y="424"/>
                    </a:lnTo>
                    <a:lnTo>
                      <a:pt x="227" y="417"/>
                    </a:lnTo>
                    <a:lnTo>
                      <a:pt x="221" y="411"/>
                    </a:lnTo>
                    <a:lnTo>
                      <a:pt x="221" y="424"/>
                    </a:lnTo>
                    <a:lnTo>
                      <a:pt x="215" y="430"/>
                    </a:lnTo>
                    <a:lnTo>
                      <a:pt x="202" y="437"/>
                    </a:lnTo>
                    <a:lnTo>
                      <a:pt x="183" y="437"/>
                    </a:lnTo>
                    <a:lnTo>
                      <a:pt x="170" y="424"/>
                    </a:lnTo>
                    <a:lnTo>
                      <a:pt x="170" y="411"/>
                    </a:lnTo>
                    <a:lnTo>
                      <a:pt x="221" y="411"/>
                    </a:lnTo>
                    <a:lnTo>
                      <a:pt x="227" y="417"/>
                    </a:lnTo>
                    <a:lnTo>
                      <a:pt x="234" y="411"/>
                    </a:lnTo>
                    <a:lnTo>
                      <a:pt x="246" y="404"/>
                    </a:lnTo>
                    <a:lnTo>
                      <a:pt x="253" y="398"/>
                    </a:lnTo>
                    <a:lnTo>
                      <a:pt x="272" y="326"/>
                    </a:lnTo>
                    <a:lnTo>
                      <a:pt x="310" y="267"/>
                    </a:lnTo>
                    <a:lnTo>
                      <a:pt x="354" y="202"/>
                    </a:lnTo>
                    <a:lnTo>
                      <a:pt x="366" y="189"/>
                    </a:lnTo>
                    <a:lnTo>
                      <a:pt x="379" y="163"/>
                    </a:lnTo>
                    <a:lnTo>
                      <a:pt x="379" y="137"/>
                    </a:lnTo>
                    <a:lnTo>
                      <a:pt x="379" y="111"/>
                    </a:lnTo>
                    <a:lnTo>
                      <a:pt x="373" y="91"/>
                    </a:lnTo>
                    <a:lnTo>
                      <a:pt x="379" y="85"/>
                    </a:lnTo>
                    <a:lnTo>
                      <a:pt x="379" y="46"/>
                    </a:lnTo>
                    <a:lnTo>
                      <a:pt x="366" y="13"/>
                    </a:lnTo>
                    <a:lnTo>
                      <a:pt x="354" y="7"/>
                    </a:lnTo>
                    <a:lnTo>
                      <a:pt x="328" y="0"/>
                    </a:lnTo>
                    <a:close/>
                  </a:path>
                </a:pathLst>
              </a:custGeom>
              <a:solidFill>
                <a:srgbClr val="EEEEEE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49" name="未知"/>
              <p:cNvSpPr/>
              <p:nvPr/>
            </p:nvSpPr>
            <p:spPr>
              <a:xfrm>
                <a:off x="76" y="45"/>
                <a:ext cx="285" cy="171"/>
              </a:xfrm>
              <a:custGeom>
                <a:avLst/>
                <a:gdLst/>
                <a:ahLst/>
                <a:cxnLst>
                  <a:cxn ang="0">
                    <a:pos x="284" y="150"/>
                  </a:cxn>
                  <a:cxn ang="0">
                    <a:pos x="284" y="111"/>
                  </a:cxn>
                  <a:cxn ang="0">
                    <a:pos x="259" y="33"/>
                  </a:cxn>
                  <a:cxn ang="0">
                    <a:pos x="253" y="14"/>
                  </a:cxn>
                  <a:cxn ang="0">
                    <a:pos x="240" y="7"/>
                  </a:cxn>
                  <a:cxn ang="0">
                    <a:pos x="190" y="0"/>
                  </a:cxn>
                  <a:cxn ang="0">
                    <a:pos x="139" y="0"/>
                  </a:cxn>
                  <a:cxn ang="0">
                    <a:pos x="50" y="27"/>
                  </a:cxn>
                  <a:cxn ang="0">
                    <a:pos x="32" y="40"/>
                  </a:cxn>
                  <a:cxn ang="0">
                    <a:pos x="0" y="157"/>
                  </a:cxn>
                  <a:cxn ang="0">
                    <a:pos x="6" y="170"/>
                  </a:cxn>
                  <a:cxn ang="0">
                    <a:pos x="26" y="149"/>
                  </a:cxn>
                  <a:cxn ang="0">
                    <a:pos x="44" y="131"/>
                  </a:cxn>
                  <a:cxn ang="0">
                    <a:pos x="44" y="111"/>
                  </a:cxn>
                  <a:cxn ang="0">
                    <a:pos x="63" y="53"/>
                  </a:cxn>
                  <a:cxn ang="0">
                    <a:pos x="139" y="53"/>
                  </a:cxn>
                  <a:cxn ang="0">
                    <a:pos x="158" y="72"/>
                  </a:cxn>
                  <a:cxn ang="0">
                    <a:pos x="183" y="53"/>
                  </a:cxn>
                  <a:cxn ang="0">
                    <a:pos x="240" y="53"/>
                  </a:cxn>
                  <a:cxn ang="0">
                    <a:pos x="253" y="92"/>
                  </a:cxn>
                  <a:cxn ang="0">
                    <a:pos x="256" y="132"/>
                  </a:cxn>
                  <a:cxn ang="0">
                    <a:pos x="278" y="157"/>
                  </a:cxn>
                  <a:cxn ang="0">
                    <a:pos x="284" y="150"/>
                  </a:cxn>
                  <a:cxn ang="0">
                    <a:pos x="284" y="150"/>
                  </a:cxn>
                </a:cxnLst>
                <a:rect l="0" t="0" r="0" b="0"/>
                <a:pathLst>
                  <a:path w="285" h="171">
                    <a:moveTo>
                      <a:pt x="284" y="150"/>
                    </a:moveTo>
                    <a:lnTo>
                      <a:pt x="284" y="111"/>
                    </a:lnTo>
                    <a:lnTo>
                      <a:pt x="259" y="33"/>
                    </a:lnTo>
                    <a:lnTo>
                      <a:pt x="253" y="14"/>
                    </a:lnTo>
                    <a:lnTo>
                      <a:pt x="240" y="7"/>
                    </a:lnTo>
                    <a:lnTo>
                      <a:pt x="190" y="0"/>
                    </a:lnTo>
                    <a:lnTo>
                      <a:pt x="139" y="0"/>
                    </a:lnTo>
                    <a:lnTo>
                      <a:pt x="50" y="27"/>
                    </a:lnTo>
                    <a:lnTo>
                      <a:pt x="32" y="40"/>
                    </a:lnTo>
                    <a:lnTo>
                      <a:pt x="0" y="157"/>
                    </a:lnTo>
                    <a:lnTo>
                      <a:pt x="6" y="170"/>
                    </a:lnTo>
                    <a:lnTo>
                      <a:pt x="26" y="149"/>
                    </a:lnTo>
                    <a:lnTo>
                      <a:pt x="44" y="131"/>
                    </a:lnTo>
                    <a:lnTo>
                      <a:pt x="44" y="111"/>
                    </a:lnTo>
                    <a:lnTo>
                      <a:pt x="63" y="53"/>
                    </a:lnTo>
                    <a:lnTo>
                      <a:pt x="139" y="53"/>
                    </a:lnTo>
                    <a:lnTo>
                      <a:pt x="158" y="72"/>
                    </a:lnTo>
                    <a:lnTo>
                      <a:pt x="183" y="53"/>
                    </a:lnTo>
                    <a:lnTo>
                      <a:pt x="240" y="53"/>
                    </a:lnTo>
                    <a:lnTo>
                      <a:pt x="253" y="92"/>
                    </a:lnTo>
                    <a:lnTo>
                      <a:pt x="256" y="132"/>
                    </a:lnTo>
                    <a:lnTo>
                      <a:pt x="278" y="157"/>
                    </a:lnTo>
                    <a:lnTo>
                      <a:pt x="284" y="150"/>
                    </a:lnTo>
                    <a:close/>
                  </a:path>
                </a:pathLst>
              </a:custGeom>
              <a:solidFill>
                <a:srgbClr val="777777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0" name="未知"/>
              <p:cNvSpPr/>
              <p:nvPr/>
            </p:nvSpPr>
            <p:spPr>
              <a:xfrm>
                <a:off x="443" y="124"/>
                <a:ext cx="152" cy="287"/>
              </a:xfrm>
              <a:custGeom>
                <a:avLst/>
                <a:gdLst/>
                <a:ahLst/>
                <a:cxnLst>
                  <a:cxn ang="0">
                    <a:pos x="0" y="267"/>
                  </a:cxn>
                  <a:cxn ang="0">
                    <a:pos x="25" y="286"/>
                  </a:cxn>
                  <a:cxn ang="0">
                    <a:pos x="63" y="286"/>
                  </a:cxn>
                  <a:cxn ang="0">
                    <a:pos x="69" y="247"/>
                  </a:cxn>
                  <a:cxn ang="0">
                    <a:pos x="69" y="182"/>
                  </a:cxn>
                  <a:cxn ang="0">
                    <a:pos x="95" y="156"/>
                  </a:cxn>
                  <a:cxn ang="0">
                    <a:pos x="114" y="110"/>
                  </a:cxn>
                  <a:cxn ang="0">
                    <a:pos x="126" y="78"/>
                  </a:cxn>
                  <a:cxn ang="0">
                    <a:pos x="145" y="52"/>
                  </a:cxn>
                  <a:cxn ang="0">
                    <a:pos x="151" y="19"/>
                  </a:cxn>
                  <a:cxn ang="0">
                    <a:pos x="145" y="0"/>
                  </a:cxn>
                  <a:cxn ang="0">
                    <a:pos x="133" y="0"/>
                  </a:cxn>
                  <a:cxn ang="0">
                    <a:pos x="120" y="0"/>
                  </a:cxn>
                  <a:cxn ang="0">
                    <a:pos x="120" y="6"/>
                  </a:cxn>
                  <a:cxn ang="0">
                    <a:pos x="120" y="13"/>
                  </a:cxn>
                  <a:cxn ang="0">
                    <a:pos x="126" y="26"/>
                  </a:cxn>
                  <a:cxn ang="0">
                    <a:pos x="133" y="32"/>
                  </a:cxn>
                  <a:cxn ang="0">
                    <a:pos x="126" y="32"/>
                  </a:cxn>
                  <a:cxn ang="0">
                    <a:pos x="120" y="26"/>
                  </a:cxn>
                  <a:cxn ang="0">
                    <a:pos x="120" y="26"/>
                  </a:cxn>
                  <a:cxn ang="0">
                    <a:pos x="107" y="39"/>
                  </a:cxn>
                  <a:cxn ang="0">
                    <a:pos x="101" y="52"/>
                  </a:cxn>
                  <a:cxn ang="0">
                    <a:pos x="95" y="71"/>
                  </a:cxn>
                  <a:cxn ang="0">
                    <a:pos x="69" y="97"/>
                  </a:cxn>
                  <a:cxn ang="0">
                    <a:pos x="50" y="117"/>
                  </a:cxn>
                  <a:cxn ang="0">
                    <a:pos x="44" y="143"/>
                  </a:cxn>
                  <a:cxn ang="0">
                    <a:pos x="31" y="175"/>
                  </a:cxn>
                  <a:cxn ang="0">
                    <a:pos x="25" y="202"/>
                  </a:cxn>
                  <a:cxn ang="0">
                    <a:pos x="0" y="267"/>
                  </a:cxn>
                  <a:cxn ang="0">
                    <a:pos x="0" y="267"/>
                  </a:cxn>
                </a:cxnLst>
                <a:rect l="0" t="0" r="0" b="0"/>
                <a:pathLst>
                  <a:path w="152" h="287">
                    <a:moveTo>
                      <a:pt x="0" y="267"/>
                    </a:moveTo>
                    <a:lnTo>
                      <a:pt x="25" y="286"/>
                    </a:lnTo>
                    <a:lnTo>
                      <a:pt x="63" y="286"/>
                    </a:lnTo>
                    <a:lnTo>
                      <a:pt x="69" y="247"/>
                    </a:lnTo>
                    <a:lnTo>
                      <a:pt x="69" y="182"/>
                    </a:lnTo>
                    <a:lnTo>
                      <a:pt x="95" y="156"/>
                    </a:lnTo>
                    <a:lnTo>
                      <a:pt x="114" y="110"/>
                    </a:lnTo>
                    <a:lnTo>
                      <a:pt x="126" y="78"/>
                    </a:lnTo>
                    <a:lnTo>
                      <a:pt x="145" y="52"/>
                    </a:lnTo>
                    <a:lnTo>
                      <a:pt x="151" y="19"/>
                    </a:lnTo>
                    <a:lnTo>
                      <a:pt x="145" y="0"/>
                    </a:lnTo>
                    <a:lnTo>
                      <a:pt x="133" y="0"/>
                    </a:lnTo>
                    <a:lnTo>
                      <a:pt x="120" y="0"/>
                    </a:lnTo>
                    <a:lnTo>
                      <a:pt x="120" y="6"/>
                    </a:lnTo>
                    <a:lnTo>
                      <a:pt x="120" y="13"/>
                    </a:lnTo>
                    <a:lnTo>
                      <a:pt x="126" y="26"/>
                    </a:lnTo>
                    <a:lnTo>
                      <a:pt x="133" y="32"/>
                    </a:lnTo>
                    <a:lnTo>
                      <a:pt x="126" y="32"/>
                    </a:lnTo>
                    <a:lnTo>
                      <a:pt x="120" y="26"/>
                    </a:lnTo>
                    <a:lnTo>
                      <a:pt x="107" y="39"/>
                    </a:lnTo>
                    <a:lnTo>
                      <a:pt x="101" y="52"/>
                    </a:lnTo>
                    <a:lnTo>
                      <a:pt x="95" y="71"/>
                    </a:lnTo>
                    <a:lnTo>
                      <a:pt x="69" y="97"/>
                    </a:lnTo>
                    <a:lnTo>
                      <a:pt x="50" y="117"/>
                    </a:lnTo>
                    <a:lnTo>
                      <a:pt x="44" y="143"/>
                    </a:lnTo>
                    <a:lnTo>
                      <a:pt x="31" y="175"/>
                    </a:lnTo>
                    <a:lnTo>
                      <a:pt x="25" y="202"/>
                    </a:lnTo>
                    <a:lnTo>
                      <a:pt x="0" y="267"/>
                    </a:ln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1" name="未知"/>
              <p:cNvSpPr/>
              <p:nvPr/>
            </p:nvSpPr>
            <p:spPr>
              <a:xfrm>
                <a:off x="0" y="593"/>
                <a:ext cx="203" cy="261"/>
              </a:xfrm>
              <a:custGeom>
                <a:avLst/>
                <a:gdLst/>
                <a:ahLst/>
                <a:cxnLst>
                  <a:cxn ang="0">
                    <a:pos x="202" y="260"/>
                  </a:cxn>
                  <a:cxn ang="0">
                    <a:pos x="202" y="221"/>
                  </a:cxn>
                  <a:cxn ang="0">
                    <a:pos x="183" y="52"/>
                  </a:cxn>
                  <a:cxn ang="0">
                    <a:pos x="177" y="19"/>
                  </a:cxn>
                  <a:cxn ang="0">
                    <a:pos x="183" y="6"/>
                  </a:cxn>
                  <a:cxn ang="0">
                    <a:pos x="183" y="0"/>
                  </a:cxn>
                  <a:cxn ang="0">
                    <a:pos x="152" y="39"/>
                  </a:cxn>
                  <a:cxn ang="0">
                    <a:pos x="44" y="84"/>
                  </a:cxn>
                  <a:cxn ang="0">
                    <a:pos x="38" y="78"/>
                  </a:cxn>
                  <a:cxn ang="0">
                    <a:pos x="0" y="104"/>
                  </a:cxn>
                  <a:cxn ang="0">
                    <a:pos x="57" y="260"/>
                  </a:cxn>
                  <a:cxn ang="0">
                    <a:pos x="202" y="260"/>
                  </a:cxn>
                  <a:cxn ang="0">
                    <a:pos x="202" y="260"/>
                  </a:cxn>
                </a:cxnLst>
                <a:rect l="0" t="0" r="0" b="0"/>
                <a:pathLst>
                  <a:path w="203" h="261">
                    <a:moveTo>
                      <a:pt x="202" y="260"/>
                    </a:moveTo>
                    <a:lnTo>
                      <a:pt x="202" y="221"/>
                    </a:lnTo>
                    <a:lnTo>
                      <a:pt x="183" y="52"/>
                    </a:lnTo>
                    <a:lnTo>
                      <a:pt x="177" y="19"/>
                    </a:lnTo>
                    <a:lnTo>
                      <a:pt x="183" y="6"/>
                    </a:lnTo>
                    <a:lnTo>
                      <a:pt x="183" y="0"/>
                    </a:lnTo>
                    <a:lnTo>
                      <a:pt x="152" y="39"/>
                    </a:lnTo>
                    <a:lnTo>
                      <a:pt x="44" y="84"/>
                    </a:lnTo>
                    <a:lnTo>
                      <a:pt x="38" y="78"/>
                    </a:lnTo>
                    <a:lnTo>
                      <a:pt x="0" y="104"/>
                    </a:lnTo>
                    <a:lnTo>
                      <a:pt x="57" y="260"/>
                    </a:lnTo>
                    <a:lnTo>
                      <a:pt x="202" y="260"/>
                    </a:lnTo>
                    <a:close/>
                  </a:path>
                </a:pathLst>
              </a:custGeom>
              <a:solidFill>
                <a:srgbClr val="888888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2" name="未知"/>
              <p:cNvSpPr/>
              <p:nvPr/>
            </p:nvSpPr>
            <p:spPr>
              <a:xfrm>
                <a:off x="253" y="606"/>
                <a:ext cx="191" cy="248"/>
              </a:xfrm>
              <a:custGeom>
                <a:avLst/>
                <a:gdLst/>
                <a:ahLst/>
                <a:cxnLst>
                  <a:cxn ang="0">
                    <a:pos x="101" y="143"/>
                  </a:cxn>
                  <a:cxn ang="0">
                    <a:pos x="82" y="136"/>
                  </a:cxn>
                  <a:cxn ang="0">
                    <a:pos x="82" y="117"/>
                  </a:cxn>
                  <a:cxn ang="0">
                    <a:pos x="70" y="110"/>
                  </a:cxn>
                  <a:cxn ang="0">
                    <a:pos x="70" y="117"/>
                  </a:cxn>
                  <a:cxn ang="0">
                    <a:pos x="70" y="123"/>
                  </a:cxn>
                  <a:cxn ang="0">
                    <a:pos x="89" y="143"/>
                  </a:cxn>
                  <a:cxn ang="0">
                    <a:pos x="107" y="162"/>
                  </a:cxn>
                  <a:cxn ang="0">
                    <a:pos x="114" y="156"/>
                  </a:cxn>
                  <a:cxn ang="0">
                    <a:pos x="107" y="169"/>
                  </a:cxn>
                  <a:cxn ang="0">
                    <a:pos x="107" y="201"/>
                  </a:cxn>
                  <a:cxn ang="0">
                    <a:pos x="101" y="214"/>
                  </a:cxn>
                  <a:cxn ang="0">
                    <a:pos x="89" y="208"/>
                  </a:cxn>
                  <a:cxn ang="0">
                    <a:pos x="82" y="195"/>
                  </a:cxn>
                  <a:cxn ang="0">
                    <a:pos x="70" y="188"/>
                  </a:cxn>
                  <a:cxn ang="0">
                    <a:pos x="57" y="182"/>
                  </a:cxn>
                  <a:cxn ang="0">
                    <a:pos x="38" y="169"/>
                  </a:cxn>
                  <a:cxn ang="0">
                    <a:pos x="38" y="162"/>
                  </a:cxn>
                  <a:cxn ang="0">
                    <a:pos x="44" y="156"/>
                  </a:cxn>
                  <a:cxn ang="0">
                    <a:pos x="51" y="143"/>
                  </a:cxn>
                  <a:cxn ang="0">
                    <a:pos x="57" y="143"/>
                  </a:cxn>
                  <a:cxn ang="0">
                    <a:pos x="63" y="110"/>
                  </a:cxn>
                  <a:cxn ang="0">
                    <a:pos x="63" y="117"/>
                  </a:cxn>
                  <a:cxn ang="0">
                    <a:pos x="70" y="117"/>
                  </a:cxn>
                  <a:cxn ang="0">
                    <a:pos x="70" y="110"/>
                  </a:cxn>
                  <a:cxn ang="0">
                    <a:pos x="82" y="91"/>
                  </a:cxn>
                  <a:cxn ang="0">
                    <a:pos x="82" y="65"/>
                  </a:cxn>
                  <a:cxn ang="0">
                    <a:pos x="63" y="58"/>
                  </a:cxn>
                  <a:cxn ang="0">
                    <a:pos x="57" y="52"/>
                  </a:cxn>
                  <a:cxn ang="0">
                    <a:pos x="13" y="0"/>
                  </a:cxn>
                  <a:cxn ang="0">
                    <a:pos x="6" y="0"/>
                  </a:cxn>
                  <a:cxn ang="0">
                    <a:pos x="19" y="26"/>
                  </a:cxn>
                  <a:cxn ang="0">
                    <a:pos x="19" y="26"/>
                  </a:cxn>
                  <a:cxn ang="0">
                    <a:pos x="6" y="84"/>
                  </a:cxn>
                  <a:cxn ang="0">
                    <a:pos x="6" y="104"/>
                  </a:cxn>
                  <a:cxn ang="0">
                    <a:pos x="6" y="123"/>
                  </a:cxn>
                  <a:cxn ang="0">
                    <a:pos x="0" y="149"/>
                  </a:cxn>
                  <a:cxn ang="0">
                    <a:pos x="6" y="247"/>
                  </a:cxn>
                  <a:cxn ang="0">
                    <a:pos x="190" y="247"/>
                  </a:cxn>
                  <a:cxn ang="0">
                    <a:pos x="183" y="221"/>
                  </a:cxn>
                  <a:cxn ang="0">
                    <a:pos x="177" y="195"/>
                  </a:cxn>
                  <a:cxn ang="0">
                    <a:pos x="183" y="169"/>
                  </a:cxn>
                  <a:cxn ang="0">
                    <a:pos x="177" y="123"/>
                  </a:cxn>
                  <a:cxn ang="0">
                    <a:pos x="171" y="91"/>
                  </a:cxn>
                  <a:cxn ang="0">
                    <a:pos x="139" y="91"/>
                  </a:cxn>
                  <a:cxn ang="0">
                    <a:pos x="126" y="91"/>
                  </a:cxn>
                  <a:cxn ang="0">
                    <a:pos x="145" y="91"/>
                  </a:cxn>
                  <a:cxn ang="0">
                    <a:pos x="101" y="143"/>
                  </a:cxn>
                  <a:cxn ang="0">
                    <a:pos x="101" y="143"/>
                  </a:cxn>
                </a:cxnLst>
                <a:rect l="0" t="0" r="0" b="0"/>
                <a:pathLst>
                  <a:path w="191" h="248">
                    <a:moveTo>
                      <a:pt x="101" y="143"/>
                    </a:moveTo>
                    <a:lnTo>
                      <a:pt x="82" y="136"/>
                    </a:lnTo>
                    <a:lnTo>
                      <a:pt x="82" y="117"/>
                    </a:lnTo>
                    <a:lnTo>
                      <a:pt x="70" y="110"/>
                    </a:lnTo>
                    <a:lnTo>
                      <a:pt x="70" y="117"/>
                    </a:lnTo>
                    <a:lnTo>
                      <a:pt x="70" y="123"/>
                    </a:lnTo>
                    <a:lnTo>
                      <a:pt x="89" y="143"/>
                    </a:lnTo>
                    <a:lnTo>
                      <a:pt x="107" y="162"/>
                    </a:lnTo>
                    <a:lnTo>
                      <a:pt x="114" y="156"/>
                    </a:lnTo>
                    <a:lnTo>
                      <a:pt x="107" y="169"/>
                    </a:lnTo>
                    <a:lnTo>
                      <a:pt x="107" y="201"/>
                    </a:lnTo>
                    <a:lnTo>
                      <a:pt x="101" y="214"/>
                    </a:lnTo>
                    <a:lnTo>
                      <a:pt x="89" y="208"/>
                    </a:lnTo>
                    <a:lnTo>
                      <a:pt x="82" y="195"/>
                    </a:lnTo>
                    <a:lnTo>
                      <a:pt x="70" y="188"/>
                    </a:lnTo>
                    <a:lnTo>
                      <a:pt x="57" y="182"/>
                    </a:lnTo>
                    <a:lnTo>
                      <a:pt x="38" y="169"/>
                    </a:lnTo>
                    <a:lnTo>
                      <a:pt x="38" y="162"/>
                    </a:lnTo>
                    <a:lnTo>
                      <a:pt x="44" y="156"/>
                    </a:lnTo>
                    <a:lnTo>
                      <a:pt x="51" y="143"/>
                    </a:lnTo>
                    <a:lnTo>
                      <a:pt x="57" y="143"/>
                    </a:lnTo>
                    <a:lnTo>
                      <a:pt x="63" y="110"/>
                    </a:lnTo>
                    <a:lnTo>
                      <a:pt x="63" y="117"/>
                    </a:lnTo>
                    <a:lnTo>
                      <a:pt x="70" y="117"/>
                    </a:lnTo>
                    <a:lnTo>
                      <a:pt x="70" y="110"/>
                    </a:lnTo>
                    <a:lnTo>
                      <a:pt x="82" y="91"/>
                    </a:lnTo>
                    <a:lnTo>
                      <a:pt x="82" y="65"/>
                    </a:lnTo>
                    <a:lnTo>
                      <a:pt x="63" y="58"/>
                    </a:lnTo>
                    <a:lnTo>
                      <a:pt x="57" y="52"/>
                    </a:lnTo>
                    <a:lnTo>
                      <a:pt x="13" y="0"/>
                    </a:lnTo>
                    <a:lnTo>
                      <a:pt x="6" y="0"/>
                    </a:lnTo>
                    <a:lnTo>
                      <a:pt x="19" y="26"/>
                    </a:lnTo>
                    <a:lnTo>
                      <a:pt x="6" y="84"/>
                    </a:lnTo>
                    <a:lnTo>
                      <a:pt x="6" y="104"/>
                    </a:lnTo>
                    <a:lnTo>
                      <a:pt x="6" y="123"/>
                    </a:lnTo>
                    <a:lnTo>
                      <a:pt x="0" y="149"/>
                    </a:lnTo>
                    <a:lnTo>
                      <a:pt x="6" y="247"/>
                    </a:lnTo>
                    <a:lnTo>
                      <a:pt x="190" y="247"/>
                    </a:lnTo>
                    <a:lnTo>
                      <a:pt x="183" y="221"/>
                    </a:lnTo>
                    <a:lnTo>
                      <a:pt x="177" y="195"/>
                    </a:lnTo>
                    <a:lnTo>
                      <a:pt x="183" y="169"/>
                    </a:lnTo>
                    <a:lnTo>
                      <a:pt x="177" y="123"/>
                    </a:lnTo>
                    <a:lnTo>
                      <a:pt x="171" y="91"/>
                    </a:lnTo>
                    <a:lnTo>
                      <a:pt x="139" y="91"/>
                    </a:lnTo>
                    <a:lnTo>
                      <a:pt x="126" y="91"/>
                    </a:lnTo>
                    <a:lnTo>
                      <a:pt x="145" y="91"/>
                    </a:lnTo>
                    <a:lnTo>
                      <a:pt x="101" y="143"/>
                    </a:lnTo>
                    <a:close/>
                  </a:path>
                </a:pathLst>
              </a:custGeom>
              <a:solidFill>
                <a:srgbClr val="888888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3" name="未知"/>
              <p:cNvSpPr/>
              <p:nvPr/>
            </p:nvSpPr>
            <p:spPr>
              <a:xfrm>
                <a:off x="202" y="638"/>
                <a:ext cx="58" cy="216"/>
              </a:xfrm>
              <a:custGeom>
                <a:avLst/>
                <a:gdLst/>
                <a:ahLst/>
                <a:cxnLst>
                  <a:cxn ang="0">
                    <a:pos x="57" y="215"/>
                  </a:cxn>
                  <a:cxn ang="0">
                    <a:pos x="51" y="156"/>
                  </a:cxn>
                  <a:cxn ang="0">
                    <a:pos x="51" y="117"/>
                  </a:cxn>
                  <a:cxn ang="0">
                    <a:pos x="45" y="98"/>
                  </a:cxn>
                  <a:cxn ang="0">
                    <a:pos x="38" y="59"/>
                  </a:cxn>
                  <a:cxn ang="0">
                    <a:pos x="45" y="33"/>
                  </a:cxn>
                  <a:cxn ang="0">
                    <a:pos x="51" y="33"/>
                  </a:cxn>
                  <a:cxn ang="0">
                    <a:pos x="32" y="0"/>
                  </a:cxn>
                  <a:cxn ang="0">
                    <a:pos x="32" y="0"/>
                  </a:cxn>
                  <a:cxn ang="0">
                    <a:pos x="26" y="0"/>
                  </a:cxn>
                  <a:cxn ang="0">
                    <a:pos x="19" y="0"/>
                  </a:cxn>
                  <a:cxn ang="0">
                    <a:pos x="7" y="33"/>
                  </a:cxn>
                  <a:cxn ang="0">
                    <a:pos x="13" y="39"/>
                  </a:cxn>
                  <a:cxn ang="0">
                    <a:pos x="26" y="52"/>
                  </a:cxn>
                  <a:cxn ang="0">
                    <a:pos x="0" y="176"/>
                  </a:cxn>
                  <a:cxn ang="0">
                    <a:pos x="0" y="176"/>
                  </a:cxn>
                  <a:cxn ang="0">
                    <a:pos x="0" y="215"/>
                  </a:cxn>
                  <a:cxn ang="0">
                    <a:pos x="57" y="215"/>
                  </a:cxn>
                  <a:cxn ang="0">
                    <a:pos x="57" y="215"/>
                  </a:cxn>
                </a:cxnLst>
                <a:rect l="0" t="0" r="0" b="0"/>
                <a:pathLst>
                  <a:path w="58" h="216">
                    <a:moveTo>
                      <a:pt x="57" y="215"/>
                    </a:moveTo>
                    <a:lnTo>
                      <a:pt x="51" y="156"/>
                    </a:lnTo>
                    <a:lnTo>
                      <a:pt x="51" y="117"/>
                    </a:lnTo>
                    <a:lnTo>
                      <a:pt x="45" y="98"/>
                    </a:lnTo>
                    <a:lnTo>
                      <a:pt x="38" y="59"/>
                    </a:lnTo>
                    <a:lnTo>
                      <a:pt x="45" y="33"/>
                    </a:lnTo>
                    <a:lnTo>
                      <a:pt x="51" y="33"/>
                    </a:lnTo>
                    <a:lnTo>
                      <a:pt x="32" y="0"/>
                    </a:lnTo>
                    <a:lnTo>
                      <a:pt x="26" y="0"/>
                    </a:lnTo>
                    <a:lnTo>
                      <a:pt x="19" y="0"/>
                    </a:lnTo>
                    <a:lnTo>
                      <a:pt x="7" y="33"/>
                    </a:lnTo>
                    <a:lnTo>
                      <a:pt x="13" y="39"/>
                    </a:lnTo>
                    <a:lnTo>
                      <a:pt x="26" y="52"/>
                    </a:lnTo>
                    <a:lnTo>
                      <a:pt x="0" y="176"/>
                    </a:lnTo>
                    <a:lnTo>
                      <a:pt x="0" y="215"/>
                    </a:lnTo>
                    <a:lnTo>
                      <a:pt x="57" y="215"/>
                    </a:lnTo>
                    <a:close/>
                  </a:path>
                </a:pathLst>
              </a:custGeom>
              <a:solidFill>
                <a:srgbClr val="777777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4" name="未知"/>
              <p:cNvSpPr/>
              <p:nvPr/>
            </p:nvSpPr>
            <p:spPr>
              <a:xfrm>
                <a:off x="126" y="378"/>
                <a:ext cx="191" cy="118"/>
              </a:xfrm>
              <a:custGeom>
                <a:avLst/>
                <a:gdLst/>
                <a:ahLst/>
                <a:cxnLst>
                  <a:cxn ang="0">
                    <a:pos x="178" y="19"/>
                  </a:cxn>
                  <a:cxn ang="0">
                    <a:pos x="184" y="19"/>
                  </a:cxn>
                  <a:cxn ang="0">
                    <a:pos x="184" y="26"/>
                  </a:cxn>
                  <a:cxn ang="0">
                    <a:pos x="184" y="26"/>
                  </a:cxn>
                  <a:cxn ang="0">
                    <a:pos x="184" y="32"/>
                  </a:cxn>
                  <a:cxn ang="0">
                    <a:pos x="171" y="58"/>
                  </a:cxn>
                  <a:cxn ang="0">
                    <a:pos x="165" y="65"/>
                  </a:cxn>
                  <a:cxn ang="0">
                    <a:pos x="165" y="65"/>
                  </a:cxn>
                  <a:cxn ang="0">
                    <a:pos x="140" y="97"/>
                  </a:cxn>
                  <a:cxn ang="0">
                    <a:pos x="140" y="97"/>
                  </a:cxn>
                  <a:cxn ang="0">
                    <a:pos x="133" y="104"/>
                  </a:cxn>
                  <a:cxn ang="0">
                    <a:pos x="133" y="104"/>
                  </a:cxn>
                  <a:cxn ang="0">
                    <a:pos x="127" y="104"/>
                  </a:cxn>
                  <a:cxn ang="0">
                    <a:pos x="114" y="110"/>
                  </a:cxn>
                  <a:cxn ang="0">
                    <a:pos x="108" y="110"/>
                  </a:cxn>
                  <a:cxn ang="0">
                    <a:pos x="102" y="110"/>
                  </a:cxn>
                  <a:cxn ang="0">
                    <a:pos x="89" y="110"/>
                  </a:cxn>
                  <a:cxn ang="0">
                    <a:pos x="76" y="104"/>
                  </a:cxn>
                  <a:cxn ang="0">
                    <a:pos x="70" y="104"/>
                  </a:cxn>
                  <a:cxn ang="0">
                    <a:pos x="64" y="97"/>
                  </a:cxn>
                  <a:cxn ang="0">
                    <a:pos x="57" y="91"/>
                  </a:cxn>
                  <a:cxn ang="0">
                    <a:pos x="45" y="84"/>
                  </a:cxn>
                  <a:cxn ang="0">
                    <a:pos x="32" y="58"/>
                  </a:cxn>
                  <a:cxn ang="0">
                    <a:pos x="19" y="32"/>
                  </a:cxn>
                  <a:cxn ang="0">
                    <a:pos x="13" y="26"/>
                  </a:cxn>
                  <a:cxn ang="0">
                    <a:pos x="7" y="19"/>
                  </a:cxn>
                  <a:cxn ang="0">
                    <a:pos x="45" y="97"/>
                  </a:cxn>
                  <a:cxn ang="0">
                    <a:pos x="64" y="110"/>
                  </a:cxn>
                  <a:cxn ang="0">
                    <a:pos x="108" y="117"/>
                  </a:cxn>
                  <a:cxn ang="0">
                    <a:pos x="146" y="110"/>
                  </a:cxn>
                  <a:cxn ang="0">
                    <a:pos x="171" y="71"/>
                  </a:cxn>
                  <a:cxn ang="0">
                    <a:pos x="184" y="26"/>
                  </a:cxn>
                  <a:cxn ang="0">
                    <a:pos x="184" y="26"/>
                  </a:cxn>
                  <a:cxn ang="0">
                    <a:pos x="190" y="32"/>
                  </a:cxn>
                  <a:cxn ang="0">
                    <a:pos x="184" y="19"/>
                  </a:cxn>
                  <a:cxn ang="0">
                    <a:pos x="190" y="6"/>
                  </a:cxn>
                  <a:cxn ang="0">
                    <a:pos x="184" y="13"/>
                  </a:cxn>
                  <a:cxn ang="0">
                    <a:pos x="178" y="6"/>
                  </a:cxn>
                  <a:cxn ang="0">
                    <a:pos x="140" y="6"/>
                  </a:cxn>
                  <a:cxn ang="0">
                    <a:pos x="108" y="6"/>
                  </a:cxn>
                  <a:cxn ang="0">
                    <a:pos x="76" y="6"/>
                  </a:cxn>
                  <a:cxn ang="0">
                    <a:pos x="38" y="0"/>
                  </a:cxn>
                  <a:cxn ang="0">
                    <a:pos x="26" y="0"/>
                  </a:cxn>
                  <a:cxn ang="0">
                    <a:pos x="7" y="6"/>
                  </a:cxn>
                  <a:cxn ang="0">
                    <a:pos x="7" y="6"/>
                  </a:cxn>
                  <a:cxn ang="0">
                    <a:pos x="0" y="6"/>
                  </a:cxn>
                  <a:cxn ang="0">
                    <a:pos x="7" y="13"/>
                  </a:cxn>
                  <a:cxn ang="0">
                    <a:pos x="0" y="19"/>
                  </a:cxn>
                  <a:cxn ang="0">
                    <a:pos x="7" y="19"/>
                  </a:cxn>
                  <a:cxn ang="0">
                    <a:pos x="19" y="13"/>
                  </a:cxn>
                  <a:cxn ang="0">
                    <a:pos x="32" y="6"/>
                  </a:cxn>
                  <a:cxn ang="0">
                    <a:pos x="83" y="13"/>
                  </a:cxn>
                  <a:cxn ang="0">
                    <a:pos x="140" y="19"/>
                  </a:cxn>
                  <a:cxn ang="0">
                    <a:pos x="159" y="13"/>
                  </a:cxn>
                  <a:cxn ang="0">
                    <a:pos x="178" y="19"/>
                  </a:cxn>
                  <a:cxn ang="0">
                    <a:pos x="178" y="19"/>
                  </a:cxn>
                </a:cxnLst>
                <a:rect l="0" t="0" r="0" b="0"/>
                <a:pathLst>
                  <a:path w="191" h="118">
                    <a:moveTo>
                      <a:pt x="178" y="19"/>
                    </a:moveTo>
                    <a:lnTo>
                      <a:pt x="184" y="19"/>
                    </a:lnTo>
                    <a:lnTo>
                      <a:pt x="184" y="26"/>
                    </a:lnTo>
                    <a:lnTo>
                      <a:pt x="184" y="32"/>
                    </a:lnTo>
                    <a:lnTo>
                      <a:pt x="171" y="58"/>
                    </a:lnTo>
                    <a:lnTo>
                      <a:pt x="165" y="65"/>
                    </a:lnTo>
                    <a:lnTo>
                      <a:pt x="140" y="97"/>
                    </a:lnTo>
                    <a:lnTo>
                      <a:pt x="133" y="104"/>
                    </a:lnTo>
                    <a:lnTo>
                      <a:pt x="127" y="104"/>
                    </a:lnTo>
                    <a:lnTo>
                      <a:pt x="114" y="110"/>
                    </a:lnTo>
                    <a:lnTo>
                      <a:pt x="108" y="110"/>
                    </a:lnTo>
                    <a:lnTo>
                      <a:pt x="102" y="110"/>
                    </a:lnTo>
                    <a:lnTo>
                      <a:pt x="89" y="110"/>
                    </a:lnTo>
                    <a:lnTo>
                      <a:pt x="76" y="104"/>
                    </a:lnTo>
                    <a:lnTo>
                      <a:pt x="70" y="104"/>
                    </a:lnTo>
                    <a:lnTo>
                      <a:pt x="64" y="97"/>
                    </a:lnTo>
                    <a:lnTo>
                      <a:pt x="57" y="91"/>
                    </a:lnTo>
                    <a:lnTo>
                      <a:pt x="45" y="84"/>
                    </a:lnTo>
                    <a:lnTo>
                      <a:pt x="32" y="58"/>
                    </a:lnTo>
                    <a:lnTo>
                      <a:pt x="19" y="32"/>
                    </a:lnTo>
                    <a:lnTo>
                      <a:pt x="13" y="26"/>
                    </a:lnTo>
                    <a:lnTo>
                      <a:pt x="7" y="19"/>
                    </a:lnTo>
                    <a:lnTo>
                      <a:pt x="45" y="97"/>
                    </a:lnTo>
                    <a:lnTo>
                      <a:pt x="64" y="110"/>
                    </a:lnTo>
                    <a:lnTo>
                      <a:pt x="108" y="117"/>
                    </a:lnTo>
                    <a:lnTo>
                      <a:pt x="146" y="110"/>
                    </a:lnTo>
                    <a:lnTo>
                      <a:pt x="171" y="71"/>
                    </a:lnTo>
                    <a:lnTo>
                      <a:pt x="184" y="26"/>
                    </a:lnTo>
                    <a:lnTo>
                      <a:pt x="190" y="32"/>
                    </a:lnTo>
                    <a:lnTo>
                      <a:pt x="184" y="19"/>
                    </a:lnTo>
                    <a:lnTo>
                      <a:pt x="190" y="6"/>
                    </a:lnTo>
                    <a:lnTo>
                      <a:pt x="184" y="13"/>
                    </a:lnTo>
                    <a:lnTo>
                      <a:pt x="178" y="6"/>
                    </a:lnTo>
                    <a:lnTo>
                      <a:pt x="140" y="6"/>
                    </a:lnTo>
                    <a:lnTo>
                      <a:pt x="108" y="6"/>
                    </a:lnTo>
                    <a:lnTo>
                      <a:pt x="76" y="6"/>
                    </a:lnTo>
                    <a:lnTo>
                      <a:pt x="38" y="0"/>
                    </a:lnTo>
                    <a:lnTo>
                      <a:pt x="26" y="0"/>
                    </a:lnTo>
                    <a:lnTo>
                      <a:pt x="7" y="6"/>
                    </a:lnTo>
                    <a:lnTo>
                      <a:pt x="0" y="6"/>
                    </a:lnTo>
                    <a:lnTo>
                      <a:pt x="7" y="13"/>
                    </a:lnTo>
                    <a:lnTo>
                      <a:pt x="0" y="19"/>
                    </a:lnTo>
                    <a:lnTo>
                      <a:pt x="7" y="19"/>
                    </a:lnTo>
                    <a:lnTo>
                      <a:pt x="19" y="13"/>
                    </a:lnTo>
                    <a:lnTo>
                      <a:pt x="32" y="6"/>
                    </a:lnTo>
                    <a:lnTo>
                      <a:pt x="83" y="13"/>
                    </a:lnTo>
                    <a:lnTo>
                      <a:pt x="140" y="19"/>
                    </a:lnTo>
                    <a:lnTo>
                      <a:pt x="159" y="13"/>
                    </a:lnTo>
                    <a:lnTo>
                      <a:pt x="178" y="19"/>
                    </a:ln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5" name="未知"/>
              <p:cNvSpPr/>
              <p:nvPr/>
            </p:nvSpPr>
            <p:spPr>
              <a:xfrm>
                <a:off x="133" y="391"/>
                <a:ext cx="178" cy="72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" y="13"/>
                  </a:cxn>
                  <a:cxn ang="0">
                    <a:pos x="19" y="19"/>
                  </a:cxn>
                  <a:cxn ang="0">
                    <a:pos x="38" y="32"/>
                  </a:cxn>
                  <a:cxn ang="0">
                    <a:pos x="57" y="45"/>
                  </a:cxn>
                  <a:cxn ang="0">
                    <a:pos x="95" y="52"/>
                  </a:cxn>
                  <a:cxn ang="0">
                    <a:pos x="95" y="52"/>
                  </a:cxn>
                  <a:cxn ang="0">
                    <a:pos x="107" y="71"/>
                  </a:cxn>
                  <a:cxn ang="0">
                    <a:pos x="101" y="58"/>
                  </a:cxn>
                  <a:cxn ang="0">
                    <a:pos x="101" y="52"/>
                  </a:cxn>
                  <a:cxn ang="0">
                    <a:pos x="107" y="52"/>
                  </a:cxn>
                  <a:cxn ang="0">
                    <a:pos x="114" y="52"/>
                  </a:cxn>
                  <a:cxn ang="0">
                    <a:pos x="120" y="45"/>
                  </a:cxn>
                  <a:cxn ang="0">
                    <a:pos x="126" y="45"/>
                  </a:cxn>
                  <a:cxn ang="0">
                    <a:pos x="126" y="45"/>
                  </a:cxn>
                  <a:cxn ang="0">
                    <a:pos x="126" y="45"/>
                  </a:cxn>
                  <a:cxn ang="0">
                    <a:pos x="133" y="45"/>
                  </a:cxn>
                  <a:cxn ang="0">
                    <a:pos x="139" y="45"/>
                  </a:cxn>
                  <a:cxn ang="0">
                    <a:pos x="145" y="45"/>
                  </a:cxn>
                  <a:cxn ang="0">
                    <a:pos x="152" y="39"/>
                  </a:cxn>
                  <a:cxn ang="0">
                    <a:pos x="152" y="32"/>
                  </a:cxn>
                  <a:cxn ang="0">
                    <a:pos x="158" y="26"/>
                  </a:cxn>
                  <a:cxn ang="0">
                    <a:pos x="158" y="19"/>
                  </a:cxn>
                  <a:cxn ang="0">
                    <a:pos x="164" y="19"/>
                  </a:cxn>
                  <a:cxn ang="0">
                    <a:pos x="171" y="13"/>
                  </a:cxn>
                  <a:cxn ang="0">
                    <a:pos x="177" y="6"/>
                  </a:cxn>
                  <a:cxn ang="0">
                    <a:pos x="177" y="6"/>
                  </a:cxn>
                  <a:cxn ang="0">
                    <a:pos x="171" y="6"/>
                  </a:cxn>
                  <a:cxn ang="0">
                    <a:pos x="158" y="13"/>
                  </a:cxn>
                  <a:cxn ang="0">
                    <a:pos x="145" y="19"/>
                  </a:cxn>
                  <a:cxn ang="0">
                    <a:pos x="107" y="13"/>
                  </a:cxn>
                  <a:cxn ang="0">
                    <a:pos x="76" y="19"/>
                  </a:cxn>
                  <a:cxn ang="0">
                    <a:pos x="44" y="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0" b="0"/>
                <a:pathLst>
                  <a:path w="178" h="72">
                    <a:moveTo>
                      <a:pt x="0" y="6"/>
                    </a:moveTo>
                    <a:lnTo>
                      <a:pt x="6" y="13"/>
                    </a:lnTo>
                    <a:lnTo>
                      <a:pt x="19" y="19"/>
                    </a:lnTo>
                    <a:lnTo>
                      <a:pt x="38" y="32"/>
                    </a:lnTo>
                    <a:lnTo>
                      <a:pt x="57" y="45"/>
                    </a:lnTo>
                    <a:lnTo>
                      <a:pt x="95" y="52"/>
                    </a:lnTo>
                    <a:lnTo>
                      <a:pt x="107" y="71"/>
                    </a:lnTo>
                    <a:lnTo>
                      <a:pt x="101" y="58"/>
                    </a:lnTo>
                    <a:lnTo>
                      <a:pt x="101" y="52"/>
                    </a:lnTo>
                    <a:lnTo>
                      <a:pt x="107" y="52"/>
                    </a:lnTo>
                    <a:lnTo>
                      <a:pt x="114" y="52"/>
                    </a:lnTo>
                    <a:lnTo>
                      <a:pt x="120" y="45"/>
                    </a:lnTo>
                    <a:lnTo>
                      <a:pt x="126" y="45"/>
                    </a:lnTo>
                    <a:lnTo>
                      <a:pt x="133" y="45"/>
                    </a:lnTo>
                    <a:lnTo>
                      <a:pt x="139" y="45"/>
                    </a:lnTo>
                    <a:lnTo>
                      <a:pt x="145" y="45"/>
                    </a:lnTo>
                    <a:lnTo>
                      <a:pt x="152" y="39"/>
                    </a:lnTo>
                    <a:lnTo>
                      <a:pt x="152" y="32"/>
                    </a:lnTo>
                    <a:lnTo>
                      <a:pt x="158" y="26"/>
                    </a:lnTo>
                    <a:lnTo>
                      <a:pt x="158" y="19"/>
                    </a:lnTo>
                    <a:lnTo>
                      <a:pt x="164" y="19"/>
                    </a:lnTo>
                    <a:lnTo>
                      <a:pt x="171" y="13"/>
                    </a:lnTo>
                    <a:lnTo>
                      <a:pt x="177" y="6"/>
                    </a:lnTo>
                    <a:lnTo>
                      <a:pt x="171" y="6"/>
                    </a:lnTo>
                    <a:lnTo>
                      <a:pt x="158" y="13"/>
                    </a:lnTo>
                    <a:lnTo>
                      <a:pt x="145" y="19"/>
                    </a:lnTo>
                    <a:lnTo>
                      <a:pt x="107" y="13"/>
                    </a:lnTo>
                    <a:lnTo>
                      <a:pt x="76" y="19"/>
                    </a:lnTo>
                    <a:lnTo>
                      <a:pt x="44" y="6"/>
                    </a:lnTo>
                    <a:lnTo>
                      <a:pt x="6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6" name="未知"/>
              <p:cNvSpPr/>
              <p:nvPr/>
            </p:nvSpPr>
            <p:spPr>
              <a:xfrm>
                <a:off x="133" y="391"/>
                <a:ext cx="178" cy="72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" y="13"/>
                  </a:cxn>
                  <a:cxn ang="0">
                    <a:pos x="19" y="19"/>
                  </a:cxn>
                  <a:cxn ang="0">
                    <a:pos x="38" y="32"/>
                  </a:cxn>
                  <a:cxn ang="0">
                    <a:pos x="57" y="45"/>
                  </a:cxn>
                  <a:cxn ang="0">
                    <a:pos x="95" y="52"/>
                  </a:cxn>
                  <a:cxn ang="0">
                    <a:pos x="107" y="71"/>
                  </a:cxn>
                  <a:cxn ang="0">
                    <a:pos x="101" y="58"/>
                  </a:cxn>
                  <a:cxn ang="0">
                    <a:pos x="101" y="52"/>
                  </a:cxn>
                  <a:cxn ang="0">
                    <a:pos x="107" y="52"/>
                  </a:cxn>
                  <a:cxn ang="0">
                    <a:pos x="114" y="52"/>
                  </a:cxn>
                  <a:cxn ang="0">
                    <a:pos x="120" y="45"/>
                  </a:cxn>
                  <a:cxn ang="0">
                    <a:pos x="126" y="45"/>
                  </a:cxn>
                  <a:cxn ang="0">
                    <a:pos x="133" y="45"/>
                  </a:cxn>
                  <a:cxn ang="0">
                    <a:pos x="139" y="45"/>
                  </a:cxn>
                  <a:cxn ang="0">
                    <a:pos x="145" y="45"/>
                  </a:cxn>
                  <a:cxn ang="0">
                    <a:pos x="152" y="39"/>
                  </a:cxn>
                  <a:cxn ang="0">
                    <a:pos x="152" y="32"/>
                  </a:cxn>
                  <a:cxn ang="0">
                    <a:pos x="158" y="26"/>
                  </a:cxn>
                  <a:cxn ang="0">
                    <a:pos x="158" y="19"/>
                  </a:cxn>
                  <a:cxn ang="0">
                    <a:pos x="164" y="19"/>
                  </a:cxn>
                  <a:cxn ang="0">
                    <a:pos x="171" y="13"/>
                  </a:cxn>
                  <a:cxn ang="0">
                    <a:pos x="177" y="6"/>
                  </a:cxn>
                  <a:cxn ang="0">
                    <a:pos x="171" y="6"/>
                  </a:cxn>
                  <a:cxn ang="0">
                    <a:pos x="158" y="13"/>
                  </a:cxn>
                  <a:cxn ang="0">
                    <a:pos x="145" y="19"/>
                  </a:cxn>
                  <a:cxn ang="0">
                    <a:pos x="107" y="13"/>
                  </a:cxn>
                  <a:cxn ang="0">
                    <a:pos x="76" y="19"/>
                  </a:cxn>
                  <a:cxn ang="0">
                    <a:pos x="44" y="6"/>
                  </a:cxn>
                  <a:cxn ang="0">
                    <a:pos x="6" y="0"/>
                  </a:cxn>
                  <a:cxn ang="0">
                    <a:pos x="0" y="6"/>
                  </a:cxn>
                </a:cxnLst>
                <a:rect l="0" t="0" r="0" b="0"/>
                <a:pathLst>
                  <a:path w="178" h="72">
                    <a:moveTo>
                      <a:pt x="0" y="6"/>
                    </a:moveTo>
                    <a:lnTo>
                      <a:pt x="6" y="13"/>
                    </a:lnTo>
                    <a:lnTo>
                      <a:pt x="19" y="19"/>
                    </a:lnTo>
                    <a:lnTo>
                      <a:pt x="38" y="32"/>
                    </a:lnTo>
                    <a:lnTo>
                      <a:pt x="57" y="45"/>
                    </a:lnTo>
                    <a:lnTo>
                      <a:pt x="95" y="52"/>
                    </a:lnTo>
                    <a:lnTo>
                      <a:pt x="107" y="71"/>
                    </a:lnTo>
                    <a:lnTo>
                      <a:pt x="101" y="58"/>
                    </a:lnTo>
                    <a:lnTo>
                      <a:pt x="101" y="52"/>
                    </a:lnTo>
                    <a:lnTo>
                      <a:pt x="107" y="52"/>
                    </a:lnTo>
                    <a:lnTo>
                      <a:pt x="114" y="52"/>
                    </a:lnTo>
                    <a:lnTo>
                      <a:pt x="120" y="45"/>
                    </a:lnTo>
                    <a:lnTo>
                      <a:pt x="126" y="45"/>
                    </a:lnTo>
                    <a:lnTo>
                      <a:pt x="133" y="45"/>
                    </a:lnTo>
                    <a:lnTo>
                      <a:pt x="139" y="45"/>
                    </a:lnTo>
                    <a:lnTo>
                      <a:pt x="145" y="45"/>
                    </a:lnTo>
                    <a:lnTo>
                      <a:pt x="152" y="39"/>
                    </a:lnTo>
                    <a:lnTo>
                      <a:pt x="152" y="32"/>
                    </a:lnTo>
                    <a:lnTo>
                      <a:pt x="158" y="26"/>
                    </a:lnTo>
                    <a:lnTo>
                      <a:pt x="158" y="19"/>
                    </a:lnTo>
                    <a:lnTo>
                      <a:pt x="164" y="19"/>
                    </a:lnTo>
                    <a:lnTo>
                      <a:pt x="171" y="13"/>
                    </a:lnTo>
                    <a:lnTo>
                      <a:pt x="177" y="6"/>
                    </a:lnTo>
                    <a:lnTo>
                      <a:pt x="171" y="6"/>
                    </a:lnTo>
                    <a:lnTo>
                      <a:pt x="158" y="13"/>
                    </a:lnTo>
                    <a:lnTo>
                      <a:pt x="145" y="19"/>
                    </a:lnTo>
                    <a:lnTo>
                      <a:pt x="107" y="13"/>
                    </a:lnTo>
                    <a:lnTo>
                      <a:pt x="76" y="19"/>
                    </a:lnTo>
                    <a:lnTo>
                      <a:pt x="44" y="6"/>
                    </a:lnTo>
                    <a:lnTo>
                      <a:pt x="6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7" name="未知"/>
              <p:cNvSpPr/>
              <p:nvPr/>
            </p:nvSpPr>
            <p:spPr>
              <a:xfrm>
                <a:off x="183" y="645"/>
                <a:ext cx="46" cy="1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" y="169"/>
                  </a:cxn>
                  <a:cxn ang="0">
                    <a:pos x="19" y="169"/>
                  </a:cxn>
                  <a:cxn ang="0">
                    <a:pos x="45" y="45"/>
                  </a:cxn>
                  <a:cxn ang="0">
                    <a:pos x="32" y="32"/>
                  </a:cxn>
                  <a:cxn ang="0">
                    <a:pos x="19" y="6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46" h="170">
                    <a:moveTo>
                      <a:pt x="0" y="0"/>
                    </a:moveTo>
                    <a:lnTo>
                      <a:pt x="19" y="169"/>
                    </a:lnTo>
                    <a:lnTo>
                      <a:pt x="45" y="45"/>
                    </a:lnTo>
                    <a:lnTo>
                      <a:pt x="32" y="32"/>
                    </a:lnTo>
                    <a:lnTo>
                      <a:pt x="19" y="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EEEEE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8" name="未知"/>
              <p:cNvSpPr/>
              <p:nvPr/>
            </p:nvSpPr>
            <p:spPr>
              <a:xfrm>
                <a:off x="462" y="423"/>
                <a:ext cx="133" cy="171"/>
              </a:xfrm>
              <a:custGeom>
                <a:avLst/>
                <a:gdLst/>
                <a:ahLst/>
                <a:cxnLst>
                  <a:cxn ang="0">
                    <a:pos x="120" y="33"/>
                  </a:cxn>
                  <a:cxn ang="0">
                    <a:pos x="107" y="33"/>
                  </a:cxn>
                  <a:cxn ang="0">
                    <a:pos x="82" y="20"/>
                  </a:cxn>
                  <a:cxn ang="0">
                    <a:pos x="50" y="13"/>
                  </a:cxn>
                  <a:cxn ang="0">
                    <a:pos x="31" y="0"/>
                  </a:cxn>
                  <a:cxn ang="0">
                    <a:pos x="50" y="13"/>
                  </a:cxn>
                  <a:cxn ang="0">
                    <a:pos x="76" y="26"/>
                  </a:cxn>
                  <a:cxn ang="0">
                    <a:pos x="101" y="39"/>
                  </a:cxn>
                  <a:cxn ang="0">
                    <a:pos x="126" y="39"/>
                  </a:cxn>
                  <a:cxn ang="0">
                    <a:pos x="126" y="59"/>
                  </a:cxn>
                  <a:cxn ang="0">
                    <a:pos x="120" y="65"/>
                  </a:cxn>
                  <a:cxn ang="0">
                    <a:pos x="101" y="78"/>
                  </a:cxn>
                  <a:cxn ang="0">
                    <a:pos x="82" y="85"/>
                  </a:cxn>
                  <a:cxn ang="0">
                    <a:pos x="38" y="59"/>
                  </a:cxn>
                  <a:cxn ang="0">
                    <a:pos x="25" y="46"/>
                  </a:cxn>
                  <a:cxn ang="0">
                    <a:pos x="38" y="59"/>
                  </a:cxn>
                  <a:cxn ang="0">
                    <a:pos x="82" y="91"/>
                  </a:cxn>
                  <a:cxn ang="0">
                    <a:pos x="82" y="91"/>
                  </a:cxn>
                  <a:cxn ang="0">
                    <a:pos x="82" y="98"/>
                  </a:cxn>
                  <a:cxn ang="0">
                    <a:pos x="76" y="98"/>
                  </a:cxn>
                  <a:cxn ang="0">
                    <a:pos x="57" y="117"/>
                  </a:cxn>
                  <a:cxn ang="0">
                    <a:pos x="44" y="143"/>
                  </a:cxn>
                  <a:cxn ang="0">
                    <a:pos x="31" y="143"/>
                  </a:cxn>
                  <a:cxn ang="0">
                    <a:pos x="25" y="156"/>
                  </a:cxn>
                  <a:cxn ang="0">
                    <a:pos x="25" y="156"/>
                  </a:cxn>
                  <a:cxn ang="0">
                    <a:pos x="0" y="150"/>
                  </a:cxn>
                  <a:cxn ang="0">
                    <a:pos x="0" y="163"/>
                  </a:cxn>
                  <a:cxn ang="0">
                    <a:pos x="12" y="170"/>
                  </a:cxn>
                  <a:cxn ang="0">
                    <a:pos x="31" y="170"/>
                  </a:cxn>
                  <a:cxn ang="0">
                    <a:pos x="76" y="117"/>
                  </a:cxn>
                  <a:cxn ang="0">
                    <a:pos x="82" y="117"/>
                  </a:cxn>
                  <a:cxn ang="0">
                    <a:pos x="88" y="104"/>
                  </a:cxn>
                  <a:cxn ang="0">
                    <a:pos x="95" y="104"/>
                  </a:cxn>
                  <a:cxn ang="0">
                    <a:pos x="95" y="98"/>
                  </a:cxn>
                  <a:cxn ang="0">
                    <a:pos x="114" y="91"/>
                  </a:cxn>
                  <a:cxn ang="0">
                    <a:pos x="126" y="72"/>
                  </a:cxn>
                  <a:cxn ang="0">
                    <a:pos x="132" y="59"/>
                  </a:cxn>
                  <a:cxn ang="0">
                    <a:pos x="132" y="39"/>
                  </a:cxn>
                  <a:cxn ang="0">
                    <a:pos x="120" y="33"/>
                  </a:cxn>
                  <a:cxn ang="0">
                    <a:pos x="120" y="33"/>
                  </a:cxn>
                </a:cxnLst>
                <a:rect l="0" t="0" r="0" b="0"/>
                <a:pathLst>
                  <a:path w="133" h="171">
                    <a:moveTo>
                      <a:pt x="120" y="33"/>
                    </a:moveTo>
                    <a:lnTo>
                      <a:pt x="107" y="33"/>
                    </a:lnTo>
                    <a:lnTo>
                      <a:pt x="82" y="20"/>
                    </a:lnTo>
                    <a:lnTo>
                      <a:pt x="50" y="13"/>
                    </a:lnTo>
                    <a:lnTo>
                      <a:pt x="31" y="0"/>
                    </a:lnTo>
                    <a:lnTo>
                      <a:pt x="50" y="13"/>
                    </a:lnTo>
                    <a:lnTo>
                      <a:pt x="76" y="26"/>
                    </a:lnTo>
                    <a:lnTo>
                      <a:pt x="101" y="39"/>
                    </a:lnTo>
                    <a:lnTo>
                      <a:pt x="126" y="39"/>
                    </a:lnTo>
                    <a:lnTo>
                      <a:pt x="126" y="59"/>
                    </a:lnTo>
                    <a:lnTo>
                      <a:pt x="120" y="65"/>
                    </a:lnTo>
                    <a:lnTo>
                      <a:pt x="101" y="78"/>
                    </a:lnTo>
                    <a:lnTo>
                      <a:pt x="82" y="85"/>
                    </a:lnTo>
                    <a:lnTo>
                      <a:pt x="38" y="59"/>
                    </a:lnTo>
                    <a:lnTo>
                      <a:pt x="25" y="46"/>
                    </a:lnTo>
                    <a:lnTo>
                      <a:pt x="38" y="59"/>
                    </a:lnTo>
                    <a:lnTo>
                      <a:pt x="82" y="91"/>
                    </a:lnTo>
                    <a:lnTo>
                      <a:pt x="82" y="98"/>
                    </a:lnTo>
                    <a:lnTo>
                      <a:pt x="76" y="98"/>
                    </a:lnTo>
                    <a:lnTo>
                      <a:pt x="57" y="117"/>
                    </a:lnTo>
                    <a:lnTo>
                      <a:pt x="44" y="143"/>
                    </a:lnTo>
                    <a:lnTo>
                      <a:pt x="31" y="143"/>
                    </a:lnTo>
                    <a:lnTo>
                      <a:pt x="25" y="156"/>
                    </a:lnTo>
                    <a:lnTo>
                      <a:pt x="0" y="150"/>
                    </a:lnTo>
                    <a:lnTo>
                      <a:pt x="0" y="163"/>
                    </a:lnTo>
                    <a:lnTo>
                      <a:pt x="12" y="170"/>
                    </a:lnTo>
                    <a:lnTo>
                      <a:pt x="31" y="170"/>
                    </a:lnTo>
                    <a:lnTo>
                      <a:pt x="76" y="117"/>
                    </a:lnTo>
                    <a:lnTo>
                      <a:pt x="82" y="117"/>
                    </a:lnTo>
                    <a:lnTo>
                      <a:pt x="88" y="104"/>
                    </a:lnTo>
                    <a:lnTo>
                      <a:pt x="95" y="104"/>
                    </a:lnTo>
                    <a:lnTo>
                      <a:pt x="95" y="98"/>
                    </a:lnTo>
                    <a:lnTo>
                      <a:pt x="114" y="91"/>
                    </a:lnTo>
                    <a:lnTo>
                      <a:pt x="126" y="72"/>
                    </a:lnTo>
                    <a:lnTo>
                      <a:pt x="132" y="59"/>
                    </a:lnTo>
                    <a:lnTo>
                      <a:pt x="132" y="39"/>
                    </a:lnTo>
                    <a:lnTo>
                      <a:pt x="120" y="33"/>
                    </a:ln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9" name="未知"/>
              <p:cNvSpPr/>
              <p:nvPr/>
            </p:nvSpPr>
            <p:spPr>
              <a:xfrm>
                <a:off x="139" y="384"/>
                <a:ext cx="166" cy="27"/>
              </a:xfrm>
              <a:custGeom>
                <a:avLst/>
                <a:gdLst/>
                <a:ahLst/>
                <a:cxnLst>
                  <a:cxn ang="0">
                    <a:pos x="165" y="13"/>
                  </a:cxn>
                  <a:cxn ang="0">
                    <a:pos x="146" y="7"/>
                  </a:cxn>
                  <a:cxn ang="0">
                    <a:pos x="127" y="13"/>
                  </a:cxn>
                  <a:cxn ang="0">
                    <a:pos x="70" y="7"/>
                  </a:cxn>
                  <a:cxn ang="0">
                    <a:pos x="19" y="0"/>
                  </a:cxn>
                  <a:cxn ang="0">
                    <a:pos x="0" y="7"/>
                  </a:cxn>
                  <a:cxn ang="0">
                    <a:pos x="38" y="13"/>
                  </a:cxn>
                  <a:cxn ang="0">
                    <a:pos x="70" y="26"/>
                  </a:cxn>
                  <a:cxn ang="0">
                    <a:pos x="89" y="20"/>
                  </a:cxn>
                  <a:cxn ang="0">
                    <a:pos x="114" y="26"/>
                  </a:cxn>
                  <a:cxn ang="0">
                    <a:pos x="139" y="26"/>
                  </a:cxn>
                  <a:cxn ang="0">
                    <a:pos x="165" y="13"/>
                  </a:cxn>
                  <a:cxn ang="0">
                    <a:pos x="165" y="13"/>
                  </a:cxn>
                </a:cxnLst>
                <a:rect l="0" t="0" r="0" b="0"/>
                <a:pathLst>
                  <a:path w="166" h="27">
                    <a:moveTo>
                      <a:pt x="165" y="13"/>
                    </a:moveTo>
                    <a:lnTo>
                      <a:pt x="146" y="7"/>
                    </a:lnTo>
                    <a:lnTo>
                      <a:pt x="127" y="13"/>
                    </a:lnTo>
                    <a:lnTo>
                      <a:pt x="70" y="7"/>
                    </a:lnTo>
                    <a:lnTo>
                      <a:pt x="19" y="0"/>
                    </a:lnTo>
                    <a:lnTo>
                      <a:pt x="0" y="7"/>
                    </a:lnTo>
                    <a:lnTo>
                      <a:pt x="38" y="13"/>
                    </a:lnTo>
                    <a:lnTo>
                      <a:pt x="70" y="26"/>
                    </a:lnTo>
                    <a:lnTo>
                      <a:pt x="89" y="20"/>
                    </a:lnTo>
                    <a:lnTo>
                      <a:pt x="114" y="26"/>
                    </a:lnTo>
                    <a:lnTo>
                      <a:pt x="139" y="26"/>
                    </a:lnTo>
                    <a:lnTo>
                      <a:pt x="165" y="13"/>
                    </a:ln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60" name="未知"/>
              <p:cNvSpPr/>
              <p:nvPr/>
            </p:nvSpPr>
            <p:spPr>
              <a:xfrm>
                <a:off x="462" y="462"/>
                <a:ext cx="152" cy="158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32" y="20"/>
                  </a:cxn>
                  <a:cxn ang="0">
                    <a:pos x="126" y="33"/>
                  </a:cxn>
                  <a:cxn ang="0">
                    <a:pos x="114" y="52"/>
                  </a:cxn>
                  <a:cxn ang="0">
                    <a:pos x="95" y="59"/>
                  </a:cxn>
                  <a:cxn ang="0">
                    <a:pos x="95" y="65"/>
                  </a:cxn>
                  <a:cxn ang="0">
                    <a:pos x="88" y="65"/>
                  </a:cxn>
                  <a:cxn ang="0">
                    <a:pos x="82" y="78"/>
                  </a:cxn>
                  <a:cxn ang="0">
                    <a:pos x="76" y="78"/>
                  </a:cxn>
                  <a:cxn ang="0">
                    <a:pos x="31" y="131"/>
                  </a:cxn>
                  <a:cxn ang="0">
                    <a:pos x="12" y="131"/>
                  </a:cxn>
                  <a:cxn ang="0">
                    <a:pos x="0" y="124"/>
                  </a:cxn>
                  <a:cxn ang="0">
                    <a:pos x="0" y="144"/>
                  </a:cxn>
                  <a:cxn ang="0">
                    <a:pos x="0" y="157"/>
                  </a:cxn>
                  <a:cxn ang="0">
                    <a:pos x="38" y="157"/>
                  </a:cxn>
                  <a:cxn ang="0">
                    <a:pos x="50" y="131"/>
                  </a:cxn>
                  <a:cxn ang="0">
                    <a:pos x="69" y="111"/>
                  </a:cxn>
                  <a:cxn ang="0">
                    <a:pos x="107" y="78"/>
                  </a:cxn>
                  <a:cxn ang="0">
                    <a:pos x="120" y="59"/>
                  </a:cxn>
                  <a:cxn ang="0">
                    <a:pos x="132" y="46"/>
                  </a:cxn>
                  <a:cxn ang="0">
                    <a:pos x="151" y="33"/>
                  </a:cxn>
                  <a:cxn ang="0">
                    <a:pos x="151" y="26"/>
                  </a:cxn>
                  <a:cxn ang="0">
                    <a:pos x="151" y="13"/>
                  </a:cxn>
                  <a:cxn ang="0">
                    <a:pos x="145" y="0"/>
                  </a:cxn>
                  <a:cxn ang="0">
                    <a:pos x="132" y="0"/>
                  </a:cxn>
                  <a:cxn ang="0">
                    <a:pos x="132" y="0"/>
                  </a:cxn>
                </a:cxnLst>
                <a:rect l="0" t="0" r="0" b="0"/>
                <a:pathLst>
                  <a:path w="152" h="158">
                    <a:moveTo>
                      <a:pt x="132" y="0"/>
                    </a:moveTo>
                    <a:lnTo>
                      <a:pt x="132" y="20"/>
                    </a:lnTo>
                    <a:lnTo>
                      <a:pt x="126" y="33"/>
                    </a:lnTo>
                    <a:lnTo>
                      <a:pt x="114" y="52"/>
                    </a:lnTo>
                    <a:lnTo>
                      <a:pt x="95" y="59"/>
                    </a:lnTo>
                    <a:lnTo>
                      <a:pt x="95" y="65"/>
                    </a:lnTo>
                    <a:lnTo>
                      <a:pt x="88" y="65"/>
                    </a:lnTo>
                    <a:lnTo>
                      <a:pt x="82" y="78"/>
                    </a:lnTo>
                    <a:lnTo>
                      <a:pt x="76" y="78"/>
                    </a:lnTo>
                    <a:lnTo>
                      <a:pt x="31" y="131"/>
                    </a:lnTo>
                    <a:lnTo>
                      <a:pt x="12" y="131"/>
                    </a:lnTo>
                    <a:lnTo>
                      <a:pt x="0" y="124"/>
                    </a:lnTo>
                    <a:lnTo>
                      <a:pt x="0" y="144"/>
                    </a:lnTo>
                    <a:lnTo>
                      <a:pt x="0" y="157"/>
                    </a:lnTo>
                    <a:lnTo>
                      <a:pt x="38" y="157"/>
                    </a:lnTo>
                    <a:lnTo>
                      <a:pt x="50" y="131"/>
                    </a:lnTo>
                    <a:lnTo>
                      <a:pt x="69" y="111"/>
                    </a:lnTo>
                    <a:lnTo>
                      <a:pt x="107" y="78"/>
                    </a:lnTo>
                    <a:lnTo>
                      <a:pt x="120" y="59"/>
                    </a:lnTo>
                    <a:lnTo>
                      <a:pt x="132" y="46"/>
                    </a:lnTo>
                    <a:lnTo>
                      <a:pt x="151" y="33"/>
                    </a:lnTo>
                    <a:lnTo>
                      <a:pt x="151" y="26"/>
                    </a:lnTo>
                    <a:lnTo>
                      <a:pt x="151" y="13"/>
                    </a:lnTo>
                    <a:lnTo>
                      <a:pt x="145" y="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61" name="未知"/>
              <p:cNvSpPr/>
              <p:nvPr/>
            </p:nvSpPr>
            <p:spPr>
              <a:xfrm>
                <a:off x="164" y="267"/>
                <a:ext cx="141" cy="112"/>
              </a:xfrm>
              <a:custGeom>
                <a:avLst/>
                <a:gdLst/>
                <a:ahLst/>
                <a:cxnLst>
                  <a:cxn ang="0">
                    <a:pos x="89" y="6"/>
                  </a:cxn>
                  <a:cxn ang="0">
                    <a:pos x="83" y="0"/>
                  </a:cxn>
                  <a:cxn ang="0">
                    <a:pos x="95" y="13"/>
                  </a:cxn>
                  <a:cxn ang="0">
                    <a:pos x="95" y="13"/>
                  </a:cxn>
                  <a:cxn ang="0">
                    <a:pos x="114" y="32"/>
                  </a:cxn>
                  <a:cxn ang="0">
                    <a:pos x="121" y="52"/>
                  </a:cxn>
                  <a:cxn ang="0">
                    <a:pos x="108" y="78"/>
                  </a:cxn>
                  <a:cxn ang="0">
                    <a:pos x="95" y="91"/>
                  </a:cxn>
                  <a:cxn ang="0">
                    <a:pos x="57" y="91"/>
                  </a:cxn>
                  <a:cxn ang="0">
                    <a:pos x="26" y="65"/>
                  </a:cxn>
                  <a:cxn ang="0">
                    <a:pos x="26" y="52"/>
                  </a:cxn>
                  <a:cxn ang="0">
                    <a:pos x="26" y="39"/>
                  </a:cxn>
                  <a:cxn ang="0">
                    <a:pos x="26" y="45"/>
                  </a:cxn>
                  <a:cxn ang="0">
                    <a:pos x="19" y="59"/>
                  </a:cxn>
                  <a:cxn ang="0">
                    <a:pos x="19" y="65"/>
                  </a:cxn>
                  <a:cxn ang="0">
                    <a:pos x="13" y="59"/>
                  </a:cxn>
                  <a:cxn ang="0">
                    <a:pos x="7" y="39"/>
                  </a:cxn>
                  <a:cxn ang="0">
                    <a:pos x="13" y="26"/>
                  </a:cxn>
                  <a:cxn ang="0">
                    <a:pos x="0" y="32"/>
                  </a:cxn>
                  <a:cxn ang="0">
                    <a:pos x="0" y="45"/>
                  </a:cxn>
                  <a:cxn ang="0">
                    <a:pos x="7" y="59"/>
                  </a:cxn>
                  <a:cxn ang="0">
                    <a:pos x="26" y="72"/>
                  </a:cxn>
                  <a:cxn ang="0">
                    <a:pos x="26" y="78"/>
                  </a:cxn>
                  <a:cxn ang="0">
                    <a:pos x="32" y="91"/>
                  </a:cxn>
                  <a:cxn ang="0">
                    <a:pos x="51" y="104"/>
                  </a:cxn>
                  <a:cxn ang="0">
                    <a:pos x="76" y="111"/>
                  </a:cxn>
                  <a:cxn ang="0">
                    <a:pos x="102" y="104"/>
                  </a:cxn>
                  <a:cxn ang="0">
                    <a:pos x="108" y="98"/>
                  </a:cxn>
                  <a:cxn ang="0">
                    <a:pos x="114" y="98"/>
                  </a:cxn>
                  <a:cxn ang="0">
                    <a:pos x="121" y="91"/>
                  </a:cxn>
                  <a:cxn ang="0">
                    <a:pos x="121" y="78"/>
                  </a:cxn>
                  <a:cxn ang="0">
                    <a:pos x="133" y="72"/>
                  </a:cxn>
                  <a:cxn ang="0">
                    <a:pos x="140" y="65"/>
                  </a:cxn>
                  <a:cxn ang="0">
                    <a:pos x="140" y="52"/>
                  </a:cxn>
                  <a:cxn ang="0">
                    <a:pos x="140" y="39"/>
                  </a:cxn>
                  <a:cxn ang="0">
                    <a:pos x="133" y="19"/>
                  </a:cxn>
                  <a:cxn ang="0">
                    <a:pos x="133" y="39"/>
                  </a:cxn>
                  <a:cxn ang="0">
                    <a:pos x="133" y="59"/>
                  </a:cxn>
                  <a:cxn ang="0">
                    <a:pos x="127" y="65"/>
                  </a:cxn>
                  <a:cxn ang="0">
                    <a:pos x="121" y="32"/>
                  </a:cxn>
                  <a:cxn ang="0">
                    <a:pos x="108" y="13"/>
                  </a:cxn>
                  <a:cxn ang="0">
                    <a:pos x="89" y="6"/>
                  </a:cxn>
                  <a:cxn ang="0">
                    <a:pos x="89" y="6"/>
                  </a:cxn>
                </a:cxnLst>
                <a:rect l="0" t="0" r="0" b="0"/>
                <a:pathLst>
                  <a:path w="141" h="112">
                    <a:moveTo>
                      <a:pt x="89" y="6"/>
                    </a:moveTo>
                    <a:lnTo>
                      <a:pt x="83" y="0"/>
                    </a:lnTo>
                    <a:lnTo>
                      <a:pt x="95" y="13"/>
                    </a:lnTo>
                    <a:lnTo>
                      <a:pt x="114" y="32"/>
                    </a:lnTo>
                    <a:lnTo>
                      <a:pt x="121" y="52"/>
                    </a:lnTo>
                    <a:lnTo>
                      <a:pt x="108" y="78"/>
                    </a:lnTo>
                    <a:lnTo>
                      <a:pt x="95" y="91"/>
                    </a:lnTo>
                    <a:lnTo>
                      <a:pt x="57" y="91"/>
                    </a:lnTo>
                    <a:lnTo>
                      <a:pt x="26" y="65"/>
                    </a:lnTo>
                    <a:lnTo>
                      <a:pt x="26" y="52"/>
                    </a:lnTo>
                    <a:lnTo>
                      <a:pt x="26" y="39"/>
                    </a:lnTo>
                    <a:lnTo>
                      <a:pt x="26" y="45"/>
                    </a:lnTo>
                    <a:lnTo>
                      <a:pt x="19" y="59"/>
                    </a:lnTo>
                    <a:lnTo>
                      <a:pt x="19" y="65"/>
                    </a:lnTo>
                    <a:lnTo>
                      <a:pt x="13" y="59"/>
                    </a:lnTo>
                    <a:lnTo>
                      <a:pt x="7" y="39"/>
                    </a:lnTo>
                    <a:lnTo>
                      <a:pt x="13" y="26"/>
                    </a:lnTo>
                    <a:lnTo>
                      <a:pt x="0" y="32"/>
                    </a:lnTo>
                    <a:lnTo>
                      <a:pt x="0" y="45"/>
                    </a:lnTo>
                    <a:lnTo>
                      <a:pt x="7" y="59"/>
                    </a:lnTo>
                    <a:lnTo>
                      <a:pt x="26" y="72"/>
                    </a:lnTo>
                    <a:lnTo>
                      <a:pt x="26" y="78"/>
                    </a:lnTo>
                    <a:lnTo>
                      <a:pt x="32" y="91"/>
                    </a:lnTo>
                    <a:lnTo>
                      <a:pt x="51" y="104"/>
                    </a:lnTo>
                    <a:lnTo>
                      <a:pt x="76" y="111"/>
                    </a:lnTo>
                    <a:lnTo>
                      <a:pt x="102" y="104"/>
                    </a:lnTo>
                    <a:lnTo>
                      <a:pt x="108" y="98"/>
                    </a:lnTo>
                    <a:lnTo>
                      <a:pt x="114" y="98"/>
                    </a:lnTo>
                    <a:lnTo>
                      <a:pt x="121" y="91"/>
                    </a:lnTo>
                    <a:lnTo>
                      <a:pt x="121" y="78"/>
                    </a:lnTo>
                    <a:lnTo>
                      <a:pt x="133" y="72"/>
                    </a:lnTo>
                    <a:lnTo>
                      <a:pt x="140" y="65"/>
                    </a:lnTo>
                    <a:lnTo>
                      <a:pt x="140" y="52"/>
                    </a:lnTo>
                    <a:lnTo>
                      <a:pt x="140" y="39"/>
                    </a:lnTo>
                    <a:lnTo>
                      <a:pt x="133" y="19"/>
                    </a:lnTo>
                    <a:lnTo>
                      <a:pt x="133" y="39"/>
                    </a:lnTo>
                    <a:lnTo>
                      <a:pt x="133" y="59"/>
                    </a:lnTo>
                    <a:lnTo>
                      <a:pt x="127" y="65"/>
                    </a:lnTo>
                    <a:lnTo>
                      <a:pt x="121" y="32"/>
                    </a:lnTo>
                    <a:lnTo>
                      <a:pt x="108" y="13"/>
                    </a:lnTo>
                    <a:lnTo>
                      <a:pt x="89" y="6"/>
                    </a:lnTo>
                    <a:close/>
                  </a:path>
                </a:pathLst>
              </a:custGeom>
              <a:solidFill>
                <a:srgbClr val="EEEEEE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62" name="未知"/>
              <p:cNvSpPr/>
              <p:nvPr/>
            </p:nvSpPr>
            <p:spPr>
              <a:xfrm>
                <a:off x="177" y="612"/>
                <a:ext cx="39" cy="99"/>
              </a:xfrm>
              <a:custGeom>
                <a:avLst/>
                <a:gdLst/>
                <a:ahLst/>
                <a:cxnLst>
                  <a:cxn ang="0">
                    <a:pos x="32" y="59"/>
                  </a:cxn>
                  <a:cxn ang="0">
                    <a:pos x="25" y="78"/>
                  </a:cxn>
                  <a:cxn ang="0">
                    <a:pos x="25" y="72"/>
                  </a:cxn>
                  <a:cxn ang="0">
                    <a:pos x="6" y="33"/>
                  </a:cxn>
                  <a:cxn ang="0">
                    <a:pos x="0" y="0"/>
                  </a:cxn>
                  <a:cxn ang="0">
                    <a:pos x="6" y="26"/>
                  </a:cxn>
                  <a:cxn ang="0">
                    <a:pos x="6" y="39"/>
                  </a:cxn>
                  <a:cxn ang="0">
                    <a:pos x="13" y="59"/>
                  </a:cxn>
                  <a:cxn ang="0">
                    <a:pos x="25" y="98"/>
                  </a:cxn>
                  <a:cxn ang="0">
                    <a:pos x="38" y="65"/>
                  </a:cxn>
                  <a:cxn ang="0">
                    <a:pos x="32" y="59"/>
                  </a:cxn>
                  <a:cxn ang="0">
                    <a:pos x="32" y="59"/>
                  </a:cxn>
                </a:cxnLst>
                <a:rect l="0" t="0" r="0" b="0"/>
                <a:pathLst>
                  <a:path w="39" h="99">
                    <a:moveTo>
                      <a:pt x="32" y="59"/>
                    </a:moveTo>
                    <a:lnTo>
                      <a:pt x="25" y="78"/>
                    </a:lnTo>
                    <a:lnTo>
                      <a:pt x="25" y="72"/>
                    </a:lnTo>
                    <a:lnTo>
                      <a:pt x="6" y="33"/>
                    </a:lnTo>
                    <a:lnTo>
                      <a:pt x="0" y="0"/>
                    </a:lnTo>
                    <a:lnTo>
                      <a:pt x="6" y="26"/>
                    </a:lnTo>
                    <a:lnTo>
                      <a:pt x="6" y="39"/>
                    </a:lnTo>
                    <a:lnTo>
                      <a:pt x="13" y="59"/>
                    </a:lnTo>
                    <a:lnTo>
                      <a:pt x="25" y="98"/>
                    </a:lnTo>
                    <a:lnTo>
                      <a:pt x="38" y="65"/>
                    </a:lnTo>
                    <a:lnTo>
                      <a:pt x="32" y="59"/>
                    </a:lnTo>
                    <a:close/>
                  </a:path>
                </a:pathLst>
              </a:custGeom>
              <a:solidFill>
                <a:srgbClr val="EEEEEE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63" name="未知"/>
              <p:cNvSpPr/>
              <p:nvPr/>
            </p:nvSpPr>
            <p:spPr>
              <a:xfrm>
                <a:off x="177" y="599"/>
                <a:ext cx="45" cy="92"/>
              </a:xfrm>
              <a:custGeom>
                <a:avLst/>
                <a:gdLst/>
                <a:ahLst/>
                <a:cxnLst>
                  <a:cxn ang="0">
                    <a:pos x="44" y="39"/>
                  </a:cxn>
                  <a:cxn ang="0">
                    <a:pos x="13" y="20"/>
                  </a:cxn>
                  <a:cxn ang="0">
                    <a:pos x="6" y="0"/>
                  </a:cxn>
                  <a:cxn ang="0">
                    <a:pos x="0" y="13"/>
                  </a:cxn>
                  <a:cxn ang="0">
                    <a:pos x="6" y="46"/>
                  </a:cxn>
                  <a:cxn ang="0">
                    <a:pos x="25" y="85"/>
                  </a:cxn>
                  <a:cxn ang="0">
                    <a:pos x="25" y="91"/>
                  </a:cxn>
                  <a:cxn ang="0">
                    <a:pos x="32" y="72"/>
                  </a:cxn>
                  <a:cxn ang="0">
                    <a:pos x="44" y="39"/>
                  </a:cxn>
                  <a:cxn ang="0">
                    <a:pos x="44" y="39"/>
                  </a:cxn>
                </a:cxnLst>
                <a:rect l="0" t="0" r="0" b="0"/>
                <a:pathLst>
                  <a:path w="45" h="92">
                    <a:moveTo>
                      <a:pt x="44" y="39"/>
                    </a:moveTo>
                    <a:lnTo>
                      <a:pt x="13" y="20"/>
                    </a:lnTo>
                    <a:lnTo>
                      <a:pt x="6" y="0"/>
                    </a:lnTo>
                    <a:lnTo>
                      <a:pt x="0" y="13"/>
                    </a:lnTo>
                    <a:lnTo>
                      <a:pt x="6" y="46"/>
                    </a:lnTo>
                    <a:lnTo>
                      <a:pt x="25" y="85"/>
                    </a:lnTo>
                    <a:lnTo>
                      <a:pt x="25" y="91"/>
                    </a:lnTo>
                    <a:lnTo>
                      <a:pt x="32" y="72"/>
                    </a:lnTo>
                    <a:lnTo>
                      <a:pt x="44" y="39"/>
                    </a:lnTo>
                    <a:close/>
                  </a:path>
                </a:pathLst>
              </a:custGeom>
              <a:solidFill>
                <a:srgbClr val="EEEEEE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64" name="未知"/>
              <p:cNvSpPr/>
              <p:nvPr/>
            </p:nvSpPr>
            <p:spPr>
              <a:xfrm>
                <a:off x="120" y="247"/>
                <a:ext cx="83" cy="14"/>
              </a:xfrm>
              <a:custGeom>
                <a:avLst/>
                <a:gdLst/>
                <a:ahLst/>
                <a:cxnLst>
                  <a:cxn ang="0">
                    <a:pos x="63" y="0"/>
                  </a:cxn>
                  <a:cxn ang="0">
                    <a:pos x="63" y="0"/>
                  </a:cxn>
                  <a:cxn ang="0">
                    <a:pos x="63" y="0"/>
                  </a:cxn>
                  <a:cxn ang="0">
                    <a:pos x="51" y="0"/>
                  </a:cxn>
                  <a:cxn ang="0">
                    <a:pos x="38" y="0"/>
                  </a:cxn>
                  <a:cxn ang="0">
                    <a:pos x="25" y="0"/>
                  </a:cxn>
                  <a:cxn ang="0">
                    <a:pos x="13" y="0"/>
                  </a:cxn>
                  <a:cxn ang="0">
                    <a:pos x="6" y="7"/>
                  </a:cxn>
                  <a:cxn ang="0">
                    <a:pos x="0" y="13"/>
                  </a:cxn>
                  <a:cxn ang="0">
                    <a:pos x="13" y="7"/>
                  </a:cxn>
                  <a:cxn ang="0">
                    <a:pos x="19" y="7"/>
                  </a:cxn>
                  <a:cxn ang="0">
                    <a:pos x="38" y="0"/>
                  </a:cxn>
                  <a:cxn ang="0">
                    <a:pos x="57" y="0"/>
                  </a:cxn>
                  <a:cxn ang="0">
                    <a:pos x="70" y="7"/>
                  </a:cxn>
                  <a:cxn ang="0">
                    <a:pos x="82" y="7"/>
                  </a:cxn>
                  <a:cxn ang="0">
                    <a:pos x="76" y="0"/>
                  </a:cxn>
                  <a:cxn ang="0">
                    <a:pos x="63" y="0"/>
                  </a:cxn>
                  <a:cxn ang="0">
                    <a:pos x="63" y="0"/>
                  </a:cxn>
                </a:cxnLst>
                <a:rect l="0" t="0" r="0" b="0"/>
                <a:pathLst>
                  <a:path w="83" h="14">
                    <a:moveTo>
                      <a:pt x="63" y="0"/>
                    </a:moveTo>
                    <a:lnTo>
                      <a:pt x="63" y="0"/>
                    </a:lnTo>
                    <a:lnTo>
                      <a:pt x="51" y="0"/>
                    </a:lnTo>
                    <a:lnTo>
                      <a:pt x="38" y="0"/>
                    </a:lnTo>
                    <a:lnTo>
                      <a:pt x="25" y="0"/>
                    </a:lnTo>
                    <a:lnTo>
                      <a:pt x="13" y="0"/>
                    </a:lnTo>
                    <a:lnTo>
                      <a:pt x="6" y="7"/>
                    </a:lnTo>
                    <a:lnTo>
                      <a:pt x="0" y="13"/>
                    </a:lnTo>
                    <a:lnTo>
                      <a:pt x="13" y="7"/>
                    </a:lnTo>
                    <a:lnTo>
                      <a:pt x="19" y="7"/>
                    </a:lnTo>
                    <a:lnTo>
                      <a:pt x="38" y="0"/>
                    </a:lnTo>
                    <a:lnTo>
                      <a:pt x="57" y="0"/>
                    </a:lnTo>
                    <a:lnTo>
                      <a:pt x="70" y="7"/>
                    </a:lnTo>
                    <a:lnTo>
                      <a:pt x="82" y="7"/>
                    </a:lnTo>
                    <a:lnTo>
                      <a:pt x="76" y="0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EEEEEE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65" name="未知"/>
              <p:cNvSpPr/>
              <p:nvPr/>
            </p:nvSpPr>
            <p:spPr>
              <a:xfrm>
                <a:off x="234" y="606"/>
                <a:ext cx="39" cy="85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25" y="6"/>
                  </a:cxn>
                  <a:cxn ang="0">
                    <a:pos x="25" y="13"/>
                  </a:cxn>
                  <a:cxn ang="0">
                    <a:pos x="13" y="26"/>
                  </a:cxn>
                  <a:cxn ang="0">
                    <a:pos x="0" y="32"/>
                  </a:cxn>
                  <a:cxn ang="0">
                    <a:pos x="19" y="65"/>
                  </a:cxn>
                  <a:cxn ang="0">
                    <a:pos x="25" y="84"/>
                  </a:cxn>
                  <a:cxn ang="0">
                    <a:pos x="38" y="26"/>
                  </a:cxn>
                  <a:cxn ang="0">
                    <a:pos x="38" y="26"/>
                  </a:cxn>
                  <a:cxn ang="0">
                    <a:pos x="25" y="0"/>
                  </a:cxn>
                  <a:cxn ang="0">
                    <a:pos x="25" y="0"/>
                  </a:cxn>
                </a:cxnLst>
                <a:rect l="0" t="0" r="0" b="0"/>
                <a:pathLst>
                  <a:path w="39" h="85">
                    <a:moveTo>
                      <a:pt x="25" y="0"/>
                    </a:moveTo>
                    <a:lnTo>
                      <a:pt x="25" y="6"/>
                    </a:lnTo>
                    <a:lnTo>
                      <a:pt x="25" y="13"/>
                    </a:lnTo>
                    <a:lnTo>
                      <a:pt x="13" y="26"/>
                    </a:lnTo>
                    <a:lnTo>
                      <a:pt x="0" y="32"/>
                    </a:lnTo>
                    <a:lnTo>
                      <a:pt x="19" y="65"/>
                    </a:lnTo>
                    <a:lnTo>
                      <a:pt x="25" y="84"/>
                    </a:lnTo>
                    <a:lnTo>
                      <a:pt x="38" y="26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EEEEEE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66" name="未知"/>
              <p:cNvSpPr/>
              <p:nvPr/>
            </p:nvSpPr>
            <p:spPr>
              <a:xfrm>
                <a:off x="240" y="671"/>
                <a:ext cx="20" cy="98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32"/>
                  </a:cxn>
                  <a:cxn ang="0">
                    <a:pos x="13" y="97"/>
                  </a:cxn>
                  <a:cxn ang="0">
                    <a:pos x="19" y="58"/>
                  </a:cxn>
                  <a:cxn ang="0">
                    <a:pos x="19" y="26"/>
                  </a:cxn>
                  <a:cxn ang="0">
                    <a:pos x="7" y="0"/>
                  </a:cxn>
                  <a:cxn ang="0">
                    <a:pos x="7" y="0"/>
                  </a:cxn>
                </a:cxnLst>
                <a:rect l="0" t="0" r="0" b="0"/>
                <a:pathLst>
                  <a:path w="20" h="98">
                    <a:moveTo>
                      <a:pt x="7" y="0"/>
                    </a:moveTo>
                    <a:lnTo>
                      <a:pt x="0" y="32"/>
                    </a:lnTo>
                    <a:lnTo>
                      <a:pt x="13" y="97"/>
                    </a:lnTo>
                    <a:lnTo>
                      <a:pt x="19" y="58"/>
                    </a:lnTo>
                    <a:lnTo>
                      <a:pt x="19" y="2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EEEEEE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67" name="未知"/>
              <p:cNvSpPr/>
              <p:nvPr/>
            </p:nvSpPr>
            <p:spPr>
              <a:xfrm>
                <a:off x="310" y="371"/>
                <a:ext cx="58" cy="79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50" y="0"/>
                  </a:cxn>
                  <a:cxn ang="0">
                    <a:pos x="19" y="46"/>
                  </a:cxn>
                  <a:cxn ang="0">
                    <a:pos x="6" y="59"/>
                  </a:cxn>
                  <a:cxn ang="0">
                    <a:pos x="0" y="78"/>
                  </a:cxn>
                  <a:cxn ang="0">
                    <a:pos x="44" y="20"/>
                  </a:cxn>
                  <a:cxn ang="0">
                    <a:pos x="57" y="0"/>
                  </a:cxn>
                  <a:cxn ang="0">
                    <a:pos x="57" y="0"/>
                  </a:cxn>
                </a:cxnLst>
                <a:rect l="0" t="0" r="0" b="0"/>
                <a:pathLst>
                  <a:path w="58" h="79">
                    <a:moveTo>
                      <a:pt x="57" y="0"/>
                    </a:moveTo>
                    <a:lnTo>
                      <a:pt x="50" y="0"/>
                    </a:lnTo>
                    <a:lnTo>
                      <a:pt x="19" y="46"/>
                    </a:lnTo>
                    <a:lnTo>
                      <a:pt x="6" y="59"/>
                    </a:lnTo>
                    <a:lnTo>
                      <a:pt x="0" y="78"/>
                    </a:lnTo>
                    <a:lnTo>
                      <a:pt x="44" y="20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EEEEEE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68" name="未知"/>
              <p:cNvSpPr/>
              <p:nvPr/>
            </p:nvSpPr>
            <p:spPr>
              <a:xfrm>
                <a:off x="44" y="215"/>
                <a:ext cx="33" cy="79"/>
              </a:xfrm>
              <a:custGeom>
                <a:avLst/>
                <a:gdLst/>
                <a:ahLst/>
                <a:cxnLst>
                  <a:cxn ang="0">
                    <a:pos x="0" y="78"/>
                  </a:cxn>
                  <a:cxn ang="0">
                    <a:pos x="7" y="39"/>
                  </a:cxn>
                  <a:cxn ang="0">
                    <a:pos x="7" y="6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32" y="0"/>
                  </a:cxn>
                  <a:cxn ang="0">
                    <a:pos x="26" y="32"/>
                  </a:cxn>
                  <a:cxn ang="0">
                    <a:pos x="0" y="78"/>
                  </a:cxn>
                  <a:cxn ang="0">
                    <a:pos x="0" y="78"/>
                  </a:cxn>
                </a:cxnLst>
                <a:rect l="0" t="0" r="0" b="0"/>
                <a:pathLst>
                  <a:path w="33" h="79">
                    <a:moveTo>
                      <a:pt x="0" y="78"/>
                    </a:moveTo>
                    <a:lnTo>
                      <a:pt x="7" y="39"/>
                    </a:lnTo>
                    <a:lnTo>
                      <a:pt x="7" y="6"/>
                    </a:lnTo>
                    <a:lnTo>
                      <a:pt x="13" y="0"/>
                    </a:lnTo>
                    <a:lnTo>
                      <a:pt x="32" y="0"/>
                    </a:lnTo>
                    <a:lnTo>
                      <a:pt x="26" y="32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BBBBBB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69" name="未知"/>
              <p:cNvSpPr/>
              <p:nvPr/>
            </p:nvSpPr>
            <p:spPr>
              <a:xfrm>
                <a:off x="367" y="215"/>
                <a:ext cx="20" cy="66"/>
              </a:xfrm>
              <a:custGeom>
                <a:avLst/>
                <a:gdLst/>
                <a:ahLst/>
                <a:cxnLst>
                  <a:cxn ang="0">
                    <a:pos x="19" y="65"/>
                  </a:cxn>
                  <a:cxn ang="0">
                    <a:pos x="0" y="32"/>
                  </a:cxn>
                  <a:cxn ang="0">
                    <a:pos x="0" y="13"/>
                  </a:cxn>
                  <a:cxn ang="0">
                    <a:pos x="0" y="0"/>
                  </a:cxn>
                  <a:cxn ang="0">
                    <a:pos x="12" y="0"/>
                  </a:cxn>
                  <a:cxn ang="0">
                    <a:pos x="19" y="0"/>
                  </a:cxn>
                  <a:cxn ang="0">
                    <a:pos x="19" y="6"/>
                  </a:cxn>
                  <a:cxn ang="0">
                    <a:pos x="19" y="65"/>
                  </a:cxn>
                  <a:cxn ang="0">
                    <a:pos x="19" y="65"/>
                  </a:cxn>
                </a:cxnLst>
                <a:rect l="0" t="0" r="0" b="0"/>
                <a:pathLst>
                  <a:path w="20" h="66">
                    <a:moveTo>
                      <a:pt x="19" y="65"/>
                    </a:moveTo>
                    <a:lnTo>
                      <a:pt x="0" y="32"/>
                    </a:lnTo>
                    <a:lnTo>
                      <a:pt x="0" y="13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9" y="0"/>
                    </a:lnTo>
                    <a:lnTo>
                      <a:pt x="19" y="6"/>
                    </a:lnTo>
                    <a:lnTo>
                      <a:pt x="19" y="65"/>
                    </a:lnTo>
                    <a:close/>
                  </a:path>
                </a:pathLst>
              </a:custGeom>
              <a:solidFill>
                <a:srgbClr val="BBBBBB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70" name="未知"/>
              <p:cNvSpPr/>
              <p:nvPr/>
            </p:nvSpPr>
            <p:spPr>
              <a:xfrm>
                <a:off x="133" y="156"/>
                <a:ext cx="58" cy="40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12" y="20"/>
                  </a:cxn>
                  <a:cxn ang="0">
                    <a:pos x="0" y="39"/>
                  </a:cxn>
                  <a:cxn ang="0">
                    <a:pos x="19" y="20"/>
                  </a:cxn>
                  <a:cxn ang="0">
                    <a:pos x="50" y="20"/>
                  </a:cxn>
                  <a:cxn ang="0">
                    <a:pos x="50" y="20"/>
                  </a:cxn>
                  <a:cxn ang="0">
                    <a:pos x="57" y="0"/>
                  </a:cxn>
                  <a:cxn ang="0">
                    <a:pos x="57" y="0"/>
                  </a:cxn>
                </a:cxnLst>
                <a:rect l="0" t="0" r="0" b="0"/>
                <a:pathLst>
                  <a:path w="58" h="40">
                    <a:moveTo>
                      <a:pt x="57" y="0"/>
                    </a:moveTo>
                    <a:lnTo>
                      <a:pt x="12" y="20"/>
                    </a:lnTo>
                    <a:lnTo>
                      <a:pt x="0" y="39"/>
                    </a:lnTo>
                    <a:lnTo>
                      <a:pt x="19" y="20"/>
                    </a:lnTo>
                    <a:lnTo>
                      <a:pt x="50" y="20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777777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71" name="未知"/>
              <p:cNvSpPr/>
              <p:nvPr/>
            </p:nvSpPr>
            <p:spPr>
              <a:xfrm>
                <a:off x="202" y="606"/>
                <a:ext cx="52" cy="27"/>
              </a:xfrm>
              <a:custGeom>
                <a:avLst/>
                <a:gdLst/>
                <a:ahLst/>
                <a:cxnLst>
                  <a:cxn ang="0">
                    <a:pos x="51" y="0"/>
                  </a:cxn>
                  <a:cxn ang="0">
                    <a:pos x="51" y="13"/>
                  </a:cxn>
                  <a:cxn ang="0">
                    <a:pos x="45" y="19"/>
                  </a:cxn>
                  <a:cxn ang="0">
                    <a:pos x="32" y="26"/>
                  </a:cxn>
                  <a:cxn ang="0">
                    <a:pos x="13" y="26"/>
                  </a:cxn>
                  <a:cxn ang="0">
                    <a:pos x="0" y="13"/>
                  </a:cxn>
                  <a:cxn ang="0">
                    <a:pos x="0" y="0"/>
                  </a:cxn>
                  <a:cxn ang="0">
                    <a:pos x="51" y="0"/>
                  </a:cxn>
                  <a:cxn ang="0">
                    <a:pos x="51" y="0"/>
                  </a:cxn>
                </a:cxnLst>
                <a:rect l="0" t="0" r="0" b="0"/>
                <a:pathLst>
                  <a:path w="52" h="27">
                    <a:moveTo>
                      <a:pt x="51" y="0"/>
                    </a:moveTo>
                    <a:lnTo>
                      <a:pt x="51" y="13"/>
                    </a:lnTo>
                    <a:lnTo>
                      <a:pt x="45" y="19"/>
                    </a:lnTo>
                    <a:lnTo>
                      <a:pt x="32" y="26"/>
                    </a:lnTo>
                    <a:lnTo>
                      <a:pt x="13" y="26"/>
                    </a:lnTo>
                    <a:lnTo>
                      <a:pt x="0" y="13"/>
                    </a:lnTo>
                    <a:lnTo>
                      <a:pt x="0" y="0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EEEEEE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72" name="未知"/>
              <p:cNvSpPr/>
              <p:nvPr/>
            </p:nvSpPr>
            <p:spPr>
              <a:xfrm>
                <a:off x="139" y="228"/>
                <a:ext cx="45" cy="20"/>
              </a:xfrm>
              <a:custGeom>
                <a:avLst/>
                <a:gdLst/>
                <a:ahLst/>
                <a:cxnLst>
                  <a:cxn ang="0">
                    <a:pos x="44" y="19"/>
                  </a:cxn>
                  <a:cxn ang="0">
                    <a:pos x="44" y="6"/>
                  </a:cxn>
                  <a:cxn ang="0">
                    <a:pos x="44" y="0"/>
                  </a:cxn>
                  <a:cxn ang="0">
                    <a:pos x="38" y="0"/>
                  </a:cxn>
                  <a:cxn ang="0">
                    <a:pos x="13" y="0"/>
                  </a:cxn>
                  <a:cxn ang="0">
                    <a:pos x="6" y="6"/>
                  </a:cxn>
                  <a:cxn ang="0">
                    <a:pos x="0" y="19"/>
                  </a:cxn>
                  <a:cxn ang="0">
                    <a:pos x="19" y="19"/>
                  </a:cxn>
                  <a:cxn ang="0">
                    <a:pos x="44" y="19"/>
                  </a:cxn>
                  <a:cxn ang="0">
                    <a:pos x="44" y="19"/>
                  </a:cxn>
                </a:cxnLst>
                <a:rect l="0" t="0" r="0" b="0"/>
                <a:pathLst>
                  <a:path w="45" h="20">
                    <a:moveTo>
                      <a:pt x="44" y="19"/>
                    </a:moveTo>
                    <a:lnTo>
                      <a:pt x="44" y="6"/>
                    </a:lnTo>
                    <a:lnTo>
                      <a:pt x="44" y="0"/>
                    </a:lnTo>
                    <a:lnTo>
                      <a:pt x="38" y="0"/>
                    </a:lnTo>
                    <a:lnTo>
                      <a:pt x="13" y="0"/>
                    </a:lnTo>
                    <a:lnTo>
                      <a:pt x="6" y="6"/>
                    </a:lnTo>
                    <a:lnTo>
                      <a:pt x="0" y="19"/>
                    </a:lnTo>
                    <a:lnTo>
                      <a:pt x="19" y="19"/>
                    </a:lnTo>
                    <a:lnTo>
                      <a:pt x="44" y="19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73" name="未知"/>
              <p:cNvSpPr/>
              <p:nvPr/>
            </p:nvSpPr>
            <p:spPr>
              <a:xfrm>
                <a:off x="133" y="202"/>
                <a:ext cx="51" cy="46"/>
              </a:xfrm>
              <a:custGeom>
                <a:avLst/>
                <a:gdLst/>
                <a:ahLst/>
                <a:cxnLst>
                  <a:cxn ang="0">
                    <a:pos x="50" y="45"/>
                  </a:cxn>
                  <a:cxn ang="0">
                    <a:pos x="50" y="26"/>
                  </a:cxn>
                  <a:cxn ang="0">
                    <a:pos x="50" y="19"/>
                  </a:cxn>
                  <a:cxn ang="0">
                    <a:pos x="50" y="6"/>
                  </a:cxn>
                  <a:cxn ang="0">
                    <a:pos x="44" y="0"/>
                  </a:cxn>
                  <a:cxn ang="0">
                    <a:pos x="31" y="0"/>
                  </a:cxn>
                  <a:cxn ang="0">
                    <a:pos x="25" y="0"/>
                  </a:cxn>
                  <a:cxn ang="0">
                    <a:pos x="12" y="26"/>
                  </a:cxn>
                  <a:cxn ang="0">
                    <a:pos x="0" y="45"/>
                  </a:cxn>
                  <a:cxn ang="0">
                    <a:pos x="6" y="45"/>
                  </a:cxn>
                  <a:cxn ang="0">
                    <a:pos x="6" y="45"/>
                  </a:cxn>
                  <a:cxn ang="0">
                    <a:pos x="12" y="32"/>
                  </a:cxn>
                  <a:cxn ang="0">
                    <a:pos x="19" y="26"/>
                  </a:cxn>
                  <a:cxn ang="0">
                    <a:pos x="25" y="26"/>
                  </a:cxn>
                  <a:cxn ang="0">
                    <a:pos x="38" y="32"/>
                  </a:cxn>
                  <a:cxn ang="0">
                    <a:pos x="50" y="26"/>
                  </a:cxn>
                  <a:cxn ang="0">
                    <a:pos x="50" y="26"/>
                  </a:cxn>
                  <a:cxn ang="0">
                    <a:pos x="50" y="32"/>
                  </a:cxn>
                  <a:cxn ang="0">
                    <a:pos x="50" y="45"/>
                  </a:cxn>
                  <a:cxn ang="0">
                    <a:pos x="50" y="45"/>
                  </a:cxn>
                  <a:cxn ang="0">
                    <a:pos x="50" y="45"/>
                  </a:cxn>
                  <a:cxn ang="0">
                    <a:pos x="50" y="45"/>
                  </a:cxn>
                </a:cxnLst>
                <a:rect l="0" t="0" r="0" b="0"/>
                <a:pathLst>
                  <a:path w="51" h="46">
                    <a:moveTo>
                      <a:pt x="50" y="45"/>
                    </a:moveTo>
                    <a:lnTo>
                      <a:pt x="50" y="26"/>
                    </a:lnTo>
                    <a:lnTo>
                      <a:pt x="50" y="19"/>
                    </a:lnTo>
                    <a:lnTo>
                      <a:pt x="50" y="6"/>
                    </a:lnTo>
                    <a:lnTo>
                      <a:pt x="44" y="0"/>
                    </a:lnTo>
                    <a:lnTo>
                      <a:pt x="31" y="0"/>
                    </a:lnTo>
                    <a:lnTo>
                      <a:pt x="25" y="0"/>
                    </a:lnTo>
                    <a:lnTo>
                      <a:pt x="12" y="26"/>
                    </a:lnTo>
                    <a:lnTo>
                      <a:pt x="0" y="45"/>
                    </a:lnTo>
                    <a:lnTo>
                      <a:pt x="6" y="45"/>
                    </a:lnTo>
                    <a:lnTo>
                      <a:pt x="12" y="32"/>
                    </a:lnTo>
                    <a:lnTo>
                      <a:pt x="19" y="26"/>
                    </a:lnTo>
                    <a:lnTo>
                      <a:pt x="25" y="26"/>
                    </a:lnTo>
                    <a:lnTo>
                      <a:pt x="38" y="32"/>
                    </a:lnTo>
                    <a:lnTo>
                      <a:pt x="50" y="26"/>
                    </a:lnTo>
                    <a:lnTo>
                      <a:pt x="50" y="32"/>
                    </a:lnTo>
                    <a:lnTo>
                      <a:pt x="50" y="45"/>
                    </a:ln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74" name="未知"/>
              <p:cNvSpPr/>
              <p:nvPr/>
            </p:nvSpPr>
            <p:spPr>
              <a:xfrm>
                <a:off x="272" y="137"/>
                <a:ext cx="58" cy="4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3"/>
                  </a:cxn>
                  <a:cxn ang="0">
                    <a:pos x="32" y="13"/>
                  </a:cxn>
                  <a:cxn ang="0">
                    <a:pos x="57" y="39"/>
                  </a:cxn>
                  <a:cxn ang="0">
                    <a:pos x="44" y="26"/>
                  </a:cxn>
                  <a:cxn ang="0">
                    <a:pos x="38" y="13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0" b="0"/>
                <a:pathLst>
                  <a:path w="58" h="40">
                    <a:moveTo>
                      <a:pt x="6" y="0"/>
                    </a:moveTo>
                    <a:lnTo>
                      <a:pt x="0" y="13"/>
                    </a:lnTo>
                    <a:lnTo>
                      <a:pt x="32" y="13"/>
                    </a:lnTo>
                    <a:lnTo>
                      <a:pt x="57" y="39"/>
                    </a:lnTo>
                    <a:lnTo>
                      <a:pt x="44" y="26"/>
                    </a:lnTo>
                    <a:lnTo>
                      <a:pt x="38" y="13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777777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75" name="未知"/>
              <p:cNvSpPr/>
              <p:nvPr/>
            </p:nvSpPr>
            <p:spPr>
              <a:xfrm>
                <a:off x="247" y="671"/>
                <a:ext cx="13" cy="40"/>
              </a:xfrm>
              <a:custGeom>
                <a:avLst/>
                <a:gdLst/>
                <a:ahLst/>
                <a:cxnLst>
                  <a:cxn ang="0">
                    <a:pos x="12" y="19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12" y="39"/>
                  </a:cxn>
                  <a:cxn ang="0">
                    <a:pos x="12" y="19"/>
                  </a:cxn>
                  <a:cxn ang="0">
                    <a:pos x="12" y="19"/>
                  </a:cxn>
                </a:cxnLst>
                <a:rect l="0" t="0" r="0" b="0"/>
                <a:pathLst>
                  <a:path w="13" h="40">
                    <a:moveTo>
                      <a:pt x="12" y="19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12" y="39"/>
                    </a:lnTo>
                    <a:lnTo>
                      <a:pt x="12" y="19"/>
                    </a:ln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76" name="未知"/>
              <p:cNvSpPr/>
              <p:nvPr/>
            </p:nvSpPr>
            <p:spPr>
              <a:xfrm>
                <a:off x="247" y="671"/>
                <a:ext cx="13" cy="40"/>
              </a:xfrm>
              <a:custGeom>
                <a:avLst/>
                <a:gdLst/>
                <a:ahLst/>
                <a:cxnLst>
                  <a:cxn ang="0">
                    <a:pos x="12" y="19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12" y="39"/>
                  </a:cxn>
                  <a:cxn ang="0">
                    <a:pos x="12" y="19"/>
                  </a:cxn>
                </a:cxnLst>
                <a:rect l="0" t="0" r="0" b="0"/>
                <a:pathLst>
                  <a:path w="13" h="40">
                    <a:moveTo>
                      <a:pt x="12" y="19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12" y="39"/>
                    </a:lnTo>
                    <a:lnTo>
                      <a:pt x="12" y="19"/>
                    </a:lnTo>
                    <a:close/>
                  </a:path>
                </a:pathLst>
              </a:custGeom>
              <a:solidFill>
                <a:srgbClr val="EEEEEE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77" name="未知"/>
              <p:cNvSpPr/>
              <p:nvPr/>
            </p:nvSpPr>
            <p:spPr>
              <a:xfrm>
                <a:off x="291" y="221"/>
                <a:ext cx="33" cy="27"/>
              </a:xfrm>
              <a:custGeom>
                <a:avLst/>
                <a:gdLst/>
                <a:ahLst/>
                <a:cxnLst>
                  <a:cxn ang="0">
                    <a:pos x="32" y="26"/>
                  </a:cxn>
                  <a:cxn ang="0">
                    <a:pos x="25" y="13"/>
                  </a:cxn>
                  <a:cxn ang="0">
                    <a:pos x="25" y="0"/>
                  </a:cxn>
                  <a:cxn ang="0">
                    <a:pos x="6" y="0"/>
                  </a:cxn>
                  <a:cxn ang="0">
                    <a:pos x="0" y="7"/>
                  </a:cxn>
                  <a:cxn ang="0">
                    <a:pos x="0" y="20"/>
                  </a:cxn>
                  <a:cxn ang="0">
                    <a:pos x="13" y="20"/>
                  </a:cxn>
                  <a:cxn ang="0">
                    <a:pos x="25" y="20"/>
                  </a:cxn>
                  <a:cxn ang="0">
                    <a:pos x="32" y="26"/>
                  </a:cxn>
                  <a:cxn ang="0">
                    <a:pos x="32" y="26"/>
                  </a:cxn>
                </a:cxnLst>
                <a:rect l="0" t="0" r="0" b="0"/>
                <a:pathLst>
                  <a:path w="33" h="27">
                    <a:moveTo>
                      <a:pt x="32" y="26"/>
                    </a:moveTo>
                    <a:lnTo>
                      <a:pt x="25" y="13"/>
                    </a:lnTo>
                    <a:lnTo>
                      <a:pt x="25" y="0"/>
                    </a:lnTo>
                    <a:lnTo>
                      <a:pt x="6" y="0"/>
                    </a:lnTo>
                    <a:lnTo>
                      <a:pt x="0" y="7"/>
                    </a:lnTo>
                    <a:lnTo>
                      <a:pt x="0" y="20"/>
                    </a:lnTo>
                    <a:lnTo>
                      <a:pt x="13" y="20"/>
                    </a:lnTo>
                    <a:lnTo>
                      <a:pt x="25" y="20"/>
                    </a:lnTo>
                    <a:lnTo>
                      <a:pt x="32" y="26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4378" name="组合 13353"/>
              <p:cNvGrpSpPr/>
              <p:nvPr/>
            </p:nvGrpSpPr>
            <p:grpSpPr>
              <a:xfrm>
                <a:off x="367" y="0"/>
                <a:ext cx="210" cy="157"/>
                <a:chOff x="0" y="0"/>
                <a:chExt cx="210" cy="157"/>
              </a:xfrm>
            </p:grpSpPr>
            <p:sp>
              <p:nvSpPr>
                <p:cNvPr id="14385" name="未知"/>
                <p:cNvSpPr/>
                <p:nvPr/>
              </p:nvSpPr>
              <p:spPr>
                <a:xfrm>
                  <a:off x="31" y="19"/>
                  <a:ext cx="122" cy="99"/>
                </a:xfrm>
                <a:custGeom>
                  <a:avLst/>
                  <a:gdLst/>
                  <a:ahLst/>
                  <a:cxnLst>
                    <a:cxn ang="0">
                      <a:pos x="76" y="13"/>
                    </a:cxn>
                    <a:cxn ang="0">
                      <a:pos x="64" y="7"/>
                    </a:cxn>
                    <a:cxn ang="0">
                      <a:pos x="45" y="13"/>
                    </a:cxn>
                    <a:cxn ang="0">
                      <a:pos x="38" y="13"/>
                    </a:cxn>
                    <a:cxn ang="0">
                      <a:pos x="38" y="13"/>
                    </a:cxn>
                    <a:cxn ang="0">
                      <a:pos x="38" y="7"/>
                    </a:cxn>
                    <a:cxn ang="0">
                      <a:pos x="32" y="0"/>
                    </a:cxn>
                    <a:cxn ang="0">
                      <a:pos x="19" y="0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0" y="7"/>
                    </a:cxn>
                    <a:cxn ang="0">
                      <a:pos x="0" y="26"/>
                    </a:cxn>
                    <a:cxn ang="0">
                      <a:pos x="7" y="26"/>
                    </a:cxn>
                    <a:cxn ang="0">
                      <a:pos x="7" y="33"/>
                    </a:cxn>
                    <a:cxn ang="0">
                      <a:pos x="19" y="40"/>
                    </a:cxn>
                    <a:cxn ang="0">
                      <a:pos x="13" y="46"/>
                    </a:cxn>
                    <a:cxn ang="0">
                      <a:pos x="13" y="53"/>
                    </a:cxn>
                    <a:cxn ang="0">
                      <a:pos x="13" y="53"/>
                    </a:cxn>
                    <a:cxn ang="0">
                      <a:pos x="13" y="53"/>
                    </a:cxn>
                    <a:cxn ang="0">
                      <a:pos x="19" y="59"/>
                    </a:cxn>
                    <a:cxn ang="0">
                      <a:pos x="26" y="59"/>
                    </a:cxn>
                    <a:cxn ang="0">
                      <a:pos x="38" y="59"/>
                    </a:cxn>
                    <a:cxn ang="0">
                      <a:pos x="38" y="59"/>
                    </a:cxn>
                    <a:cxn ang="0">
                      <a:pos x="45" y="72"/>
                    </a:cxn>
                    <a:cxn ang="0">
                      <a:pos x="51" y="79"/>
                    </a:cxn>
                    <a:cxn ang="0">
                      <a:pos x="64" y="98"/>
                    </a:cxn>
                    <a:cxn ang="0">
                      <a:pos x="89" y="98"/>
                    </a:cxn>
                    <a:cxn ang="0">
                      <a:pos x="108" y="79"/>
                    </a:cxn>
                    <a:cxn ang="0">
                      <a:pos x="121" y="59"/>
                    </a:cxn>
                    <a:cxn ang="0">
                      <a:pos x="89" y="40"/>
                    </a:cxn>
                    <a:cxn ang="0">
                      <a:pos x="83" y="40"/>
                    </a:cxn>
                    <a:cxn ang="0">
                      <a:pos x="83" y="33"/>
                    </a:cxn>
                    <a:cxn ang="0">
                      <a:pos x="83" y="33"/>
                    </a:cxn>
                    <a:cxn ang="0">
                      <a:pos x="83" y="26"/>
                    </a:cxn>
                    <a:cxn ang="0">
                      <a:pos x="83" y="26"/>
                    </a:cxn>
                    <a:cxn ang="0">
                      <a:pos x="76" y="13"/>
                    </a:cxn>
                    <a:cxn ang="0">
                      <a:pos x="76" y="13"/>
                    </a:cxn>
                  </a:cxnLst>
                  <a:rect l="0" t="0" r="0" b="0"/>
                  <a:pathLst>
                    <a:path w="122" h="99">
                      <a:moveTo>
                        <a:pt x="76" y="13"/>
                      </a:moveTo>
                      <a:lnTo>
                        <a:pt x="64" y="7"/>
                      </a:lnTo>
                      <a:lnTo>
                        <a:pt x="45" y="13"/>
                      </a:lnTo>
                      <a:lnTo>
                        <a:pt x="38" y="13"/>
                      </a:lnTo>
                      <a:lnTo>
                        <a:pt x="38" y="7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3" y="0"/>
                      </a:lnTo>
                      <a:lnTo>
                        <a:pt x="0" y="7"/>
                      </a:lnTo>
                      <a:lnTo>
                        <a:pt x="0" y="26"/>
                      </a:lnTo>
                      <a:lnTo>
                        <a:pt x="7" y="26"/>
                      </a:lnTo>
                      <a:lnTo>
                        <a:pt x="7" y="33"/>
                      </a:lnTo>
                      <a:lnTo>
                        <a:pt x="19" y="40"/>
                      </a:lnTo>
                      <a:lnTo>
                        <a:pt x="13" y="46"/>
                      </a:lnTo>
                      <a:lnTo>
                        <a:pt x="13" y="53"/>
                      </a:lnTo>
                      <a:lnTo>
                        <a:pt x="19" y="59"/>
                      </a:lnTo>
                      <a:lnTo>
                        <a:pt x="26" y="59"/>
                      </a:lnTo>
                      <a:lnTo>
                        <a:pt x="38" y="59"/>
                      </a:lnTo>
                      <a:lnTo>
                        <a:pt x="45" y="72"/>
                      </a:lnTo>
                      <a:lnTo>
                        <a:pt x="51" y="79"/>
                      </a:lnTo>
                      <a:lnTo>
                        <a:pt x="64" y="98"/>
                      </a:lnTo>
                      <a:lnTo>
                        <a:pt x="89" y="98"/>
                      </a:lnTo>
                      <a:lnTo>
                        <a:pt x="108" y="79"/>
                      </a:lnTo>
                      <a:lnTo>
                        <a:pt x="121" y="59"/>
                      </a:lnTo>
                      <a:lnTo>
                        <a:pt x="89" y="40"/>
                      </a:lnTo>
                      <a:lnTo>
                        <a:pt x="83" y="40"/>
                      </a:lnTo>
                      <a:lnTo>
                        <a:pt x="83" y="33"/>
                      </a:lnTo>
                      <a:lnTo>
                        <a:pt x="83" y="26"/>
                      </a:lnTo>
                      <a:lnTo>
                        <a:pt x="76" y="13"/>
                      </a:lnTo>
                      <a:close/>
                    </a:path>
                  </a:pathLst>
                </a:custGeom>
                <a:solidFill>
                  <a:srgbClr val="FFFFFF">
                    <a:alpha val="100000"/>
                  </a:srgbClr>
                </a:solidFill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86" name="未知"/>
                <p:cNvSpPr/>
                <p:nvPr/>
              </p:nvSpPr>
              <p:spPr>
                <a:xfrm>
                  <a:off x="19" y="0"/>
                  <a:ext cx="140" cy="138"/>
                </a:xfrm>
                <a:custGeom>
                  <a:avLst/>
                  <a:gdLst/>
                  <a:ahLst/>
                  <a:cxnLst>
                    <a:cxn ang="0">
                      <a:pos x="0" y="13"/>
                    </a:cxn>
                    <a:cxn ang="0">
                      <a:pos x="0" y="45"/>
                    </a:cxn>
                    <a:cxn ang="0">
                      <a:pos x="19" y="65"/>
                    </a:cxn>
                    <a:cxn ang="0">
                      <a:pos x="19" y="85"/>
                    </a:cxn>
                    <a:cxn ang="0">
                      <a:pos x="31" y="98"/>
                    </a:cxn>
                    <a:cxn ang="0">
                      <a:pos x="44" y="104"/>
                    </a:cxn>
                    <a:cxn ang="0">
                      <a:pos x="57" y="124"/>
                    </a:cxn>
                    <a:cxn ang="0">
                      <a:pos x="107" y="137"/>
                    </a:cxn>
                    <a:cxn ang="0">
                      <a:pos x="139" y="98"/>
                    </a:cxn>
                    <a:cxn ang="0">
                      <a:pos x="126" y="65"/>
                    </a:cxn>
                    <a:cxn ang="0">
                      <a:pos x="107" y="39"/>
                    </a:cxn>
                    <a:cxn ang="0">
                      <a:pos x="95" y="32"/>
                    </a:cxn>
                    <a:cxn ang="0">
                      <a:pos x="95" y="45"/>
                    </a:cxn>
                    <a:cxn ang="0">
                      <a:pos x="95" y="52"/>
                    </a:cxn>
                    <a:cxn ang="0">
                      <a:pos x="101" y="59"/>
                    </a:cxn>
                    <a:cxn ang="0">
                      <a:pos x="120" y="72"/>
                    </a:cxn>
                    <a:cxn ang="0">
                      <a:pos x="120" y="91"/>
                    </a:cxn>
                    <a:cxn ang="0">
                      <a:pos x="101" y="117"/>
                    </a:cxn>
                    <a:cxn ang="0">
                      <a:pos x="57" y="98"/>
                    </a:cxn>
                    <a:cxn ang="0">
                      <a:pos x="50" y="78"/>
                    </a:cxn>
                    <a:cxn ang="0">
                      <a:pos x="44" y="78"/>
                    </a:cxn>
                    <a:cxn ang="0">
                      <a:pos x="31" y="78"/>
                    </a:cxn>
                    <a:cxn ang="0">
                      <a:pos x="25" y="72"/>
                    </a:cxn>
                    <a:cxn ang="0">
                      <a:pos x="25" y="65"/>
                    </a:cxn>
                    <a:cxn ang="0">
                      <a:pos x="31" y="52"/>
                    </a:cxn>
                    <a:cxn ang="0">
                      <a:pos x="19" y="52"/>
                    </a:cxn>
                    <a:cxn ang="0">
                      <a:pos x="12" y="45"/>
                    </a:cxn>
                    <a:cxn ang="0">
                      <a:pos x="12" y="26"/>
                    </a:cxn>
                    <a:cxn ang="0">
                      <a:pos x="25" y="19"/>
                    </a:cxn>
                    <a:cxn ang="0">
                      <a:pos x="38" y="19"/>
                    </a:cxn>
                    <a:cxn ang="0">
                      <a:pos x="50" y="32"/>
                    </a:cxn>
                    <a:cxn ang="0">
                      <a:pos x="63" y="32"/>
                    </a:cxn>
                    <a:cxn ang="0">
                      <a:pos x="76" y="26"/>
                    </a:cxn>
                    <a:cxn ang="0">
                      <a:pos x="76" y="19"/>
                    </a:cxn>
                    <a:cxn ang="0">
                      <a:pos x="50" y="19"/>
                    </a:cxn>
                    <a:cxn ang="0">
                      <a:pos x="25" y="0"/>
                    </a:cxn>
                    <a:cxn ang="0">
                      <a:pos x="25" y="0"/>
                    </a:cxn>
                  </a:cxnLst>
                  <a:rect l="0" t="0" r="0" b="0"/>
                  <a:pathLst>
                    <a:path w="140" h="138">
                      <a:moveTo>
                        <a:pt x="25" y="0"/>
                      </a:moveTo>
                      <a:lnTo>
                        <a:pt x="0" y="13"/>
                      </a:lnTo>
                      <a:lnTo>
                        <a:pt x="0" y="26"/>
                      </a:lnTo>
                      <a:lnTo>
                        <a:pt x="0" y="45"/>
                      </a:lnTo>
                      <a:lnTo>
                        <a:pt x="6" y="52"/>
                      </a:lnTo>
                      <a:lnTo>
                        <a:pt x="19" y="65"/>
                      </a:lnTo>
                      <a:lnTo>
                        <a:pt x="12" y="72"/>
                      </a:lnTo>
                      <a:lnTo>
                        <a:pt x="19" y="85"/>
                      </a:lnTo>
                      <a:lnTo>
                        <a:pt x="25" y="91"/>
                      </a:lnTo>
                      <a:lnTo>
                        <a:pt x="31" y="98"/>
                      </a:lnTo>
                      <a:lnTo>
                        <a:pt x="38" y="98"/>
                      </a:lnTo>
                      <a:lnTo>
                        <a:pt x="44" y="104"/>
                      </a:lnTo>
                      <a:lnTo>
                        <a:pt x="50" y="104"/>
                      </a:lnTo>
                      <a:lnTo>
                        <a:pt x="57" y="124"/>
                      </a:lnTo>
                      <a:lnTo>
                        <a:pt x="69" y="124"/>
                      </a:lnTo>
                      <a:lnTo>
                        <a:pt x="107" y="137"/>
                      </a:lnTo>
                      <a:lnTo>
                        <a:pt x="139" y="104"/>
                      </a:lnTo>
                      <a:lnTo>
                        <a:pt x="139" y="98"/>
                      </a:lnTo>
                      <a:lnTo>
                        <a:pt x="139" y="78"/>
                      </a:lnTo>
                      <a:lnTo>
                        <a:pt x="126" y="65"/>
                      </a:lnTo>
                      <a:lnTo>
                        <a:pt x="107" y="52"/>
                      </a:lnTo>
                      <a:lnTo>
                        <a:pt x="107" y="39"/>
                      </a:lnTo>
                      <a:lnTo>
                        <a:pt x="101" y="39"/>
                      </a:lnTo>
                      <a:lnTo>
                        <a:pt x="95" y="32"/>
                      </a:lnTo>
                      <a:lnTo>
                        <a:pt x="88" y="32"/>
                      </a:lnTo>
                      <a:lnTo>
                        <a:pt x="95" y="45"/>
                      </a:lnTo>
                      <a:lnTo>
                        <a:pt x="95" y="52"/>
                      </a:lnTo>
                      <a:lnTo>
                        <a:pt x="95" y="59"/>
                      </a:lnTo>
                      <a:lnTo>
                        <a:pt x="101" y="59"/>
                      </a:lnTo>
                      <a:lnTo>
                        <a:pt x="114" y="65"/>
                      </a:lnTo>
                      <a:lnTo>
                        <a:pt x="120" y="72"/>
                      </a:lnTo>
                      <a:lnTo>
                        <a:pt x="126" y="78"/>
                      </a:lnTo>
                      <a:lnTo>
                        <a:pt x="120" y="91"/>
                      </a:lnTo>
                      <a:lnTo>
                        <a:pt x="107" y="104"/>
                      </a:lnTo>
                      <a:lnTo>
                        <a:pt x="101" y="117"/>
                      </a:lnTo>
                      <a:lnTo>
                        <a:pt x="76" y="111"/>
                      </a:lnTo>
                      <a:lnTo>
                        <a:pt x="57" y="98"/>
                      </a:lnTo>
                      <a:lnTo>
                        <a:pt x="57" y="85"/>
                      </a:lnTo>
                      <a:lnTo>
                        <a:pt x="50" y="78"/>
                      </a:lnTo>
                      <a:lnTo>
                        <a:pt x="44" y="78"/>
                      </a:lnTo>
                      <a:lnTo>
                        <a:pt x="38" y="78"/>
                      </a:lnTo>
                      <a:lnTo>
                        <a:pt x="31" y="78"/>
                      </a:lnTo>
                      <a:lnTo>
                        <a:pt x="25" y="72"/>
                      </a:lnTo>
                      <a:lnTo>
                        <a:pt x="25" y="65"/>
                      </a:lnTo>
                      <a:lnTo>
                        <a:pt x="31" y="59"/>
                      </a:lnTo>
                      <a:lnTo>
                        <a:pt x="31" y="52"/>
                      </a:lnTo>
                      <a:lnTo>
                        <a:pt x="25" y="52"/>
                      </a:lnTo>
                      <a:lnTo>
                        <a:pt x="19" y="52"/>
                      </a:lnTo>
                      <a:lnTo>
                        <a:pt x="19" y="45"/>
                      </a:lnTo>
                      <a:lnTo>
                        <a:pt x="12" y="45"/>
                      </a:lnTo>
                      <a:lnTo>
                        <a:pt x="12" y="32"/>
                      </a:lnTo>
                      <a:lnTo>
                        <a:pt x="12" y="26"/>
                      </a:lnTo>
                      <a:lnTo>
                        <a:pt x="19" y="19"/>
                      </a:lnTo>
                      <a:lnTo>
                        <a:pt x="25" y="19"/>
                      </a:lnTo>
                      <a:lnTo>
                        <a:pt x="38" y="19"/>
                      </a:lnTo>
                      <a:lnTo>
                        <a:pt x="50" y="32"/>
                      </a:lnTo>
                      <a:lnTo>
                        <a:pt x="57" y="32"/>
                      </a:lnTo>
                      <a:lnTo>
                        <a:pt x="63" y="32"/>
                      </a:lnTo>
                      <a:lnTo>
                        <a:pt x="76" y="26"/>
                      </a:lnTo>
                      <a:lnTo>
                        <a:pt x="88" y="32"/>
                      </a:lnTo>
                      <a:lnTo>
                        <a:pt x="76" y="19"/>
                      </a:lnTo>
                      <a:lnTo>
                        <a:pt x="57" y="19"/>
                      </a:lnTo>
                      <a:lnTo>
                        <a:pt x="50" y="19"/>
                      </a:lnTo>
                      <a:lnTo>
                        <a:pt x="38" y="6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EEEEEE">
                    <a:alpha val="100000"/>
                  </a:srgbClr>
                </a:solidFill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87" name="未知"/>
                <p:cNvSpPr/>
                <p:nvPr/>
              </p:nvSpPr>
              <p:spPr>
                <a:xfrm>
                  <a:off x="0" y="72"/>
                  <a:ext cx="89" cy="85"/>
                </a:xfrm>
                <a:custGeom>
                  <a:avLst/>
                  <a:gdLst/>
                  <a:ahLst/>
                  <a:cxnLst>
                    <a:cxn ang="0">
                      <a:pos x="31" y="0"/>
                    </a:cxn>
                    <a:cxn ang="0">
                      <a:pos x="19" y="0"/>
                    </a:cxn>
                    <a:cxn ang="0">
                      <a:pos x="12" y="6"/>
                    </a:cxn>
                    <a:cxn ang="0">
                      <a:pos x="6" y="19"/>
                    </a:cxn>
                    <a:cxn ang="0">
                      <a:pos x="0" y="26"/>
                    </a:cxn>
                    <a:cxn ang="0">
                      <a:pos x="0" y="39"/>
                    </a:cxn>
                    <a:cxn ang="0">
                      <a:pos x="12" y="45"/>
                    </a:cxn>
                    <a:cxn ang="0">
                      <a:pos x="12" y="58"/>
                    </a:cxn>
                    <a:cxn ang="0">
                      <a:pos x="12" y="71"/>
                    </a:cxn>
                    <a:cxn ang="0">
                      <a:pos x="31" y="84"/>
                    </a:cxn>
                    <a:cxn ang="0">
                      <a:pos x="57" y="84"/>
                    </a:cxn>
                    <a:cxn ang="0">
                      <a:pos x="57" y="78"/>
                    </a:cxn>
                    <a:cxn ang="0">
                      <a:pos x="69" y="78"/>
                    </a:cxn>
                    <a:cxn ang="0">
                      <a:pos x="76" y="78"/>
                    </a:cxn>
                    <a:cxn ang="0">
                      <a:pos x="82" y="71"/>
                    </a:cxn>
                    <a:cxn ang="0">
                      <a:pos x="88" y="52"/>
                    </a:cxn>
                    <a:cxn ang="0">
                      <a:pos x="76" y="52"/>
                    </a:cxn>
                    <a:cxn ang="0">
                      <a:pos x="69" y="32"/>
                    </a:cxn>
                    <a:cxn ang="0">
                      <a:pos x="69" y="45"/>
                    </a:cxn>
                    <a:cxn ang="0">
                      <a:pos x="69" y="52"/>
                    </a:cxn>
                    <a:cxn ang="0">
                      <a:pos x="69" y="52"/>
                    </a:cxn>
                    <a:cxn ang="0">
                      <a:pos x="69" y="58"/>
                    </a:cxn>
                    <a:cxn ang="0">
                      <a:pos x="69" y="58"/>
                    </a:cxn>
                    <a:cxn ang="0">
                      <a:pos x="63" y="65"/>
                    </a:cxn>
                    <a:cxn ang="0">
                      <a:pos x="57" y="65"/>
                    </a:cxn>
                    <a:cxn ang="0">
                      <a:pos x="50" y="58"/>
                    </a:cxn>
                    <a:cxn ang="0">
                      <a:pos x="44" y="52"/>
                    </a:cxn>
                    <a:cxn ang="0">
                      <a:pos x="44" y="52"/>
                    </a:cxn>
                    <a:cxn ang="0">
                      <a:pos x="44" y="58"/>
                    </a:cxn>
                    <a:cxn ang="0">
                      <a:pos x="38" y="65"/>
                    </a:cxn>
                    <a:cxn ang="0">
                      <a:pos x="38" y="65"/>
                    </a:cxn>
                    <a:cxn ang="0">
                      <a:pos x="31" y="65"/>
                    </a:cxn>
                    <a:cxn ang="0">
                      <a:pos x="25" y="58"/>
                    </a:cxn>
                    <a:cxn ang="0">
                      <a:pos x="19" y="58"/>
                    </a:cxn>
                    <a:cxn ang="0">
                      <a:pos x="19" y="52"/>
                    </a:cxn>
                    <a:cxn ang="0">
                      <a:pos x="19" y="52"/>
                    </a:cxn>
                    <a:cxn ang="0">
                      <a:pos x="19" y="45"/>
                    </a:cxn>
                    <a:cxn ang="0">
                      <a:pos x="19" y="39"/>
                    </a:cxn>
                    <a:cxn ang="0">
                      <a:pos x="19" y="32"/>
                    </a:cxn>
                    <a:cxn ang="0">
                      <a:pos x="19" y="26"/>
                    </a:cxn>
                    <a:cxn ang="0">
                      <a:pos x="19" y="26"/>
                    </a:cxn>
                    <a:cxn ang="0">
                      <a:pos x="19" y="26"/>
                    </a:cxn>
                    <a:cxn ang="0">
                      <a:pos x="19" y="26"/>
                    </a:cxn>
                    <a:cxn ang="0">
                      <a:pos x="19" y="19"/>
                    </a:cxn>
                    <a:cxn ang="0">
                      <a:pos x="25" y="13"/>
                    </a:cxn>
                    <a:cxn ang="0">
                      <a:pos x="31" y="13"/>
                    </a:cxn>
                    <a:cxn ang="0">
                      <a:pos x="31" y="19"/>
                    </a:cxn>
                    <a:cxn ang="0">
                      <a:pos x="38" y="19"/>
                    </a:cxn>
                    <a:cxn ang="0">
                      <a:pos x="38" y="26"/>
                    </a:cxn>
                    <a:cxn ang="0">
                      <a:pos x="38" y="26"/>
                    </a:cxn>
                    <a:cxn ang="0">
                      <a:pos x="44" y="26"/>
                    </a:cxn>
                    <a:cxn ang="0">
                      <a:pos x="44" y="26"/>
                    </a:cxn>
                    <a:cxn ang="0">
                      <a:pos x="50" y="26"/>
                    </a:cxn>
                    <a:cxn ang="0">
                      <a:pos x="57" y="26"/>
                    </a:cxn>
                    <a:cxn ang="0">
                      <a:pos x="50" y="26"/>
                    </a:cxn>
                    <a:cxn ang="0">
                      <a:pos x="44" y="19"/>
                    </a:cxn>
                    <a:cxn ang="0">
                      <a:pos x="38" y="13"/>
                    </a:cxn>
                    <a:cxn ang="0">
                      <a:pos x="31" y="0"/>
                    </a:cxn>
                    <a:cxn ang="0">
                      <a:pos x="31" y="0"/>
                    </a:cxn>
                  </a:cxnLst>
                  <a:rect l="0" t="0" r="0" b="0"/>
                  <a:pathLst>
                    <a:path w="89" h="85">
                      <a:moveTo>
                        <a:pt x="31" y="0"/>
                      </a:moveTo>
                      <a:lnTo>
                        <a:pt x="19" y="0"/>
                      </a:lnTo>
                      <a:lnTo>
                        <a:pt x="12" y="6"/>
                      </a:lnTo>
                      <a:lnTo>
                        <a:pt x="6" y="19"/>
                      </a:lnTo>
                      <a:lnTo>
                        <a:pt x="0" y="26"/>
                      </a:lnTo>
                      <a:lnTo>
                        <a:pt x="0" y="39"/>
                      </a:lnTo>
                      <a:lnTo>
                        <a:pt x="12" y="45"/>
                      </a:lnTo>
                      <a:lnTo>
                        <a:pt x="12" y="58"/>
                      </a:lnTo>
                      <a:lnTo>
                        <a:pt x="12" y="71"/>
                      </a:lnTo>
                      <a:lnTo>
                        <a:pt x="31" y="84"/>
                      </a:lnTo>
                      <a:lnTo>
                        <a:pt x="57" y="84"/>
                      </a:lnTo>
                      <a:lnTo>
                        <a:pt x="57" y="78"/>
                      </a:lnTo>
                      <a:lnTo>
                        <a:pt x="69" y="78"/>
                      </a:lnTo>
                      <a:lnTo>
                        <a:pt x="76" y="78"/>
                      </a:lnTo>
                      <a:lnTo>
                        <a:pt x="82" y="71"/>
                      </a:lnTo>
                      <a:lnTo>
                        <a:pt x="88" y="52"/>
                      </a:lnTo>
                      <a:lnTo>
                        <a:pt x="76" y="52"/>
                      </a:lnTo>
                      <a:lnTo>
                        <a:pt x="69" y="32"/>
                      </a:lnTo>
                      <a:lnTo>
                        <a:pt x="69" y="45"/>
                      </a:lnTo>
                      <a:lnTo>
                        <a:pt x="69" y="52"/>
                      </a:lnTo>
                      <a:lnTo>
                        <a:pt x="69" y="58"/>
                      </a:lnTo>
                      <a:lnTo>
                        <a:pt x="63" y="65"/>
                      </a:lnTo>
                      <a:lnTo>
                        <a:pt x="57" y="65"/>
                      </a:lnTo>
                      <a:lnTo>
                        <a:pt x="50" y="58"/>
                      </a:lnTo>
                      <a:lnTo>
                        <a:pt x="44" y="52"/>
                      </a:lnTo>
                      <a:lnTo>
                        <a:pt x="44" y="58"/>
                      </a:lnTo>
                      <a:lnTo>
                        <a:pt x="38" y="65"/>
                      </a:lnTo>
                      <a:lnTo>
                        <a:pt x="31" y="65"/>
                      </a:lnTo>
                      <a:lnTo>
                        <a:pt x="25" y="58"/>
                      </a:lnTo>
                      <a:lnTo>
                        <a:pt x="19" y="58"/>
                      </a:lnTo>
                      <a:lnTo>
                        <a:pt x="19" y="52"/>
                      </a:lnTo>
                      <a:lnTo>
                        <a:pt x="19" y="45"/>
                      </a:lnTo>
                      <a:lnTo>
                        <a:pt x="19" y="39"/>
                      </a:lnTo>
                      <a:lnTo>
                        <a:pt x="19" y="32"/>
                      </a:lnTo>
                      <a:lnTo>
                        <a:pt x="19" y="26"/>
                      </a:lnTo>
                      <a:lnTo>
                        <a:pt x="19" y="19"/>
                      </a:lnTo>
                      <a:lnTo>
                        <a:pt x="25" y="13"/>
                      </a:lnTo>
                      <a:lnTo>
                        <a:pt x="31" y="13"/>
                      </a:lnTo>
                      <a:lnTo>
                        <a:pt x="31" y="19"/>
                      </a:lnTo>
                      <a:lnTo>
                        <a:pt x="38" y="19"/>
                      </a:lnTo>
                      <a:lnTo>
                        <a:pt x="38" y="26"/>
                      </a:lnTo>
                      <a:lnTo>
                        <a:pt x="44" y="26"/>
                      </a:lnTo>
                      <a:lnTo>
                        <a:pt x="50" y="26"/>
                      </a:lnTo>
                      <a:lnTo>
                        <a:pt x="57" y="26"/>
                      </a:lnTo>
                      <a:lnTo>
                        <a:pt x="50" y="26"/>
                      </a:lnTo>
                      <a:lnTo>
                        <a:pt x="44" y="19"/>
                      </a:lnTo>
                      <a:lnTo>
                        <a:pt x="38" y="13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EEEEEE">
                    <a:alpha val="100000"/>
                  </a:srgbClr>
                </a:solidFill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88" name="未知"/>
                <p:cNvSpPr/>
                <p:nvPr/>
              </p:nvSpPr>
              <p:spPr>
                <a:xfrm>
                  <a:off x="19" y="85"/>
                  <a:ext cx="51" cy="53"/>
                </a:xfrm>
                <a:custGeom>
                  <a:avLst/>
                  <a:gdLst/>
                  <a:ahLst/>
                  <a:cxnLst>
                    <a:cxn ang="0">
                      <a:pos x="38" y="13"/>
                    </a:cxn>
                    <a:cxn ang="0">
                      <a:pos x="31" y="13"/>
                    </a:cxn>
                    <a:cxn ang="0">
                      <a:pos x="25" y="13"/>
                    </a:cxn>
                    <a:cxn ang="0">
                      <a:pos x="19" y="13"/>
                    </a:cxn>
                    <a:cxn ang="0">
                      <a:pos x="19" y="13"/>
                    </a:cxn>
                    <a:cxn ang="0">
                      <a:pos x="19" y="6"/>
                    </a:cxn>
                    <a:cxn ang="0">
                      <a:pos x="12" y="6"/>
                    </a:cxn>
                    <a:cxn ang="0">
                      <a:pos x="12" y="0"/>
                    </a:cxn>
                    <a:cxn ang="0">
                      <a:pos x="6" y="0"/>
                    </a:cxn>
                    <a:cxn ang="0">
                      <a:pos x="0" y="6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19"/>
                    </a:cxn>
                    <a:cxn ang="0">
                      <a:pos x="0" y="26"/>
                    </a:cxn>
                    <a:cxn ang="0">
                      <a:pos x="0" y="32"/>
                    </a:cxn>
                    <a:cxn ang="0">
                      <a:pos x="0" y="39"/>
                    </a:cxn>
                    <a:cxn ang="0">
                      <a:pos x="0" y="39"/>
                    </a:cxn>
                    <a:cxn ang="0">
                      <a:pos x="0" y="45"/>
                    </a:cxn>
                    <a:cxn ang="0">
                      <a:pos x="6" y="45"/>
                    </a:cxn>
                    <a:cxn ang="0">
                      <a:pos x="12" y="52"/>
                    </a:cxn>
                    <a:cxn ang="0">
                      <a:pos x="19" y="52"/>
                    </a:cxn>
                    <a:cxn ang="0">
                      <a:pos x="19" y="52"/>
                    </a:cxn>
                    <a:cxn ang="0">
                      <a:pos x="25" y="45"/>
                    </a:cxn>
                    <a:cxn ang="0">
                      <a:pos x="25" y="39"/>
                    </a:cxn>
                    <a:cxn ang="0">
                      <a:pos x="25" y="39"/>
                    </a:cxn>
                    <a:cxn ang="0">
                      <a:pos x="31" y="45"/>
                    </a:cxn>
                    <a:cxn ang="0">
                      <a:pos x="38" y="52"/>
                    </a:cxn>
                    <a:cxn ang="0">
                      <a:pos x="44" y="52"/>
                    </a:cxn>
                    <a:cxn ang="0">
                      <a:pos x="50" y="45"/>
                    </a:cxn>
                    <a:cxn ang="0">
                      <a:pos x="50" y="45"/>
                    </a:cxn>
                    <a:cxn ang="0">
                      <a:pos x="50" y="39"/>
                    </a:cxn>
                    <a:cxn ang="0">
                      <a:pos x="50" y="32"/>
                    </a:cxn>
                    <a:cxn ang="0">
                      <a:pos x="50" y="19"/>
                    </a:cxn>
                    <a:cxn ang="0">
                      <a:pos x="44" y="19"/>
                    </a:cxn>
                    <a:cxn ang="0">
                      <a:pos x="38" y="13"/>
                    </a:cxn>
                    <a:cxn ang="0">
                      <a:pos x="38" y="13"/>
                    </a:cxn>
                  </a:cxnLst>
                  <a:rect l="0" t="0" r="0" b="0"/>
                  <a:pathLst>
                    <a:path w="51" h="53">
                      <a:moveTo>
                        <a:pt x="38" y="13"/>
                      </a:moveTo>
                      <a:lnTo>
                        <a:pt x="31" y="13"/>
                      </a:lnTo>
                      <a:lnTo>
                        <a:pt x="25" y="13"/>
                      </a:lnTo>
                      <a:lnTo>
                        <a:pt x="19" y="13"/>
                      </a:lnTo>
                      <a:lnTo>
                        <a:pt x="19" y="6"/>
                      </a:lnTo>
                      <a:lnTo>
                        <a:pt x="12" y="6"/>
                      </a:ln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0" y="13"/>
                      </a:lnTo>
                      <a:lnTo>
                        <a:pt x="0" y="19"/>
                      </a:lnTo>
                      <a:lnTo>
                        <a:pt x="0" y="26"/>
                      </a:lnTo>
                      <a:lnTo>
                        <a:pt x="0" y="32"/>
                      </a:lnTo>
                      <a:lnTo>
                        <a:pt x="0" y="39"/>
                      </a:lnTo>
                      <a:lnTo>
                        <a:pt x="0" y="45"/>
                      </a:lnTo>
                      <a:lnTo>
                        <a:pt x="6" y="45"/>
                      </a:lnTo>
                      <a:lnTo>
                        <a:pt x="12" y="52"/>
                      </a:lnTo>
                      <a:lnTo>
                        <a:pt x="19" y="52"/>
                      </a:lnTo>
                      <a:lnTo>
                        <a:pt x="25" y="45"/>
                      </a:lnTo>
                      <a:lnTo>
                        <a:pt x="25" y="39"/>
                      </a:lnTo>
                      <a:lnTo>
                        <a:pt x="31" y="45"/>
                      </a:lnTo>
                      <a:lnTo>
                        <a:pt x="38" y="52"/>
                      </a:lnTo>
                      <a:lnTo>
                        <a:pt x="44" y="52"/>
                      </a:lnTo>
                      <a:lnTo>
                        <a:pt x="50" y="45"/>
                      </a:lnTo>
                      <a:lnTo>
                        <a:pt x="50" y="39"/>
                      </a:lnTo>
                      <a:lnTo>
                        <a:pt x="50" y="32"/>
                      </a:lnTo>
                      <a:lnTo>
                        <a:pt x="50" y="19"/>
                      </a:lnTo>
                      <a:lnTo>
                        <a:pt x="44" y="19"/>
                      </a:lnTo>
                      <a:lnTo>
                        <a:pt x="38" y="13"/>
                      </a:lnTo>
                      <a:close/>
                    </a:path>
                  </a:pathLst>
                </a:custGeom>
                <a:solidFill>
                  <a:srgbClr val="FFFFFF">
                    <a:alpha val="100000"/>
                  </a:srgbClr>
                </a:solidFill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89" name="未知"/>
                <p:cNvSpPr/>
                <p:nvPr/>
              </p:nvSpPr>
              <p:spPr>
                <a:xfrm>
                  <a:off x="196" y="137"/>
                  <a:ext cx="7" cy="14"/>
                </a:xfrm>
                <a:custGeom>
                  <a:avLst/>
                  <a:gdLst/>
                  <a:ahLst/>
                  <a:cxnLst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6" y="13"/>
                    </a:cxn>
                    <a:cxn ang="0">
                      <a:pos x="0" y="6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13"/>
                    </a:cxn>
                  </a:cxnLst>
                  <a:rect l="0" t="0" r="0" b="0"/>
                  <a:pathLst>
                    <a:path w="7" h="14">
                      <a:moveTo>
                        <a:pt x="0" y="13"/>
                      </a:moveTo>
                      <a:lnTo>
                        <a:pt x="0" y="13"/>
                      </a:lnTo>
                      <a:lnTo>
                        <a:pt x="6" y="13"/>
                      </a:lnTo>
                      <a:lnTo>
                        <a:pt x="0" y="6"/>
                      </a:lnTo>
                      <a:lnTo>
                        <a:pt x="0" y="0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FFFFFF">
                    <a:alpha val="100000"/>
                  </a:srgbClr>
                </a:solidFill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90" name="未知"/>
                <p:cNvSpPr/>
                <p:nvPr/>
              </p:nvSpPr>
              <p:spPr>
                <a:xfrm>
                  <a:off x="196" y="137"/>
                  <a:ext cx="7" cy="14"/>
                </a:xfrm>
                <a:custGeom>
                  <a:avLst/>
                  <a:gdLst/>
                  <a:ahLst/>
                  <a:cxnLst>
                    <a:cxn ang="0">
                      <a:pos x="0" y="13"/>
                    </a:cxn>
                    <a:cxn ang="0">
                      <a:pos x="6" y="13"/>
                    </a:cxn>
                    <a:cxn ang="0">
                      <a:pos x="0" y="6"/>
                    </a:cxn>
                    <a:cxn ang="0">
                      <a:pos x="0" y="0"/>
                    </a:cxn>
                    <a:cxn ang="0">
                      <a:pos x="0" y="13"/>
                    </a:cxn>
                  </a:cxnLst>
                  <a:rect l="0" t="0" r="0" b="0"/>
                  <a:pathLst>
                    <a:path w="7" h="14">
                      <a:moveTo>
                        <a:pt x="0" y="13"/>
                      </a:moveTo>
                      <a:lnTo>
                        <a:pt x="6" y="13"/>
                      </a:lnTo>
                      <a:lnTo>
                        <a:pt x="0" y="6"/>
                      </a:lnTo>
                      <a:lnTo>
                        <a:pt x="0" y="0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FFFFFF">
                    <a:alpha val="100000"/>
                  </a:srgbClr>
                </a:solidFill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91" name="未知"/>
                <p:cNvSpPr/>
                <p:nvPr/>
              </p:nvSpPr>
              <p:spPr>
                <a:xfrm>
                  <a:off x="196" y="150"/>
                  <a:ext cx="14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6" y="6"/>
                    </a:cxn>
                    <a:cxn ang="0">
                      <a:pos x="13" y="6"/>
                    </a:cxn>
                    <a:cxn ang="0">
                      <a:pos x="6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0" b="0"/>
                  <a:pathLst>
                    <a:path w="14" h="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3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>
                    <a:alpha val="100000"/>
                  </a:srgbClr>
                </a:solidFill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92" name="未知"/>
                <p:cNvSpPr/>
                <p:nvPr/>
              </p:nvSpPr>
              <p:spPr>
                <a:xfrm>
                  <a:off x="196" y="150"/>
                  <a:ext cx="14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6"/>
                    </a:cxn>
                    <a:cxn ang="0">
                      <a:pos x="13" y="6"/>
                    </a:cxn>
                    <a:cxn ang="0">
                      <a:pos x="6" y="0"/>
                    </a:cxn>
                    <a:cxn ang="0">
                      <a:pos x="0" y="0"/>
                    </a:cxn>
                  </a:cxnLst>
                  <a:rect l="0" t="0" r="0" b="0"/>
                  <a:pathLst>
                    <a:path w="14" h="7">
                      <a:moveTo>
                        <a:pt x="0" y="0"/>
                      </a:moveTo>
                      <a:lnTo>
                        <a:pt x="6" y="6"/>
                      </a:lnTo>
                      <a:lnTo>
                        <a:pt x="13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>
                    <a:alpha val="100000"/>
                  </a:srgbClr>
                </a:solidFill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4379" name="未知"/>
              <p:cNvSpPr/>
              <p:nvPr/>
            </p:nvSpPr>
            <p:spPr>
              <a:xfrm>
                <a:off x="259" y="241"/>
                <a:ext cx="84" cy="14"/>
              </a:xfrm>
              <a:custGeom>
                <a:avLst/>
                <a:gdLst/>
                <a:ahLst/>
                <a:cxnLst>
                  <a:cxn ang="0">
                    <a:pos x="70" y="6"/>
                  </a:cxn>
                  <a:cxn ang="0">
                    <a:pos x="70" y="6"/>
                  </a:cxn>
                  <a:cxn ang="0">
                    <a:pos x="64" y="6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45" y="0"/>
                  </a:cxn>
                  <a:cxn ang="0">
                    <a:pos x="32" y="0"/>
                  </a:cxn>
                  <a:cxn ang="0">
                    <a:pos x="26" y="0"/>
                  </a:cxn>
                  <a:cxn ang="0">
                    <a:pos x="26" y="0"/>
                  </a:cxn>
                  <a:cxn ang="0">
                    <a:pos x="13" y="6"/>
                  </a:cxn>
                  <a:cxn ang="0">
                    <a:pos x="0" y="13"/>
                  </a:cxn>
                  <a:cxn ang="0">
                    <a:pos x="45" y="6"/>
                  </a:cxn>
                  <a:cxn ang="0">
                    <a:pos x="83" y="13"/>
                  </a:cxn>
                  <a:cxn ang="0">
                    <a:pos x="76" y="13"/>
                  </a:cxn>
                  <a:cxn ang="0">
                    <a:pos x="70" y="6"/>
                  </a:cxn>
                  <a:cxn ang="0">
                    <a:pos x="70" y="6"/>
                  </a:cxn>
                </a:cxnLst>
                <a:rect l="0" t="0" r="0" b="0"/>
                <a:pathLst>
                  <a:path w="84" h="14">
                    <a:moveTo>
                      <a:pt x="70" y="6"/>
                    </a:moveTo>
                    <a:lnTo>
                      <a:pt x="70" y="6"/>
                    </a:lnTo>
                    <a:lnTo>
                      <a:pt x="64" y="6"/>
                    </a:lnTo>
                    <a:lnTo>
                      <a:pt x="57" y="0"/>
                    </a:lnTo>
                    <a:lnTo>
                      <a:pt x="45" y="0"/>
                    </a:lnTo>
                    <a:lnTo>
                      <a:pt x="32" y="0"/>
                    </a:lnTo>
                    <a:lnTo>
                      <a:pt x="26" y="0"/>
                    </a:lnTo>
                    <a:lnTo>
                      <a:pt x="13" y="6"/>
                    </a:lnTo>
                    <a:lnTo>
                      <a:pt x="0" y="13"/>
                    </a:lnTo>
                    <a:lnTo>
                      <a:pt x="45" y="6"/>
                    </a:lnTo>
                    <a:lnTo>
                      <a:pt x="83" y="13"/>
                    </a:lnTo>
                    <a:lnTo>
                      <a:pt x="76" y="13"/>
                    </a:lnTo>
                    <a:lnTo>
                      <a:pt x="70" y="6"/>
                    </a:lnTo>
                    <a:close/>
                  </a:path>
                </a:pathLst>
              </a:custGeom>
              <a:solidFill>
                <a:srgbClr val="EEEEEE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80" name="未知"/>
              <p:cNvSpPr/>
              <p:nvPr/>
            </p:nvSpPr>
            <p:spPr>
              <a:xfrm>
                <a:off x="285" y="202"/>
                <a:ext cx="45" cy="46"/>
              </a:xfrm>
              <a:custGeom>
                <a:avLst/>
                <a:gdLst/>
                <a:ahLst/>
                <a:cxnLst>
                  <a:cxn ang="0">
                    <a:pos x="44" y="45"/>
                  </a:cxn>
                  <a:cxn ang="0">
                    <a:pos x="44" y="32"/>
                  </a:cxn>
                  <a:cxn ang="0">
                    <a:pos x="38" y="26"/>
                  </a:cxn>
                  <a:cxn ang="0">
                    <a:pos x="31" y="13"/>
                  </a:cxn>
                  <a:cxn ang="0">
                    <a:pos x="25" y="0"/>
                  </a:cxn>
                  <a:cxn ang="0">
                    <a:pos x="25" y="0"/>
                  </a:cxn>
                  <a:cxn ang="0">
                    <a:pos x="19" y="0"/>
                  </a:cxn>
                  <a:cxn ang="0">
                    <a:pos x="12" y="0"/>
                  </a:cxn>
                  <a:cxn ang="0">
                    <a:pos x="12" y="0"/>
                  </a:cxn>
                  <a:cxn ang="0">
                    <a:pos x="0" y="26"/>
                  </a:cxn>
                  <a:cxn ang="0">
                    <a:pos x="0" y="39"/>
                  </a:cxn>
                  <a:cxn ang="0">
                    <a:pos x="0" y="39"/>
                  </a:cxn>
                  <a:cxn ang="0">
                    <a:pos x="6" y="39"/>
                  </a:cxn>
                  <a:cxn ang="0">
                    <a:pos x="6" y="32"/>
                  </a:cxn>
                  <a:cxn ang="0">
                    <a:pos x="6" y="26"/>
                  </a:cxn>
                  <a:cxn ang="0">
                    <a:pos x="12" y="19"/>
                  </a:cxn>
                  <a:cxn ang="0">
                    <a:pos x="19" y="32"/>
                  </a:cxn>
                  <a:cxn ang="0">
                    <a:pos x="31" y="26"/>
                  </a:cxn>
                  <a:cxn ang="0">
                    <a:pos x="31" y="26"/>
                  </a:cxn>
                  <a:cxn ang="0">
                    <a:pos x="31" y="26"/>
                  </a:cxn>
                  <a:cxn ang="0">
                    <a:pos x="38" y="45"/>
                  </a:cxn>
                  <a:cxn ang="0">
                    <a:pos x="38" y="45"/>
                  </a:cxn>
                  <a:cxn ang="0">
                    <a:pos x="44" y="45"/>
                  </a:cxn>
                  <a:cxn ang="0">
                    <a:pos x="44" y="45"/>
                  </a:cxn>
                  <a:cxn ang="0">
                    <a:pos x="44" y="45"/>
                  </a:cxn>
                </a:cxnLst>
                <a:rect l="0" t="0" r="0" b="0"/>
                <a:pathLst>
                  <a:path w="45" h="46">
                    <a:moveTo>
                      <a:pt x="44" y="45"/>
                    </a:moveTo>
                    <a:lnTo>
                      <a:pt x="44" y="32"/>
                    </a:lnTo>
                    <a:lnTo>
                      <a:pt x="38" y="26"/>
                    </a:lnTo>
                    <a:lnTo>
                      <a:pt x="31" y="13"/>
                    </a:lnTo>
                    <a:lnTo>
                      <a:pt x="25" y="0"/>
                    </a:lnTo>
                    <a:lnTo>
                      <a:pt x="19" y="0"/>
                    </a:lnTo>
                    <a:lnTo>
                      <a:pt x="12" y="0"/>
                    </a:lnTo>
                    <a:lnTo>
                      <a:pt x="0" y="26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32"/>
                    </a:lnTo>
                    <a:lnTo>
                      <a:pt x="6" y="26"/>
                    </a:lnTo>
                    <a:lnTo>
                      <a:pt x="12" y="19"/>
                    </a:lnTo>
                    <a:lnTo>
                      <a:pt x="19" y="32"/>
                    </a:lnTo>
                    <a:lnTo>
                      <a:pt x="31" y="26"/>
                    </a:lnTo>
                    <a:lnTo>
                      <a:pt x="38" y="45"/>
                    </a:lnTo>
                    <a:lnTo>
                      <a:pt x="44" y="45"/>
                    </a:ln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81" name="未知"/>
              <p:cNvSpPr/>
              <p:nvPr/>
            </p:nvSpPr>
            <p:spPr>
              <a:xfrm>
                <a:off x="316" y="391"/>
                <a:ext cx="273" cy="382"/>
              </a:xfrm>
              <a:custGeom>
                <a:avLst/>
                <a:gdLst/>
                <a:ahLst/>
                <a:cxnLst>
                  <a:cxn ang="0">
                    <a:pos x="108" y="6"/>
                  </a:cxn>
                  <a:cxn ang="0">
                    <a:pos x="89" y="45"/>
                  </a:cxn>
                  <a:cxn ang="0">
                    <a:pos x="63" y="117"/>
                  </a:cxn>
                  <a:cxn ang="0">
                    <a:pos x="44" y="215"/>
                  </a:cxn>
                  <a:cxn ang="0">
                    <a:pos x="0" y="351"/>
                  </a:cxn>
                  <a:cxn ang="0">
                    <a:pos x="16" y="364"/>
                  </a:cxn>
                  <a:cxn ang="0">
                    <a:pos x="82" y="306"/>
                  </a:cxn>
                  <a:cxn ang="0">
                    <a:pos x="108" y="299"/>
                  </a:cxn>
                  <a:cxn ang="0">
                    <a:pos x="133" y="267"/>
                  </a:cxn>
                  <a:cxn ang="0">
                    <a:pos x="133" y="182"/>
                  </a:cxn>
                  <a:cxn ang="0">
                    <a:pos x="146" y="149"/>
                  </a:cxn>
                  <a:cxn ang="0">
                    <a:pos x="165" y="123"/>
                  </a:cxn>
                  <a:cxn ang="0">
                    <a:pos x="177" y="136"/>
                  </a:cxn>
                  <a:cxn ang="0">
                    <a:pos x="165" y="149"/>
                  </a:cxn>
                  <a:cxn ang="0">
                    <a:pos x="152" y="156"/>
                  </a:cxn>
                  <a:cxn ang="0">
                    <a:pos x="152" y="175"/>
                  </a:cxn>
                  <a:cxn ang="0">
                    <a:pos x="152" y="149"/>
                  </a:cxn>
                  <a:cxn ang="0">
                    <a:pos x="146" y="182"/>
                  </a:cxn>
                  <a:cxn ang="0">
                    <a:pos x="171" y="188"/>
                  </a:cxn>
                  <a:cxn ang="0">
                    <a:pos x="209" y="149"/>
                  </a:cxn>
                  <a:cxn ang="0">
                    <a:pos x="228" y="130"/>
                  </a:cxn>
                  <a:cxn ang="0">
                    <a:pos x="228" y="123"/>
                  </a:cxn>
                  <a:cxn ang="0">
                    <a:pos x="171" y="78"/>
                  </a:cxn>
                  <a:cxn ang="0">
                    <a:pos x="228" y="117"/>
                  </a:cxn>
                  <a:cxn ang="0">
                    <a:pos x="260" y="97"/>
                  </a:cxn>
                  <a:cxn ang="0">
                    <a:pos x="272" y="71"/>
                  </a:cxn>
                  <a:cxn ang="0">
                    <a:pos x="196" y="45"/>
                  </a:cxn>
                  <a:cxn ang="0">
                    <a:pos x="253" y="65"/>
                  </a:cxn>
                  <a:cxn ang="0">
                    <a:pos x="272" y="52"/>
                  </a:cxn>
                  <a:cxn ang="0">
                    <a:pos x="215" y="32"/>
                  </a:cxn>
                  <a:cxn ang="0">
                    <a:pos x="146" y="19"/>
                  </a:cxn>
                  <a:cxn ang="0">
                    <a:pos x="120" y="0"/>
                  </a:cxn>
                </a:cxnLst>
                <a:rect l="0" t="0" r="0" b="0"/>
                <a:pathLst>
                  <a:path w="273" h="382">
                    <a:moveTo>
                      <a:pt x="120" y="0"/>
                    </a:moveTo>
                    <a:lnTo>
                      <a:pt x="108" y="6"/>
                    </a:lnTo>
                    <a:lnTo>
                      <a:pt x="95" y="13"/>
                    </a:lnTo>
                    <a:lnTo>
                      <a:pt x="89" y="45"/>
                    </a:lnTo>
                    <a:lnTo>
                      <a:pt x="76" y="71"/>
                    </a:lnTo>
                    <a:lnTo>
                      <a:pt x="63" y="117"/>
                    </a:lnTo>
                    <a:lnTo>
                      <a:pt x="44" y="162"/>
                    </a:lnTo>
                    <a:lnTo>
                      <a:pt x="44" y="215"/>
                    </a:lnTo>
                    <a:lnTo>
                      <a:pt x="26" y="260"/>
                    </a:lnTo>
                    <a:lnTo>
                      <a:pt x="0" y="351"/>
                    </a:lnTo>
                    <a:lnTo>
                      <a:pt x="10" y="338"/>
                    </a:lnTo>
                    <a:lnTo>
                      <a:pt x="16" y="364"/>
                    </a:lnTo>
                    <a:lnTo>
                      <a:pt x="35" y="381"/>
                    </a:lnTo>
                    <a:lnTo>
                      <a:pt x="82" y="306"/>
                    </a:lnTo>
                    <a:lnTo>
                      <a:pt x="63" y="306"/>
                    </a:lnTo>
                    <a:lnTo>
                      <a:pt x="108" y="299"/>
                    </a:lnTo>
                    <a:lnTo>
                      <a:pt x="127" y="280"/>
                    </a:lnTo>
                    <a:lnTo>
                      <a:pt x="133" y="267"/>
                    </a:lnTo>
                    <a:lnTo>
                      <a:pt x="133" y="234"/>
                    </a:lnTo>
                    <a:lnTo>
                      <a:pt x="133" y="182"/>
                    </a:lnTo>
                    <a:lnTo>
                      <a:pt x="139" y="123"/>
                    </a:lnTo>
                    <a:lnTo>
                      <a:pt x="146" y="149"/>
                    </a:lnTo>
                    <a:lnTo>
                      <a:pt x="146" y="143"/>
                    </a:lnTo>
                    <a:lnTo>
                      <a:pt x="165" y="123"/>
                    </a:lnTo>
                    <a:lnTo>
                      <a:pt x="165" y="143"/>
                    </a:lnTo>
                    <a:lnTo>
                      <a:pt x="177" y="136"/>
                    </a:lnTo>
                    <a:lnTo>
                      <a:pt x="171" y="149"/>
                    </a:lnTo>
                    <a:lnTo>
                      <a:pt x="165" y="149"/>
                    </a:lnTo>
                    <a:lnTo>
                      <a:pt x="158" y="156"/>
                    </a:lnTo>
                    <a:lnTo>
                      <a:pt x="152" y="156"/>
                    </a:lnTo>
                    <a:lnTo>
                      <a:pt x="152" y="175"/>
                    </a:lnTo>
                    <a:lnTo>
                      <a:pt x="146" y="162"/>
                    </a:lnTo>
                    <a:lnTo>
                      <a:pt x="152" y="149"/>
                    </a:lnTo>
                    <a:lnTo>
                      <a:pt x="146" y="149"/>
                    </a:lnTo>
                    <a:lnTo>
                      <a:pt x="146" y="182"/>
                    </a:lnTo>
                    <a:lnTo>
                      <a:pt x="171" y="188"/>
                    </a:lnTo>
                    <a:lnTo>
                      <a:pt x="196" y="169"/>
                    </a:lnTo>
                    <a:lnTo>
                      <a:pt x="209" y="149"/>
                    </a:lnTo>
                    <a:lnTo>
                      <a:pt x="222" y="130"/>
                    </a:lnTo>
                    <a:lnTo>
                      <a:pt x="228" y="130"/>
                    </a:lnTo>
                    <a:lnTo>
                      <a:pt x="228" y="123"/>
                    </a:lnTo>
                    <a:lnTo>
                      <a:pt x="184" y="91"/>
                    </a:lnTo>
                    <a:lnTo>
                      <a:pt x="171" y="78"/>
                    </a:lnTo>
                    <a:lnTo>
                      <a:pt x="184" y="91"/>
                    </a:lnTo>
                    <a:lnTo>
                      <a:pt x="228" y="117"/>
                    </a:lnTo>
                    <a:lnTo>
                      <a:pt x="247" y="110"/>
                    </a:lnTo>
                    <a:lnTo>
                      <a:pt x="260" y="97"/>
                    </a:lnTo>
                    <a:lnTo>
                      <a:pt x="272" y="91"/>
                    </a:lnTo>
                    <a:lnTo>
                      <a:pt x="272" y="71"/>
                    </a:lnTo>
                    <a:lnTo>
                      <a:pt x="234" y="65"/>
                    </a:lnTo>
                    <a:lnTo>
                      <a:pt x="196" y="45"/>
                    </a:lnTo>
                    <a:lnTo>
                      <a:pt x="222" y="52"/>
                    </a:lnTo>
                    <a:lnTo>
                      <a:pt x="253" y="65"/>
                    </a:lnTo>
                    <a:lnTo>
                      <a:pt x="266" y="65"/>
                    </a:lnTo>
                    <a:lnTo>
                      <a:pt x="272" y="52"/>
                    </a:lnTo>
                    <a:lnTo>
                      <a:pt x="266" y="45"/>
                    </a:lnTo>
                    <a:lnTo>
                      <a:pt x="215" y="32"/>
                    </a:lnTo>
                    <a:lnTo>
                      <a:pt x="158" y="19"/>
                    </a:lnTo>
                    <a:lnTo>
                      <a:pt x="146" y="19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82" name="未知"/>
              <p:cNvSpPr/>
              <p:nvPr/>
            </p:nvSpPr>
            <p:spPr>
              <a:xfrm>
                <a:off x="291" y="716"/>
                <a:ext cx="77" cy="105"/>
              </a:xfrm>
              <a:custGeom>
                <a:avLst/>
                <a:gdLst/>
                <a:ahLst/>
                <a:cxnLst>
                  <a:cxn ang="0">
                    <a:pos x="32" y="7"/>
                  </a:cxn>
                  <a:cxn ang="0">
                    <a:pos x="54" y="30"/>
                  </a:cxn>
                  <a:cxn ang="0">
                    <a:pos x="69" y="52"/>
                  </a:cxn>
                  <a:cxn ang="0">
                    <a:pos x="76" y="46"/>
                  </a:cxn>
                  <a:cxn ang="0">
                    <a:pos x="69" y="59"/>
                  </a:cxn>
                  <a:cxn ang="0">
                    <a:pos x="69" y="91"/>
                  </a:cxn>
                  <a:cxn ang="0">
                    <a:pos x="63" y="104"/>
                  </a:cxn>
                  <a:cxn ang="0">
                    <a:pos x="51" y="98"/>
                  </a:cxn>
                  <a:cxn ang="0">
                    <a:pos x="44" y="85"/>
                  </a:cxn>
                  <a:cxn ang="0">
                    <a:pos x="32" y="78"/>
                  </a:cxn>
                  <a:cxn ang="0">
                    <a:pos x="19" y="72"/>
                  </a:cxn>
                  <a:cxn ang="0">
                    <a:pos x="0" y="59"/>
                  </a:cxn>
                  <a:cxn ang="0">
                    <a:pos x="0" y="52"/>
                  </a:cxn>
                  <a:cxn ang="0">
                    <a:pos x="6" y="46"/>
                  </a:cxn>
                  <a:cxn ang="0">
                    <a:pos x="13" y="33"/>
                  </a:cxn>
                  <a:cxn ang="0">
                    <a:pos x="19" y="33"/>
                  </a:cxn>
                  <a:cxn ang="0">
                    <a:pos x="25" y="0"/>
                  </a:cxn>
                  <a:cxn ang="0">
                    <a:pos x="25" y="7"/>
                  </a:cxn>
                  <a:cxn ang="0">
                    <a:pos x="32" y="7"/>
                  </a:cxn>
                  <a:cxn ang="0">
                    <a:pos x="32" y="7"/>
                  </a:cxn>
                </a:cxnLst>
                <a:rect l="0" t="0" r="0" b="0"/>
                <a:pathLst>
                  <a:path w="77" h="105">
                    <a:moveTo>
                      <a:pt x="32" y="7"/>
                    </a:moveTo>
                    <a:lnTo>
                      <a:pt x="54" y="30"/>
                    </a:lnTo>
                    <a:lnTo>
                      <a:pt x="69" y="52"/>
                    </a:lnTo>
                    <a:lnTo>
                      <a:pt x="76" y="46"/>
                    </a:lnTo>
                    <a:lnTo>
                      <a:pt x="69" y="59"/>
                    </a:lnTo>
                    <a:lnTo>
                      <a:pt x="69" y="91"/>
                    </a:lnTo>
                    <a:lnTo>
                      <a:pt x="63" y="104"/>
                    </a:lnTo>
                    <a:lnTo>
                      <a:pt x="51" y="98"/>
                    </a:lnTo>
                    <a:lnTo>
                      <a:pt x="44" y="85"/>
                    </a:lnTo>
                    <a:lnTo>
                      <a:pt x="32" y="78"/>
                    </a:lnTo>
                    <a:lnTo>
                      <a:pt x="19" y="72"/>
                    </a:lnTo>
                    <a:lnTo>
                      <a:pt x="0" y="59"/>
                    </a:lnTo>
                    <a:lnTo>
                      <a:pt x="0" y="52"/>
                    </a:lnTo>
                    <a:lnTo>
                      <a:pt x="6" y="46"/>
                    </a:lnTo>
                    <a:lnTo>
                      <a:pt x="13" y="33"/>
                    </a:lnTo>
                    <a:lnTo>
                      <a:pt x="19" y="33"/>
                    </a:lnTo>
                    <a:lnTo>
                      <a:pt x="25" y="0"/>
                    </a:lnTo>
                    <a:lnTo>
                      <a:pt x="25" y="7"/>
                    </a:lnTo>
                    <a:lnTo>
                      <a:pt x="32" y="7"/>
                    </a:lnTo>
                    <a:close/>
                  </a:path>
                </a:pathLst>
              </a:custGeom>
              <a:solidFill>
                <a:srgbClr val="EEEEEE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83" name="未知"/>
              <p:cNvSpPr/>
              <p:nvPr/>
            </p:nvSpPr>
            <p:spPr>
              <a:xfrm>
                <a:off x="139" y="397"/>
                <a:ext cx="172" cy="92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171" y="0"/>
                  </a:cxn>
                  <a:cxn ang="0">
                    <a:pos x="158" y="13"/>
                  </a:cxn>
                  <a:cxn ang="0">
                    <a:pos x="152" y="13"/>
                  </a:cxn>
                  <a:cxn ang="0">
                    <a:pos x="146" y="33"/>
                  </a:cxn>
                  <a:cxn ang="0">
                    <a:pos x="133" y="39"/>
                  </a:cxn>
                  <a:cxn ang="0">
                    <a:pos x="120" y="39"/>
                  </a:cxn>
                  <a:cxn ang="0">
                    <a:pos x="120" y="39"/>
                  </a:cxn>
                  <a:cxn ang="0">
                    <a:pos x="108" y="46"/>
                  </a:cxn>
                  <a:cxn ang="0">
                    <a:pos x="108" y="46"/>
                  </a:cxn>
                  <a:cxn ang="0">
                    <a:pos x="95" y="46"/>
                  </a:cxn>
                  <a:cxn ang="0">
                    <a:pos x="95" y="52"/>
                  </a:cxn>
                  <a:cxn ang="0">
                    <a:pos x="101" y="65"/>
                  </a:cxn>
                  <a:cxn ang="0">
                    <a:pos x="89" y="46"/>
                  </a:cxn>
                  <a:cxn ang="0">
                    <a:pos x="89" y="46"/>
                  </a:cxn>
                  <a:cxn ang="0">
                    <a:pos x="57" y="39"/>
                  </a:cxn>
                  <a:cxn ang="0">
                    <a:pos x="32" y="26"/>
                  </a:cxn>
                  <a:cxn ang="0">
                    <a:pos x="13" y="13"/>
                  </a:cxn>
                  <a:cxn ang="0">
                    <a:pos x="0" y="7"/>
                  </a:cxn>
                  <a:cxn ang="0">
                    <a:pos x="6" y="13"/>
                  </a:cxn>
                  <a:cxn ang="0">
                    <a:pos x="19" y="39"/>
                  </a:cxn>
                  <a:cxn ang="0">
                    <a:pos x="32" y="65"/>
                  </a:cxn>
                  <a:cxn ang="0">
                    <a:pos x="44" y="72"/>
                  </a:cxn>
                  <a:cxn ang="0">
                    <a:pos x="57" y="85"/>
                  </a:cxn>
                  <a:cxn ang="0">
                    <a:pos x="63" y="85"/>
                  </a:cxn>
                  <a:cxn ang="0">
                    <a:pos x="63" y="85"/>
                  </a:cxn>
                  <a:cxn ang="0">
                    <a:pos x="82" y="91"/>
                  </a:cxn>
                  <a:cxn ang="0">
                    <a:pos x="95" y="91"/>
                  </a:cxn>
                  <a:cxn ang="0">
                    <a:pos x="108" y="85"/>
                  </a:cxn>
                  <a:cxn ang="0">
                    <a:pos x="120" y="85"/>
                  </a:cxn>
                  <a:cxn ang="0">
                    <a:pos x="120" y="85"/>
                  </a:cxn>
                  <a:cxn ang="0">
                    <a:pos x="127" y="78"/>
                  </a:cxn>
                  <a:cxn ang="0">
                    <a:pos x="127" y="78"/>
                  </a:cxn>
                  <a:cxn ang="0">
                    <a:pos x="152" y="46"/>
                  </a:cxn>
                  <a:cxn ang="0">
                    <a:pos x="152" y="46"/>
                  </a:cxn>
                  <a:cxn ang="0">
                    <a:pos x="158" y="39"/>
                  </a:cxn>
                  <a:cxn ang="0">
                    <a:pos x="171" y="13"/>
                  </a:cxn>
                  <a:cxn ang="0">
                    <a:pos x="171" y="7"/>
                  </a:cxn>
                  <a:cxn ang="0">
                    <a:pos x="171" y="7"/>
                  </a:cxn>
                  <a:cxn ang="0">
                    <a:pos x="171" y="0"/>
                  </a:cxn>
                  <a:cxn ang="0">
                    <a:pos x="171" y="0"/>
                  </a:cxn>
                </a:cxnLst>
                <a:rect l="0" t="0" r="0" b="0"/>
                <a:pathLst>
                  <a:path w="172" h="92">
                    <a:moveTo>
                      <a:pt x="171" y="0"/>
                    </a:moveTo>
                    <a:lnTo>
                      <a:pt x="171" y="0"/>
                    </a:lnTo>
                    <a:lnTo>
                      <a:pt x="158" y="13"/>
                    </a:lnTo>
                    <a:lnTo>
                      <a:pt x="152" y="13"/>
                    </a:lnTo>
                    <a:lnTo>
                      <a:pt x="146" y="33"/>
                    </a:lnTo>
                    <a:lnTo>
                      <a:pt x="133" y="39"/>
                    </a:lnTo>
                    <a:lnTo>
                      <a:pt x="120" y="39"/>
                    </a:lnTo>
                    <a:lnTo>
                      <a:pt x="108" y="46"/>
                    </a:lnTo>
                    <a:lnTo>
                      <a:pt x="95" y="46"/>
                    </a:lnTo>
                    <a:lnTo>
                      <a:pt x="95" y="52"/>
                    </a:lnTo>
                    <a:lnTo>
                      <a:pt x="101" y="65"/>
                    </a:lnTo>
                    <a:lnTo>
                      <a:pt x="89" y="46"/>
                    </a:lnTo>
                    <a:lnTo>
                      <a:pt x="57" y="39"/>
                    </a:lnTo>
                    <a:lnTo>
                      <a:pt x="32" y="26"/>
                    </a:lnTo>
                    <a:lnTo>
                      <a:pt x="13" y="13"/>
                    </a:lnTo>
                    <a:lnTo>
                      <a:pt x="0" y="7"/>
                    </a:lnTo>
                    <a:lnTo>
                      <a:pt x="6" y="13"/>
                    </a:lnTo>
                    <a:lnTo>
                      <a:pt x="19" y="39"/>
                    </a:lnTo>
                    <a:lnTo>
                      <a:pt x="32" y="65"/>
                    </a:lnTo>
                    <a:lnTo>
                      <a:pt x="44" y="72"/>
                    </a:lnTo>
                    <a:lnTo>
                      <a:pt x="57" y="85"/>
                    </a:lnTo>
                    <a:lnTo>
                      <a:pt x="63" y="85"/>
                    </a:lnTo>
                    <a:lnTo>
                      <a:pt x="82" y="91"/>
                    </a:lnTo>
                    <a:lnTo>
                      <a:pt x="95" y="91"/>
                    </a:lnTo>
                    <a:lnTo>
                      <a:pt x="108" y="85"/>
                    </a:lnTo>
                    <a:lnTo>
                      <a:pt x="120" y="85"/>
                    </a:lnTo>
                    <a:lnTo>
                      <a:pt x="127" y="78"/>
                    </a:lnTo>
                    <a:lnTo>
                      <a:pt x="152" y="46"/>
                    </a:lnTo>
                    <a:lnTo>
                      <a:pt x="158" y="39"/>
                    </a:lnTo>
                    <a:lnTo>
                      <a:pt x="171" y="13"/>
                    </a:lnTo>
                    <a:lnTo>
                      <a:pt x="171" y="7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EEEEEE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84" name="未知"/>
              <p:cNvSpPr/>
              <p:nvPr/>
            </p:nvSpPr>
            <p:spPr>
              <a:xfrm>
                <a:off x="139" y="384"/>
                <a:ext cx="166" cy="27"/>
              </a:xfrm>
              <a:custGeom>
                <a:avLst/>
                <a:gdLst/>
                <a:ahLst/>
                <a:cxnLst>
                  <a:cxn ang="0">
                    <a:pos x="165" y="13"/>
                  </a:cxn>
                  <a:cxn ang="0">
                    <a:pos x="146" y="7"/>
                  </a:cxn>
                  <a:cxn ang="0">
                    <a:pos x="127" y="13"/>
                  </a:cxn>
                  <a:cxn ang="0">
                    <a:pos x="70" y="7"/>
                  </a:cxn>
                  <a:cxn ang="0">
                    <a:pos x="19" y="0"/>
                  </a:cxn>
                  <a:cxn ang="0">
                    <a:pos x="0" y="7"/>
                  </a:cxn>
                  <a:cxn ang="0">
                    <a:pos x="38" y="13"/>
                  </a:cxn>
                  <a:cxn ang="0">
                    <a:pos x="70" y="26"/>
                  </a:cxn>
                  <a:cxn ang="0">
                    <a:pos x="89" y="20"/>
                  </a:cxn>
                  <a:cxn ang="0">
                    <a:pos x="114" y="26"/>
                  </a:cxn>
                  <a:cxn ang="0">
                    <a:pos x="139" y="26"/>
                  </a:cxn>
                  <a:cxn ang="0">
                    <a:pos x="165" y="13"/>
                  </a:cxn>
                  <a:cxn ang="0">
                    <a:pos x="165" y="13"/>
                  </a:cxn>
                </a:cxnLst>
                <a:rect l="0" t="0" r="0" b="0"/>
                <a:pathLst>
                  <a:path w="166" h="27">
                    <a:moveTo>
                      <a:pt x="165" y="13"/>
                    </a:moveTo>
                    <a:lnTo>
                      <a:pt x="146" y="7"/>
                    </a:lnTo>
                    <a:lnTo>
                      <a:pt x="127" y="13"/>
                    </a:lnTo>
                    <a:lnTo>
                      <a:pt x="70" y="7"/>
                    </a:lnTo>
                    <a:lnTo>
                      <a:pt x="19" y="0"/>
                    </a:lnTo>
                    <a:lnTo>
                      <a:pt x="0" y="7"/>
                    </a:lnTo>
                    <a:lnTo>
                      <a:pt x="38" y="13"/>
                    </a:lnTo>
                    <a:lnTo>
                      <a:pt x="70" y="26"/>
                    </a:lnTo>
                    <a:lnTo>
                      <a:pt x="89" y="20"/>
                    </a:lnTo>
                    <a:lnTo>
                      <a:pt x="114" y="26"/>
                    </a:lnTo>
                    <a:lnTo>
                      <a:pt x="139" y="26"/>
                    </a:lnTo>
                    <a:lnTo>
                      <a:pt x="165" y="13"/>
                    </a:lnTo>
                    <a:close/>
                  </a:path>
                </a:pathLst>
              </a:custGeom>
              <a:solidFill>
                <a:srgbClr val="EEEEEE">
                  <a:alpha val="100000"/>
                </a:srgbClr>
              </a:solidFill>
              <a:ln w="31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3369" name="组合 13368"/>
          <p:cNvGrpSpPr/>
          <p:nvPr/>
        </p:nvGrpSpPr>
        <p:grpSpPr>
          <a:xfrm>
            <a:off x="611188" y="908050"/>
            <a:ext cx="2376487" cy="504825"/>
            <a:chOff x="0" y="0"/>
            <a:chExt cx="1270" cy="318"/>
          </a:xfrm>
        </p:grpSpPr>
        <p:sp>
          <p:nvSpPr>
            <p:cNvPr id="14342" name="矩形 13369"/>
            <p:cNvSpPr>
              <a:spLocks noChangeAspect="1"/>
            </p:cNvSpPr>
            <p:nvPr/>
          </p:nvSpPr>
          <p:spPr>
            <a:xfrm>
              <a:off x="0" y="0"/>
              <a:ext cx="1270" cy="318"/>
            </a:xfrm>
            <a:prstGeom prst="rect">
              <a:avLst/>
            </a:prstGeom>
            <a:gradFill rotWithShape="0">
              <a:gsLst>
                <a:gs pos="0">
                  <a:srgbClr val="D2D2D2"/>
                </a:gs>
                <a:gs pos="50000">
                  <a:srgbClr val="EAEAEA"/>
                </a:gs>
                <a:gs pos="100000">
                  <a:srgbClr val="D2D2D2"/>
                </a:gs>
              </a:gsLst>
              <a:lin ang="2700000" scaled="1"/>
              <a:tileRect/>
            </a:gradFill>
            <a:ln w="25400" cap="flat" cmpd="sng">
              <a:solidFill>
                <a:srgbClr val="B2B2B2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71842" dir="2699999" algn="ctr" rotWithShape="0">
                <a:srgbClr val="4D4D4D"/>
              </a:outerShdw>
            </a:effectLst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43" name="矩形 13370"/>
            <p:cNvSpPr/>
            <p:nvPr/>
          </p:nvSpPr>
          <p:spPr>
            <a:xfrm>
              <a:off x="93" y="11"/>
              <a:ext cx="112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zh-CN" altLang="en-US" sz="2400" b="1" dirty="0">
                  <a:solidFill>
                    <a:srgbClr val="000000"/>
                  </a:solidFill>
                  <a:latin typeface="楷体_GB2312" panose="02010609030101010101" pitchFamily="1" charset="-122"/>
                  <a:ea typeface="楷体_GB2312" panose="02010609030101010101" pitchFamily="1" charset="-122"/>
                </a:rPr>
                <a:t>猫和老鼠 </a:t>
              </a:r>
            </a:p>
          </p:txBody>
        </p:sp>
      </p:grp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14337"/>
          <p:cNvSpPr/>
          <p:nvPr/>
        </p:nvSpPr>
        <p:spPr>
          <a:xfrm>
            <a:off x="539750" y="908050"/>
            <a:ext cx="6481763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故事</a:t>
            </a:r>
            <a:r>
              <a:rPr lang="en-US" altLang="zh-CN" sz="1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16387" name="矩形 14338"/>
          <p:cNvSpPr/>
          <p:nvPr/>
        </p:nvSpPr>
        <p:spPr>
          <a:xfrm>
            <a:off x="2339975" y="3281363"/>
            <a:ext cx="65532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6388" name="图片 14339" descr="dian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2775" y="2781300"/>
            <a:ext cx="187325" cy="179388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6389" name="内容占位符 14340"/>
          <p:cNvGraphicFramePr>
            <a:graphicFrameLocks noGrp="1" noChangeAspect="1"/>
          </p:cNvGraphicFramePr>
          <p:nvPr>
            <p:ph idx="4294967295"/>
          </p:nvPr>
        </p:nvGraphicFramePr>
        <p:xfrm>
          <a:off x="7092950" y="1628775"/>
          <a:ext cx="186690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472055" imgH="1376680" progId="CorelDRAW.Graphic.9">
                  <p:embed/>
                </p:oleObj>
              </mc:Choice>
              <mc:Fallback>
                <p:oleObj r:id="rId4" imgW="2472055" imgH="1376680" progId="CorelDRAW.Graphic.9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>
                      <a:xfrm>
                        <a:off x="7092950" y="1628775"/>
                        <a:ext cx="1866900" cy="1033463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未知"/>
          <p:cNvSpPr/>
          <p:nvPr/>
        </p:nvSpPr>
        <p:spPr>
          <a:xfrm>
            <a:off x="684213" y="3933825"/>
            <a:ext cx="792162" cy="2303463"/>
          </a:xfrm>
          <a:custGeom>
            <a:avLst/>
            <a:gdLst/>
            <a:ahLst/>
            <a:cxnLst>
              <a:cxn ang="0">
                <a:pos x="683756496" y="2147483646"/>
              </a:cxn>
              <a:cxn ang="0">
                <a:pos x="553747570" y="2147483646"/>
              </a:cxn>
              <a:cxn ang="0">
                <a:pos x="462258345" y="2147483646"/>
              </a:cxn>
              <a:cxn ang="0">
                <a:pos x="370769120" y="2147483646"/>
              </a:cxn>
              <a:cxn ang="0">
                <a:pos x="202238300" y="2147483646"/>
              </a:cxn>
              <a:cxn ang="0">
                <a:pos x="19259850" y="2147483646"/>
              </a:cxn>
              <a:cxn ang="0">
                <a:pos x="293727525" y="2147483646"/>
              </a:cxn>
              <a:cxn ang="0">
                <a:pos x="240760195" y="2147483646"/>
              </a:cxn>
              <a:cxn ang="0">
                <a:pos x="182976256" y="2147483646"/>
              </a:cxn>
              <a:cxn ang="0">
                <a:pos x="163716406" y="2147483646"/>
              </a:cxn>
              <a:cxn ang="0">
                <a:pos x="110749075" y="2147483646"/>
              </a:cxn>
              <a:cxn ang="0">
                <a:pos x="260020045" y="882056516"/>
              </a:cxn>
              <a:cxn ang="0">
                <a:pos x="703018540" y="686487912"/>
              </a:cxn>
              <a:cxn ang="0">
                <a:pos x="703018540" y="506883726"/>
              </a:cxn>
              <a:cxn ang="0">
                <a:pos x="606714901" y="295348707"/>
              </a:cxn>
              <a:cxn ang="0">
                <a:pos x="703018540" y="31928834"/>
              </a:cxn>
              <a:cxn ang="0">
                <a:pos x="755985871" y="15964417"/>
              </a:cxn>
              <a:cxn ang="0">
                <a:pos x="938962126" y="0"/>
              </a:cxn>
              <a:cxn ang="0">
                <a:pos x="996743871" y="47895249"/>
              </a:cxn>
              <a:cxn ang="0">
                <a:pos x="1068973246" y="31928834"/>
              </a:cxn>
              <a:cxn ang="0">
                <a:pos x="1179722321" y="295348707"/>
              </a:cxn>
              <a:cxn ang="0">
                <a:pos x="1068973246" y="506883726"/>
              </a:cxn>
              <a:cxn ang="0">
                <a:pos x="1068973246" y="686487912"/>
              </a:cxn>
              <a:cxn ang="0">
                <a:pos x="1733469891" y="1632402097"/>
              </a:cxn>
              <a:cxn ang="0">
                <a:pos x="1348253141" y="1596481659"/>
              </a:cxn>
              <a:cxn ang="0">
                <a:pos x="1420482516" y="1648366514"/>
              </a:cxn>
              <a:cxn ang="0">
                <a:pos x="1439742366" y="2147483646"/>
              </a:cxn>
              <a:cxn ang="0">
                <a:pos x="1218244216" y="2147483646"/>
              </a:cxn>
              <a:cxn ang="0">
                <a:pos x="1439742366" y="2147483646"/>
              </a:cxn>
              <a:cxn ang="0">
                <a:pos x="1401220472" y="2147483646"/>
              </a:cxn>
              <a:cxn ang="0">
                <a:pos x="1290471396" y="2147483646"/>
              </a:cxn>
              <a:cxn ang="0">
                <a:pos x="1218244216" y="2147483646"/>
              </a:cxn>
              <a:cxn ang="0">
                <a:pos x="1126754991" y="2147483646"/>
              </a:cxn>
              <a:cxn ang="0">
                <a:pos x="1049711202" y="2147483646"/>
              </a:cxn>
              <a:cxn ang="0">
                <a:pos x="977484021" y="2147483646"/>
              </a:cxn>
              <a:cxn ang="0">
                <a:pos x="938962126" y="2147483646"/>
              </a:cxn>
              <a:cxn ang="0">
                <a:pos x="775245721" y="2147483646"/>
              </a:cxn>
              <a:cxn ang="0">
                <a:pos x="683756496" y="2147483646"/>
              </a:cxn>
              <a:cxn ang="0">
                <a:pos x="703018540" y="2147483646"/>
              </a:cxn>
            </a:cxnLst>
            <a:rect l="0" t="0" r="0" b="0"/>
            <a:pathLst>
              <a:path w="361" h="1153">
                <a:moveTo>
                  <a:pt x="146" y="1111"/>
                </a:moveTo>
                <a:lnTo>
                  <a:pt x="142" y="1119"/>
                </a:lnTo>
                <a:lnTo>
                  <a:pt x="130" y="1123"/>
                </a:lnTo>
                <a:lnTo>
                  <a:pt x="115" y="1132"/>
                </a:lnTo>
                <a:lnTo>
                  <a:pt x="107" y="1132"/>
                </a:lnTo>
                <a:lnTo>
                  <a:pt x="96" y="1127"/>
                </a:lnTo>
                <a:lnTo>
                  <a:pt x="88" y="1132"/>
                </a:lnTo>
                <a:lnTo>
                  <a:pt x="77" y="1136"/>
                </a:lnTo>
                <a:lnTo>
                  <a:pt x="61" y="1140"/>
                </a:lnTo>
                <a:lnTo>
                  <a:pt x="42" y="1140"/>
                </a:lnTo>
                <a:lnTo>
                  <a:pt x="19" y="1136"/>
                </a:lnTo>
                <a:lnTo>
                  <a:pt x="4" y="1132"/>
                </a:lnTo>
                <a:lnTo>
                  <a:pt x="0" y="1119"/>
                </a:lnTo>
                <a:lnTo>
                  <a:pt x="61" y="1091"/>
                </a:lnTo>
                <a:lnTo>
                  <a:pt x="69" y="809"/>
                </a:lnTo>
                <a:lnTo>
                  <a:pt x="50" y="805"/>
                </a:lnTo>
                <a:lnTo>
                  <a:pt x="54" y="682"/>
                </a:lnTo>
                <a:lnTo>
                  <a:pt x="38" y="678"/>
                </a:lnTo>
                <a:lnTo>
                  <a:pt x="42" y="645"/>
                </a:lnTo>
                <a:lnTo>
                  <a:pt x="34" y="613"/>
                </a:lnTo>
                <a:lnTo>
                  <a:pt x="38" y="584"/>
                </a:lnTo>
                <a:lnTo>
                  <a:pt x="23" y="584"/>
                </a:lnTo>
                <a:lnTo>
                  <a:pt x="23" y="462"/>
                </a:lnTo>
                <a:lnTo>
                  <a:pt x="54" y="221"/>
                </a:lnTo>
                <a:lnTo>
                  <a:pt x="61" y="217"/>
                </a:lnTo>
                <a:lnTo>
                  <a:pt x="146" y="172"/>
                </a:lnTo>
                <a:lnTo>
                  <a:pt x="157" y="155"/>
                </a:lnTo>
                <a:lnTo>
                  <a:pt x="146" y="127"/>
                </a:lnTo>
                <a:lnTo>
                  <a:pt x="134" y="127"/>
                </a:lnTo>
                <a:lnTo>
                  <a:pt x="126" y="74"/>
                </a:lnTo>
                <a:lnTo>
                  <a:pt x="138" y="16"/>
                </a:lnTo>
                <a:lnTo>
                  <a:pt x="146" y="8"/>
                </a:lnTo>
                <a:lnTo>
                  <a:pt x="157" y="4"/>
                </a:lnTo>
                <a:lnTo>
                  <a:pt x="176" y="0"/>
                </a:lnTo>
                <a:lnTo>
                  <a:pt x="195" y="0"/>
                </a:lnTo>
                <a:lnTo>
                  <a:pt x="203" y="4"/>
                </a:lnTo>
                <a:lnTo>
                  <a:pt x="207" y="12"/>
                </a:lnTo>
                <a:lnTo>
                  <a:pt x="218" y="8"/>
                </a:lnTo>
                <a:lnTo>
                  <a:pt x="222" y="8"/>
                </a:lnTo>
                <a:lnTo>
                  <a:pt x="230" y="16"/>
                </a:lnTo>
                <a:lnTo>
                  <a:pt x="245" y="74"/>
                </a:lnTo>
                <a:lnTo>
                  <a:pt x="234" y="127"/>
                </a:lnTo>
                <a:lnTo>
                  <a:pt x="222" y="127"/>
                </a:lnTo>
                <a:lnTo>
                  <a:pt x="214" y="155"/>
                </a:lnTo>
                <a:lnTo>
                  <a:pt x="222" y="172"/>
                </a:lnTo>
                <a:lnTo>
                  <a:pt x="310" y="217"/>
                </a:lnTo>
                <a:lnTo>
                  <a:pt x="360" y="409"/>
                </a:lnTo>
                <a:lnTo>
                  <a:pt x="295" y="413"/>
                </a:lnTo>
                <a:lnTo>
                  <a:pt x="280" y="400"/>
                </a:lnTo>
                <a:lnTo>
                  <a:pt x="280" y="449"/>
                </a:lnTo>
                <a:lnTo>
                  <a:pt x="295" y="413"/>
                </a:lnTo>
                <a:lnTo>
                  <a:pt x="360" y="409"/>
                </a:lnTo>
                <a:lnTo>
                  <a:pt x="299" y="560"/>
                </a:lnTo>
                <a:lnTo>
                  <a:pt x="283" y="809"/>
                </a:lnTo>
                <a:lnTo>
                  <a:pt x="253" y="805"/>
                </a:lnTo>
                <a:lnTo>
                  <a:pt x="268" y="1103"/>
                </a:lnTo>
                <a:lnTo>
                  <a:pt x="299" y="1123"/>
                </a:lnTo>
                <a:lnTo>
                  <a:pt x="299" y="1136"/>
                </a:lnTo>
                <a:lnTo>
                  <a:pt x="291" y="1148"/>
                </a:lnTo>
                <a:lnTo>
                  <a:pt x="280" y="1152"/>
                </a:lnTo>
                <a:lnTo>
                  <a:pt x="268" y="1152"/>
                </a:lnTo>
                <a:lnTo>
                  <a:pt x="260" y="1152"/>
                </a:lnTo>
                <a:lnTo>
                  <a:pt x="253" y="1152"/>
                </a:lnTo>
                <a:lnTo>
                  <a:pt x="237" y="1148"/>
                </a:lnTo>
                <a:lnTo>
                  <a:pt x="234" y="1136"/>
                </a:lnTo>
                <a:lnTo>
                  <a:pt x="226" y="1136"/>
                </a:lnTo>
                <a:lnTo>
                  <a:pt x="218" y="1136"/>
                </a:lnTo>
                <a:lnTo>
                  <a:pt x="207" y="1136"/>
                </a:lnTo>
                <a:lnTo>
                  <a:pt x="203" y="1127"/>
                </a:lnTo>
                <a:lnTo>
                  <a:pt x="195" y="1119"/>
                </a:lnTo>
                <a:lnTo>
                  <a:pt x="195" y="1107"/>
                </a:lnTo>
                <a:lnTo>
                  <a:pt x="176" y="809"/>
                </a:lnTo>
                <a:lnTo>
                  <a:pt x="161" y="809"/>
                </a:lnTo>
                <a:lnTo>
                  <a:pt x="138" y="1087"/>
                </a:lnTo>
                <a:lnTo>
                  <a:pt x="142" y="1103"/>
                </a:lnTo>
                <a:lnTo>
                  <a:pt x="146" y="1111"/>
                </a:lnTo>
                <a:close/>
              </a:path>
            </a:pathLst>
          </a:custGeom>
          <a:solidFill>
            <a:srgbClr val="777777">
              <a:alpha val="100000"/>
            </a:srgb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1" name="文本框 14342"/>
          <p:cNvSpPr txBox="1"/>
          <p:nvPr/>
        </p:nvSpPr>
        <p:spPr>
          <a:xfrm>
            <a:off x="1187450" y="2060575"/>
            <a:ext cx="6048375" cy="257175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170" tIns="46990" rIns="90170" bIns="4699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rgbClr val="000000"/>
                </a:solidFill>
                <a:latin typeface="仿宋_GB2312" panose="02010609030101010101" pitchFamily="1" charset="-122"/>
                <a:ea typeface="仿宋_GB2312" panose="02010609030101010101" pitchFamily="1" charset="-122"/>
              </a:rPr>
              <a:t>   </a:t>
            </a:r>
            <a:r>
              <a:rPr lang="zh-CN" altLang="en-US" sz="1800" b="1" dirty="0">
                <a:solidFill>
                  <a:srgbClr val="000000"/>
                </a:solidFill>
                <a:latin typeface="仿宋_GB2312" panose="02010609030101010101" pitchFamily="1" charset="-122"/>
                <a:ea typeface="仿宋_GB2312" panose="02010609030101010101" pitchFamily="1" charset="-122"/>
              </a:rPr>
              <a:t>有一个农夫一早起来，告诉妻子说要去耕田，当他走到田里时，却发现耕耘机没有油了；原本打算立刻要去加油的，突然想到家里的三四只猪还没有喂，于是转回家去；经过仓库时，望见旁边有几条马铃薯，他想起马铃薯可能正在发芽，于是又走到马铃薯田去；路途中经过木材堆，又记起家中需要一些柴火；正当要去取柴的时候，看见了一只生病的鸡躺在地上</a:t>
            </a:r>
            <a:r>
              <a:rPr lang="en-US" altLang="zh-CN" sz="1800" b="1" dirty="0">
                <a:solidFill>
                  <a:srgbClr val="000000"/>
                </a:solidFill>
                <a:latin typeface="仿宋_GB2312" panose="02010609030101010101" pitchFamily="1" charset="-122"/>
                <a:ea typeface="仿宋_GB2312" panose="02010609030101010101" pitchFamily="1" charset="-122"/>
              </a:rPr>
              <a:t>……</a:t>
            </a:r>
            <a:r>
              <a:rPr lang="zh-CN" altLang="en-US" sz="1800" b="1" dirty="0">
                <a:solidFill>
                  <a:srgbClr val="000000"/>
                </a:solidFill>
                <a:latin typeface="仿宋_GB2312" panose="02010609030101010101" pitchFamily="1" charset="-122"/>
                <a:ea typeface="仿宋_GB2312" panose="02010609030101010101" pitchFamily="1" charset="-122"/>
              </a:rPr>
              <a:t>这样来来回回跑了几趟，这个农夫从早上一直到太阳落山，油也没加，猪也没喂，田也没耕</a:t>
            </a:r>
            <a:r>
              <a:rPr lang="en-US" altLang="zh-CN" sz="1800" b="1" dirty="0">
                <a:solidFill>
                  <a:srgbClr val="000000"/>
                </a:solidFill>
                <a:latin typeface="仿宋_GB2312" panose="02010609030101010101" pitchFamily="1" charset="-122"/>
                <a:ea typeface="仿宋_GB2312" panose="02010609030101010101" pitchFamily="1" charset="-122"/>
              </a:rPr>
              <a:t>……</a:t>
            </a:r>
            <a:r>
              <a:rPr lang="zh-CN" altLang="en-US" sz="1800" b="1" dirty="0">
                <a:solidFill>
                  <a:srgbClr val="000000"/>
                </a:solidFill>
                <a:latin typeface="仿宋_GB2312" panose="02010609030101010101" pitchFamily="1" charset="-122"/>
                <a:ea typeface="仿宋_GB2312" panose="02010609030101010101" pitchFamily="1" charset="-122"/>
              </a:rPr>
              <a:t>很显然，最后他什么事也没有做好。</a:t>
            </a:r>
            <a:r>
              <a:rPr lang="zh-CN" altLang="en-US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 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4344" name="组合 14343"/>
          <p:cNvGrpSpPr/>
          <p:nvPr/>
        </p:nvGrpSpPr>
        <p:grpSpPr>
          <a:xfrm>
            <a:off x="755650" y="1412875"/>
            <a:ext cx="2376488" cy="504825"/>
            <a:chOff x="0" y="0"/>
            <a:chExt cx="1270" cy="318"/>
          </a:xfrm>
        </p:grpSpPr>
        <p:sp>
          <p:nvSpPr>
            <p:cNvPr id="16394" name="矩形 14344"/>
            <p:cNvSpPr>
              <a:spLocks noChangeAspect="1"/>
            </p:cNvSpPr>
            <p:nvPr/>
          </p:nvSpPr>
          <p:spPr>
            <a:xfrm>
              <a:off x="0" y="0"/>
              <a:ext cx="1270" cy="318"/>
            </a:xfrm>
            <a:prstGeom prst="rect">
              <a:avLst/>
            </a:prstGeom>
            <a:gradFill rotWithShape="0">
              <a:gsLst>
                <a:gs pos="0">
                  <a:srgbClr val="D2D2D2"/>
                </a:gs>
                <a:gs pos="50000">
                  <a:srgbClr val="EAEAEA"/>
                </a:gs>
                <a:gs pos="100000">
                  <a:srgbClr val="D2D2D2"/>
                </a:gs>
              </a:gsLst>
              <a:lin ang="2700000" scaled="1"/>
              <a:tileRect/>
            </a:gradFill>
            <a:ln w="25400" cap="flat" cmpd="sng">
              <a:solidFill>
                <a:srgbClr val="B2B2B2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71842" dir="2699999" algn="ctr" rotWithShape="0">
                <a:srgbClr val="4D4D4D"/>
              </a:outerShdw>
            </a:effectLst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46" name="矩形 14345"/>
            <p:cNvSpPr/>
            <p:nvPr/>
          </p:nvSpPr>
          <p:spPr>
            <a:xfrm>
              <a:off x="93" y="11"/>
              <a:ext cx="112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uLnTx/>
                  <a:uFillTx/>
                  <a:latin typeface="楷体_GB2312" panose="02010609030101010101" pitchFamily="1" charset="-122"/>
                  <a:ea typeface="楷体_GB2312" panose="02010609030101010101" pitchFamily="1" charset="-122"/>
                  <a:cs typeface="+mn-ea"/>
                </a:rPr>
                <a:t>忙碌的农夫</a:t>
              </a:r>
              <a:r>
                <a:rPr kumimoji="0" lang="zh-CN" altLang="en-US" sz="1800" b="1" i="0" u="none" strike="noStrike" kern="1200" cap="none" spc="0" normalizeH="0" baseline="0" noProof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楷体_GB2312" panose="02010609030101010101" pitchFamily="1" charset="-122"/>
                  <a:ea typeface="楷体_GB2312" panose="02010609030101010101" pitchFamily="1" charset="-122"/>
                  <a:cs typeface="+mn-ea"/>
                </a:rPr>
                <a:t> </a:t>
              </a:r>
              <a:endParaRPr kumimoji="0" lang="zh-CN" altLang="en-US" sz="18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anose="02010609030101010101" pitchFamily="1" charset="-122"/>
                <a:ea typeface="楷体_GB2312" panose="02010609030101010101" pitchFamily="1" charset="-122"/>
                <a:cs typeface="+mn-cs"/>
              </a:endParaRPr>
            </a:p>
          </p:txBody>
        </p:sp>
      </p:grpSp>
      <p:sp>
        <p:nvSpPr>
          <p:cNvPr id="16393" name="文本框 14346"/>
          <p:cNvSpPr txBox="1"/>
          <p:nvPr/>
        </p:nvSpPr>
        <p:spPr>
          <a:xfrm>
            <a:off x="1763713" y="5013325"/>
            <a:ext cx="70993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【</a:t>
            </a:r>
            <a:r>
              <a:rPr lang="zh-CN" altLang="en-US" sz="1800" b="1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点评</a:t>
            </a:r>
            <a:r>
              <a:rPr lang="zh-CN" altLang="en-US" sz="1800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】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    做好目标设定、计划和预算是执行的基础。做好时间管理是提升执行效率的保障。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15361"/>
          <p:cNvSpPr/>
          <p:nvPr/>
        </p:nvSpPr>
        <p:spPr>
          <a:xfrm>
            <a:off x="539750" y="908050"/>
            <a:ext cx="6481763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故事3</a:t>
            </a:r>
            <a:r>
              <a: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18435" name="矩形 15362"/>
          <p:cNvSpPr/>
          <p:nvPr/>
        </p:nvSpPr>
        <p:spPr>
          <a:xfrm>
            <a:off x="2339975" y="3281363"/>
            <a:ext cx="65532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8436" name="图片 15363" descr="dian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2775" y="2781300"/>
            <a:ext cx="187325" cy="179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7" name="未知"/>
          <p:cNvSpPr/>
          <p:nvPr/>
        </p:nvSpPr>
        <p:spPr>
          <a:xfrm>
            <a:off x="684213" y="3933825"/>
            <a:ext cx="792162" cy="2303463"/>
          </a:xfrm>
          <a:custGeom>
            <a:avLst/>
            <a:gdLst/>
            <a:ahLst/>
            <a:cxnLst>
              <a:cxn ang="0">
                <a:pos x="683756496" y="2147483646"/>
              </a:cxn>
              <a:cxn ang="0">
                <a:pos x="553747570" y="2147483646"/>
              </a:cxn>
              <a:cxn ang="0">
                <a:pos x="462258345" y="2147483646"/>
              </a:cxn>
              <a:cxn ang="0">
                <a:pos x="370769120" y="2147483646"/>
              </a:cxn>
              <a:cxn ang="0">
                <a:pos x="202238300" y="2147483646"/>
              </a:cxn>
              <a:cxn ang="0">
                <a:pos x="19259850" y="2147483646"/>
              </a:cxn>
              <a:cxn ang="0">
                <a:pos x="293727525" y="2147483646"/>
              </a:cxn>
              <a:cxn ang="0">
                <a:pos x="240760195" y="2147483646"/>
              </a:cxn>
              <a:cxn ang="0">
                <a:pos x="182976256" y="2147483646"/>
              </a:cxn>
              <a:cxn ang="0">
                <a:pos x="163716406" y="2147483646"/>
              </a:cxn>
              <a:cxn ang="0">
                <a:pos x="110749075" y="2147483646"/>
              </a:cxn>
              <a:cxn ang="0">
                <a:pos x="260020045" y="882056516"/>
              </a:cxn>
              <a:cxn ang="0">
                <a:pos x="703018540" y="686487912"/>
              </a:cxn>
              <a:cxn ang="0">
                <a:pos x="703018540" y="506883726"/>
              </a:cxn>
              <a:cxn ang="0">
                <a:pos x="606714901" y="295348707"/>
              </a:cxn>
              <a:cxn ang="0">
                <a:pos x="703018540" y="31928834"/>
              </a:cxn>
              <a:cxn ang="0">
                <a:pos x="755985871" y="15964417"/>
              </a:cxn>
              <a:cxn ang="0">
                <a:pos x="938962126" y="0"/>
              </a:cxn>
              <a:cxn ang="0">
                <a:pos x="996743871" y="47895249"/>
              </a:cxn>
              <a:cxn ang="0">
                <a:pos x="1068973246" y="31928834"/>
              </a:cxn>
              <a:cxn ang="0">
                <a:pos x="1179722321" y="295348707"/>
              </a:cxn>
              <a:cxn ang="0">
                <a:pos x="1068973246" y="506883726"/>
              </a:cxn>
              <a:cxn ang="0">
                <a:pos x="1068973246" y="686487912"/>
              </a:cxn>
              <a:cxn ang="0">
                <a:pos x="1733469891" y="1632402097"/>
              </a:cxn>
              <a:cxn ang="0">
                <a:pos x="1348253141" y="1596481659"/>
              </a:cxn>
              <a:cxn ang="0">
                <a:pos x="1420482516" y="1648366514"/>
              </a:cxn>
              <a:cxn ang="0">
                <a:pos x="1439742366" y="2147483646"/>
              </a:cxn>
              <a:cxn ang="0">
                <a:pos x="1218244216" y="2147483646"/>
              </a:cxn>
              <a:cxn ang="0">
                <a:pos x="1439742366" y="2147483646"/>
              </a:cxn>
              <a:cxn ang="0">
                <a:pos x="1401220472" y="2147483646"/>
              </a:cxn>
              <a:cxn ang="0">
                <a:pos x="1290471396" y="2147483646"/>
              </a:cxn>
              <a:cxn ang="0">
                <a:pos x="1218244216" y="2147483646"/>
              </a:cxn>
              <a:cxn ang="0">
                <a:pos x="1126754991" y="2147483646"/>
              </a:cxn>
              <a:cxn ang="0">
                <a:pos x="1049711202" y="2147483646"/>
              </a:cxn>
              <a:cxn ang="0">
                <a:pos x="977484021" y="2147483646"/>
              </a:cxn>
              <a:cxn ang="0">
                <a:pos x="938962126" y="2147483646"/>
              </a:cxn>
              <a:cxn ang="0">
                <a:pos x="775245721" y="2147483646"/>
              </a:cxn>
              <a:cxn ang="0">
                <a:pos x="683756496" y="2147483646"/>
              </a:cxn>
              <a:cxn ang="0">
                <a:pos x="703018540" y="2147483646"/>
              </a:cxn>
            </a:cxnLst>
            <a:rect l="0" t="0" r="0" b="0"/>
            <a:pathLst>
              <a:path w="361" h="1153">
                <a:moveTo>
                  <a:pt x="146" y="1111"/>
                </a:moveTo>
                <a:lnTo>
                  <a:pt x="142" y="1119"/>
                </a:lnTo>
                <a:lnTo>
                  <a:pt x="130" y="1123"/>
                </a:lnTo>
                <a:lnTo>
                  <a:pt x="115" y="1132"/>
                </a:lnTo>
                <a:lnTo>
                  <a:pt x="107" y="1132"/>
                </a:lnTo>
                <a:lnTo>
                  <a:pt x="96" y="1127"/>
                </a:lnTo>
                <a:lnTo>
                  <a:pt x="88" y="1132"/>
                </a:lnTo>
                <a:lnTo>
                  <a:pt x="77" y="1136"/>
                </a:lnTo>
                <a:lnTo>
                  <a:pt x="61" y="1140"/>
                </a:lnTo>
                <a:lnTo>
                  <a:pt x="42" y="1140"/>
                </a:lnTo>
                <a:lnTo>
                  <a:pt x="19" y="1136"/>
                </a:lnTo>
                <a:lnTo>
                  <a:pt x="4" y="1132"/>
                </a:lnTo>
                <a:lnTo>
                  <a:pt x="0" y="1119"/>
                </a:lnTo>
                <a:lnTo>
                  <a:pt x="61" y="1091"/>
                </a:lnTo>
                <a:lnTo>
                  <a:pt x="69" y="809"/>
                </a:lnTo>
                <a:lnTo>
                  <a:pt x="50" y="805"/>
                </a:lnTo>
                <a:lnTo>
                  <a:pt x="54" y="682"/>
                </a:lnTo>
                <a:lnTo>
                  <a:pt x="38" y="678"/>
                </a:lnTo>
                <a:lnTo>
                  <a:pt x="42" y="645"/>
                </a:lnTo>
                <a:lnTo>
                  <a:pt x="34" y="613"/>
                </a:lnTo>
                <a:lnTo>
                  <a:pt x="38" y="584"/>
                </a:lnTo>
                <a:lnTo>
                  <a:pt x="23" y="584"/>
                </a:lnTo>
                <a:lnTo>
                  <a:pt x="23" y="462"/>
                </a:lnTo>
                <a:lnTo>
                  <a:pt x="54" y="221"/>
                </a:lnTo>
                <a:lnTo>
                  <a:pt x="61" y="217"/>
                </a:lnTo>
                <a:lnTo>
                  <a:pt x="146" y="172"/>
                </a:lnTo>
                <a:lnTo>
                  <a:pt x="157" y="155"/>
                </a:lnTo>
                <a:lnTo>
                  <a:pt x="146" y="127"/>
                </a:lnTo>
                <a:lnTo>
                  <a:pt x="134" y="127"/>
                </a:lnTo>
                <a:lnTo>
                  <a:pt x="126" y="74"/>
                </a:lnTo>
                <a:lnTo>
                  <a:pt x="138" y="16"/>
                </a:lnTo>
                <a:lnTo>
                  <a:pt x="146" y="8"/>
                </a:lnTo>
                <a:lnTo>
                  <a:pt x="157" y="4"/>
                </a:lnTo>
                <a:lnTo>
                  <a:pt x="176" y="0"/>
                </a:lnTo>
                <a:lnTo>
                  <a:pt x="195" y="0"/>
                </a:lnTo>
                <a:lnTo>
                  <a:pt x="203" y="4"/>
                </a:lnTo>
                <a:lnTo>
                  <a:pt x="207" y="12"/>
                </a:lnTo>
                <a:lnTo>
                  <a:pt x="218" y="8"/>
                </a:lnTo>
                <a:lnTo>
                  <a:pt x="222" y="8"/>
                </a:lnTo>
                <a:lnTo>
                  <a:pt x="230" y="16"/>
                </a:lnTo>
                <a:lnTo>
                  <a:pt x="245" y="74"/>
                </a:lnTo>
                <a:lnTo>
                  <a:pt x="234" y="127"/>
                </a:lnTo>
                <a:lnTo>
                  <a:pt x="222" y="127"/>
                </a:lnTo>
                <a:lnTo>
                  <a:pt x="214" y="155"/>
                </a:lnTo>
                <a:lnTo>
                  <a:pt x="222" y="172"/>
                </a:lnTo>
                <a:lnTo>
                  <a:pt x="310" y="217"/>
                </a:lnTo>
                <a:lnTo>
                  <a:pt x="360" y="409"/>
                </a:lnTo>
                <a:lnTo>
                  <a:pt x="295" y="413"/>
                </a:lnTo>
                <a:lnTo>
                  <a:pt x="280" y="400"/>
                </a:lnTo>
                <a:lnTo>
                  <a:pt x="280" y="449"/>
                </a:lnTo>
                <a:lnTo>
                  <a:pt x="295" y="413"/>
                </a:lnTo>
                <a:lnTo>
                  <a:pt x="360" y="409"/>
                </a:lnTo>
                <a:lnTo>
                  <a:pt x="299" y="560"/>
                </a:lnTo>
                <a:lnTo>
                  <a:pt x="283" y="809"/>
                </a:lnTo>
                <a:lnTo>
                  <a:pt x="253" y="805"/>
                </a:lnTo>
                <a:lnTo>
                  <a:pt x="268" y="1103"/>
                </a:lnTo>
                <a:lnTo>
                  <a:pt x="299" y="1123"/>
                </a:lnTo>
                <a:lnTo>
                  <a:pt x="299" y="1136"/>
                </a:lnTo>
                <a:lnTo>
                  <a:pt x="291" y="1148"/>
                </a:lnTo>
                <a:lnTo>
                  <a:pt x="280" y="1152"/>
                </a:lnTo>
                <a:lnTo>
                  <a:pt x="268" y="1152"/>
                </a:lnTo>
                <a:lnTo>
                  <a:pt x="260" y="1152"/>
                </a:lnTo>
                <a:lnTo>
                  <a:pt x="253" y="1152"/>
                </a:lnTo>
                <a:lnTo>
                  <a:pt x="237" y="1148"/>
                </a:lnTo>
                <a:lnTo>
                  <a:pt x="234" y="1136"/>
                </a:lnTo>
                <a:lnTo>
                  <a:pt x="226" y="1136"/>
                </a:lnTo>
                <a:lnTo>
                  <a:pt x="218" y="1136"/>
                </a:lnTo>
                <a:lnTo>
                  <a:pt x="207" y="1136"/>
                </a:lnTo>
                <a:lnTo>
                  <a:pt x="203" y="1127"/>
                </a:lnTo>
                <a:lnTo>
                  <a:pt x="195" y="1119"/>
                </a:lnTo>
                <a:lnTo>
                  <a:pt x="195" y="1107"/>
                </a:lnTo>
                <a:lnTo>
                  <a:pt x="176" y="809"/>
                </a:lnTo>
                <a:lnTo>
                  <a:pt x="161" y="809"/>
                </a:lnTo>
                <a:lnTo>
                  <a:pt x="138" y="1087"/>
                </a:lnTo>
                <a:lnTo>
                  <a:pt x="142" y="1103"/>
                </a:lnTo>
                <a:lnTo>
                  <a:pt x="146" y="1111"/>
                </a:lnTo>
                <a:close/>
              </a:path>
            </a:pathLst>
          </a:custGeom>
          <a:solidFill>
            <a:srgbClr val="777777">
              <a:alpha val="100000"/>
            </a:srgb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38" name="文本框 15365"/>
          <p:cNvSpPr txBox="1"/>
          <p:nvPr/>
        </p:nvSpPr>
        <p:spPr>
          <a:xfrm>
            <a:off x="1187450" y="2060575"/>
            <a:ext cx="604837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rgbClr val="000000"/>
                </a:solidFill>
                <a:latin typeface="仿宋_GB2312" panose="02010609030101010101" pitchFamily="1" charset="-122"/>
                <a:ea typeface="仿宋_GB2312" panose="02010609030101010101" pitchFamily="1" charset="-122"/>
              </a:rPr>
              <a:t>   </a:t>
            </a:r>
            <a:r>
              <a:rPr lang="en-US" altLang="zh-CN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 </a:t>
            </a:r>
            <a:endParaRPr lang="en-US" altLang="zh-CN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39" name="文本框 15366"/>
          <p:cNvSpPr txBox="1"/>
          <p:nvPr/>
        </p:nvSpPr>
        <p:spPr>
          <a:xfrm>
            <a:off x="1763713" y="5013325"/>
            <a:ext cx="70993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【</a:t>
            </a:r>
            <a:r>
              <a:rPr lang="zh-CN" altLang="en-US" sz="1800" b="1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点评</a:t>
            </a:r>
            <a:r>
              <a:rPr lang="zh-CN" altLang="en-US" sz="1800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】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   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执行事前一定要讲清结果，讲清后果，沟通到位。</a:t>
            </a:r>
          </a:p>
        </p:txBody>
      </p:sp>
      <p:grpSp>
        <p:nvGrpSpPr>
          <p:cNvPr id="15368" name="组合 15367"/>
          <p:cNvGrpSpPr/>
          <p:nvPr/>
        </p:nvGrpSpPr>
        <p:grpSpPr>
          <a:xfrm>
            <a:off x="684213" y="1268413"/>
            <a:ext cx="2665412" cy="504825"/>
            <a:chOff x="0" y="0"/>
            <a:chExt cx="1270" cy="318"/>
          </a:xfrm>
        </p:grpSpPr>
        <p:sp>
          <p:nvSpPr>
            <p:cNvPr id="18443" name="矩形 15368"/>
            <p:cNvSpPr>
              <a:spLocks noChangeAspect="1"/>
            </p:cNvSpPr>
            <p:nvPr/>
          </p:nvSpPr>
          <p:spPr>
            <a:xfrm>
              <a:off x="0" y="0"/>
              <a:ext cx="1270" cy="318"/>
            </a:xfrm>
            <a:prstGeom prst="rect">
              <a:avLst/>
            </a:prstGeom>
            <a:gradFill rotWithShape="0">
              <a:gsLst>
                <a:gs pos="0">
                  <a:srgbClr val="D2D2D2"/>
                </a:gs>
                <a:gs pos="50000">
                  <a:srgbClr val="EAEAEA"/>
                </a:gs>
                <a:gs pos="100000">
                  <a:srgbClr val="D2D2D2"/>
                </a:gs>
              </a:gsLst>
              <a:lin ang="2700000" scaled="1"/>
              <a:tileRect/>
            </a:gradFill>
            <a:ln w="25400" cap="flat" cmpd="sng">
              <a:solidFill>
                <a:srgbClr val="B2B2B2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71842" dir="2699999" algn="ctr" rotWithShape="0">
                <a:srgbClr val="4D4D4D"/>
              </a:outerShdw>
            </a:effectLst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5370" name="矩形 15369"/>
            <p:cNvSpPr/>
            <p:nvPr/>
          </p:nvSpPr>
          <p:spPr>
            <a:xfrm>
              <a:off x="93" y="11"/>
              <a:ext cx="112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uLnTx/>
                  <a:uFillTx/>
                  <a:latin typeface="楷体_GB2312" panose="02010609030101010101" pitchFamily="1" charset="-122"/>
                  <a:ea typeface="楷体_GB2312" panose="02010609030101010101" pitchFamily="1" charset="-122"/>
                  <a:cs typeface="+mn-ea"/>
                </a:rPr>
                <a:t>买复印纸的困惑</a:t>
              </a:r>
              <a:r>
                <a:rPr kumimoji="0" lang="zh-CN" altLang="en-US" sz="1800" b="1" i="0" u="none" strike="noStrike" kern="1200" cap="none" spc="0" normalizeH="0" baseline="0" noProof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楷体_GB2312" panose="02010609030101010101" pitchFamily="1" charset="-122"/>
                  <a:ea typeface="楷体_GB2312" panose="02010609030101010101" pitchFamily="1" charset="-122"/>
                  <a:cs typeface="+mn-ea"/>
                </a:rPr>
                <a:t> </a:t>
              </a:r>
              <a:endParaRPr kumimoji="0" lang="zh-CN" altLang="en-US" sz="18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anose="02010609030101010101" pitchFamily="1" charset="-122"/>
                <a:ea typeface="楷体_GB2312" panose="02010609030101010101" pitchFamily="1" charset="-122"/>
                <a:cs typeface="+mn-cs"/>
              </a:endParaRPr>
            </a:p>
          </p:txBody>
        </p:sp>
      </p:grpSp>
      <p:sp>
        <p:nvSpPr>
          <p:cNvPr id="18441" name="文本框 15370"/>
          <p:cNvSpPr txBox="1"/>
          <p:nvPr/>
        </p:nvSpPr>
        <p:spPr>
          <a:xfrm>
            <a:off x="827088" y="1989138"/>
            <a:ext cx="7345362" cy="2297112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170" tIns="46990" rIns="90170" bIns="4699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 </a:t>
            </a:r>
            <a:r>
              <a:rPr lang="zh-CN" altLang="en-US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老板叫一员工去买复印纸，员工就去了。买了三张复印纸回来，老板大叫，三张复印纸，怎么够！我至少要三摞。员工第二天就去买了三摞复印纸回来。老板一看，又叫，你怎么买了</a:t>
            </a:r>
            <a:r>
              <a:rPr lang="en-US" altLang="zh-CN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B5</a:t>
            </a:r>
            <a:r>
              <a:rPr lang="zh-CN" altLang="en-US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的，我要的是</a:t>
            </a:r>
            <a:r>
              <a:rPr lang="en-US" altLang="zh-CN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A4</a:t>
            </a:r>
            <a:r>
              <a:rPr lang="zh-CN" altLang="en-US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的。员工过了几天，再买了三摞</a:t>
            </a:r>
            <a:r>
              <a:rPr lang="en-US" altLang="zh-CN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A4</a:t>
            </a:r>
            <a:r>
              <a:rPr lang="zh-CN" altLang="en-US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的复印纸回来，老板骂道</a:t>
            </a:r>
            <a:r>
              <a:rPr lang="en-US" altLang="zh-CN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:</a:t>
            </a:r>
            <a:r>
              <a:rPr lang="zh-CN" altLang="en-US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怎么买了一个星期，才买好？员工回：你又没有说什么时候要。一个买复印纸的小事，员工跑了三趟，老板气了三次。老板会摇头叹道：员工执行力太差了！员工心里会说：老板能力欠缺，连个任务都交待不清楚，只会支使下属白忙活！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8442" name="内容占位符 15371"/>
          <p:cNvPicPr>
            <a:picLocks noGrp="1" noChangeAspect="1"/>
          </p:cNvPicPr>
          <p:nvPr>
            <p:ph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8102600" y="1127125"/>
            <a:ext cx="1006475" cy="1150938"/>
          </a:xfrm>
        </p:spPr>
      </p:pic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16385"/>
          <p:cNvSpPr/>
          <p:nvPr/>
        </p:nvSpPr>
        <p:spPr>
          <a:xfrm>
            <a:off x="539750" y="908050"/>
            <a:ext cx="6481763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故事4</a:t>
            </a:r>
            <a:r>
              <a: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20483" name="矩形 16386"/>
          <p:cNvSpPr/>
          <p:nvPr/>
        </p:nvSpPr>
        <p:spPr>
          <a:xfrm>
            <a:off x="2339975" y="3281363"/>
            <a:ext cx="65532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0484" name="图片 16387" descr="dian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2775" y="2781300"/>
            <a:ext cx="187325" cy="179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5" name="未知"/>
          <p:cNvSpPr/>
          <p:nvPr/>
        </p:nvSpPr>
        <p:spPr>
          <a:xfrm>
            <a:off x="684213" y="3933825"/>
            <a:ext cx="792162" cy="2303463"/>
          </a:xfrm>
          <a:custGeom>
            <a:avLst/>
            <a:gdLst/>
            <a:ahLst/>
            <a:cxnLst>
              <a:cxn ang="0">
                <a:pos x="683756496" y="2147483646"/>
              </a:cxn>
              <a:cxn ang="0">
                <a:pos x="553747570" y="2147483646"/>
              </a:cxn>
              <a:cxn ang="0">
                <a:pos x="462258345" y="2147483646"/>
              </a:cxn>
              <a:cxn ang="0">
                <a:pos x="370769120" y="2147483646"/>
              </a:cxn>
              <a:cxn ang="0">
                <a:pos x="202238300" y="2147483646"/>
              </a:cxn>
              <a:cxn ang="0">
                <a:pos x="19259850" y="2147483646"/>
              </a:cxn>
              <a:cxn ang="0">
                <a:pos x="293727525" y="2147483646"/>
              </a:cxn>
              <a:cxn ang="0">
                <a:pos x="240760195" y="2147483646"/>
              </a:cxn>
              <a:cxn ang="0">
                <a:pos x="182976256" y="2147483646"/>
              </a:cxn>
              <a:cxn ang="0">
                <a:pos x="163716406" y="2147483646"/>
              </a:cxn>
              <a:cxn ang="0">
                <a:pos x="110749075" y="2147483646"/>
              </a:cxn>
              <a:cxn ang="0">
                <a:pos x="260020045" y="882056516"/>
              </a:cxn>
              <a:cxn ang="0">
                <a:pos x="703018540" y="686487912"/>
              </a:cxn>
              <a:cxn ang="0">
                <a:pos x="703018540" y="506883726"/>
              </a:cxn>
              <a:cxn ang="0">
                <a:pos x="606714901" y="295348707"/>
              </a:cxn>
              <a:cxn ang="0">
                <a:pos x="703018540" y="31928834"/>
              </a:cxn>
              <a:cxn ang="0">
                <a:pos x="755985871" y="15964417"/>
              </a:cxn>
              <a:cxn ang="0">
                <a:pos x="938962126" y="0"/>
              </a:cxn>
              <a:cxn ang="0">
                <a:pos x="996743871" y="47895249"/>
              </a:cxn>
              <a:cxn ang="0">
                <a:pos x="1068973246" y="31928834"/>
              </a:cxn>
              <a:cxn ang="0">
                <a:pos x="1179722321" y="295348707"/>
              </a:cxn>
              <a:cxn ang="0">
                <a:pos x="1068973246" y="506883726"/>
              </a:cxn>
              <a:cxn ang="0">
                <a:pos x="1068973246" y="686487912"/>
              </a:cxn>
              <a:cxn ang="0">
                <a:pos x="1733469891" y="1632402097"/>
              </a:cxn>
              <a:cxn ang="0">
                <a:pos x="1348253141" y="1596481659"/>
              </a:cxn>
              <a:cxn ang="0">
                <a:pos x="1420482516" y="1648366514"/>
              </a:cxn>
              <a:cxn ang="0">
                <a:pos x="1439742366" y="2147483646"/>
              </a:cxn>
              <a:cxn ang="0">
                <a:pos x="1218244216" y="2147483646"/>
              </a:cxn>
              <a:cxn ang="0">
                <a:pos x="1439742366" y="2147483646"/>
              </a:cxn>
              <a:cxn ang="0">
                <a:pos x="1401220472" y="2147483646"/>
              </a:cxn>
              <a:cxn ang="0">
                <a:pos x="1290471396" y="2147483646"/>
              </a:cxn>
              <a:cxn ang="0">
                <a:pos x="1218244216" y="2147483646"/>
              </a:cxn>
              <a:cxn ang="0">
                <a:pos x="1126754991" y="2147483646"/>
              </a:cxn>
              <a:cxn ang="0">
                <a:pos x="1049711202" y="2147483646"/>
              </a:cxn>
              <a:cxn ang="0">
                <a:pos x="977484021" y="2147483646"/>
              </a:cxn>
              <a:cxn ang="0">
                <a:pos x="938962126" y="2147483646"/>
              </a:cxn>
              <a:cxn ang="0">
                <a:pos x="775245721" y="2147483646"/>
              </a:cxn>
              <a:cxn ang="0">
                <a:pos x="683756496" y="2147483646"/>
              </a:cxn>
              <a:cxn ang="0">
                <a:pos x="703018540" y="2147483646"/>
              </a:cxn>
            </a:cxnLst>
            <a:rect l="0" t="0" r="0" b="0"/>
            <a:pathLst>
              <a:path w="361" h="1153">
                <a:moveTo>
                  <a:pt x="146" y="1111"/>
                </a:moveTo>
                <a:lnTo>
                  <a:pt x="142" y="1119"/>
                </a:lnTo>
                <a:lnTo>
                  <a:pt x="130" y="1123"/>
                </a:lnTo>
                <a:lnTo>
                  <a:pt x="115" y="1132"/>
                </a:lnTo>
                <a:lnTo>
                  <a:pt x="107" y="1132"/>
                </a:lnTo>
                <a:lnTo>
                  <a:pt x="96" y="1127"/>
                </a:lnTo>
                <a:lnTo>
                  <a:pt x="88" y="1132"/>
                </a:lnTo>
                <a:lnTo>
                  <a:pt x="77" y="1136"/>
                </a:lnTo>
                <a:lnTo>
                  <a:pt x="61" y="1140"/>
                </a:lnTo>
                <a:lnTo>
                  <a:pt x="42" y="1140"/>
                </a:lnTo>
                <a:lnTo>
                  <a:pt x="19" y="1136"/>
                </a:lnTo>
                <a:lnTo>
                  <a:pt x="4" y="1132"/>
                </a:lnTo>
                <a:lnTo>
                  <a:pt x="0" y="1119"/>
                </a:lnTo>
                <a:lnTo>
                  <a:pt x="61" y="1091"/>
                </a:lnTo>
                <a:lnTo>
                  <a:pt x="69" y="809"/>
                </a:lnTo>
                <a:lnTo>
                  <a:pt x="50" y="805"/>
                </a:lnTo>
                <a:lnTo>
                  <a:pt x="54" y="682"/>
                </a:lnTo>
                <a:lnTo>
                  <a:pt x="38" y="678"/>
                </a:lnTo>
                <a:lnTo>
                  <a:pt x="42" y="645"/>
                </a:lnTo>
                <a:lnTo>
                  <a:pt x="34" y="613"/>
                </a:lnTo>
                <a:lnTo>
                  <a:pt x="38" y="584"/>
                </a:lnTo>
                <a:lnTo>
                  <a:pt x="23" y="584"/>
                </a:lnTo>
                <a:lnTo>
                  <a:pt x="23" y="462"/>
                </a:lnTo>
                <a:lnTo>
                  <a:pt x="54" y="221"/>
                </a:lnTo>
                <a:lnTo>
                  <a:pt x="61" y="217"/>
                </a:lnTo>
                <a:lnTo>
                  <a:pt x="146" y="172"/>
                </a:lnTo>
                <a:lnTo>
                  <a:pt x="157" y="155"/>
                </a:lnTo>
                <a:lnTo>
                  <a:pt x="146" y="127"/>
                </a:lnTo>
                <a:lnTo>
                  <a:pt x="134" y="127"/>
                </a:lnTo>
                <a:lnTo>
                  <a:pt x="126" y="74"/>
                </a:lnTo>
                <a:lnTo>
                  <a:pt x="138" y="16"/>
                </a:lnTo>
                <a:lnTo>
                  <a:pt x="146" y="8"/>
                </a:lnTo>
                <a:lnTo>
                  <a:pt x="157" y="4"/>
                </a:lnTo>
                <a:lnTo>
                  <a:pt x="176" y="0"/>
                </a:lnTo>
                <a:lnTo>
                  <a:pt x="195" y="0"/>
                </a:lnTo>
                <a:lnTo>
                  <a:pt x="203" y="4"/>
                </a:lnTo>
                <a:lnTo>
                  <a:pt x="207" y="12"/>
                </a:lnTo>
                <a:lnTo>
                  <a:pt x="218" y="8"/>
                </a:lnTo>
                <a:lnTo>
                  <a:pt x="222" y="8"/>
                </a:lnTo>
                <a:lnTo>
                  <a:pt x="230" y="16"/>
                </a:lnTo>
                <a:lnTo>
                  <a:pt x="245" y="74"/>
                </a:lnTo>
                <a:lnTo>
                  <a:pt x="234" y="127"/>
                </a:lnTo>
                <a:lnTo>
                  <a:pt x="222" y="127"/>
                </a:lnTo>
                <a:lnTo>
                  <a:pt x="214" y="155"/>
                </a:lnTo>
                <a:lnTo>
                  <a:pt x="222" y="172"/>
                </a:lnTo>
                <a:lnTo>
                  <a:pt x="310" y="217"/>
                </a:lnTo>
                <a:lnTo>
                  <a:pt x="360" y="409"/>
                </a:lnTo>
                <a:lnTo>
                  <a:pt x="295" y="413"/>
                </a:lnTo>
                <a:lnTo>
                  <a:pt x="280" y="400"/>
                </a:lnTo>
                <a:lnTo>
                  <a:pt x="280" y="449"/>
                </a:lnTo>
                <a:lnTo>
                  <a:pt x="295" y="413"/>
                </a:lnTo>
                <a:lnTo>
                  <a:pt x="360" y="409"/>
                </a:lnTo>
                <a:lnTo>
                  <a:pt x="299" y="560"/>
                </a:lnTo>
                <a:lnTo>
                  <a:pt x="283" y="809"/>
                </a:lnTo>
                <a:lnTo>
                  <a:pt x="253" y="805"/>
                </a:lnTo>
                <a:lnTo>
                  <a:pt x="268" y="1103"/>
                </a:lnTo>
                <a:lnTo>
                  <a:pt x="299" y="1123"/>
                </a:lnTo>
                <a:lnTo>
                  <a:pt x="299" y="1136"/>
                </a:lnTo>
                <a:lnTo>
                  <a:pt x="291" y="1148"/>
                </a:lnTo>
                <a:lnTo>
                  <a:pt x="280" y="1152"/>
                </a:lnTo>
                <a:lnTo>
                  <a:pt x="268" y="1152"/>
                </a:lnTo>
                <a:lnTo>
                  <a:pt x="260" y="1152"/>
                </a:lnTo>
                <a:lnTo>
                  <a:pt x="253" y="1152"/>
                </a:lnTo>
                <a:lnTo>
                  <a:pt x="237" y="1148"/>
                </a:lnTo>
                <a:lnTo>
                  <a:pt x="234" y="1136"/>
                </a:lnTo>
                <a:lnTo>
                  <a:pt x="226" y="1136"/>
                </a:lnTo>
                <a:lnTo>
                  <a:pt x="218" y="1136"/>
                </a:lnTo>
                <a:lnTo>
                  <a:pt x="207" y="1136"/>
                </a:lnTo>
                <a:lnTo>
                  <a:pt x="203" y="1127"/>
                </a:lnTo>
                <a:lnTo>
                  <a:pt x="195" y="1119"/>
                </a:lnTo>
                <a:lnTo>
                  <a:pt x="195" y="1107"/>
                </a:lnTo>
                <a:lnTo>
                  <a:pt x="176" y="809"/>
                </a:lnTo>
                <a:lnTo>
                  <a:pt x="161" y="809"/>
                </a:lnTo>
                <a:lnTo>
                  <a:pt x="138" y="1087"/>
                </a:lnTo>
                <a:lnTo>
                  <a:pt x="142" y="1103"/>
                </a:lnTo>
                <a:lnTo>
                  <a:pt x="146" y="1111"/>
                </a:lnTo>
                <a:close/>
              </a:path>
            </a:pathLst>
          </a:custGeom>
          <a:solidFill>
            <a:srgbClr val="777777">
              <a:alpha val="100000"/>
            </a:srgb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86" name="文本框 16389"/>
          <p:cNvSpPr txBox="1"/>
          <p:nvPr/>
        </p:nvSpPr>
        <p:spPr>
          <a:xfrm>
            <a:off x="1619250" y="2060575"/>
            <a:ext cx="6048375" cy="394335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170" tIns="46990" rIns="90170" bIns="4699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rgbClr val="000000"/>
                </a:solidFill>
                <a:latin typeface="仿宋_GB2312" panose="02010609030101010101" pitchFamily="1" charset="-122"/>
                <a:ea typeface="仿宋_GB2312" panose="02010609030101010101" pitchFamily="1" charset="-122"/>
              </a:rPr>
              <a:t> </a:t>
            </a:r>
            <a:r>
              <a:rPr lang="zh-CN" altLang="en-US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阿诺德和布鲁诺同时受雇于一家店铺，拿著同样的薪水。可是一段时间以后，阿诺德青云直上，而布鲁诺却仍在原地踏步。布鲁诺到老板那儿发牢骚。老板一边耐心地听着他的抱怨，一边在心里盘算着怎样向他解释清楚他和阿诺德之间差别。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   “布鲁诺，”老板说话了，“你去集市一趟，看看今天早上有什么卖的东西。” 布鲁诺从集市上回来向老板汇报说</a:t>
            </a:r>
            <a:r>
              <a:rPr lang="en-US" altLang="zh-CN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:</a:t>
            </a:r>
            <a:r>
              <a:rPr lang="zh-CN" altLang="en-US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今早集市上只有一个农民拉了一车土豆在卖。“有多少？”老板问。布鲁诺赶快又跑到集市上，然后回来告诉老板说一共有</a:t>
            </a:r>
            <a:r>
              <a:rPr lang="en-US" altLang="zh-CN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40</a:t>
            </a:r>
            <a:r>
              <a:rPr lang="zh-CN" altLang="en-US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袋土豆。“价格是多少？”布鲁诺第三次跑到集市上问来了价格。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    “好吧，”老板对他说，“现在请你坐在椅子上别说话，看看别人怎么做。”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0000"/>
                </a:solidFill>
                <a:latin typeface="仿宋_GB2312" panose="02010609030101010101" pitchFamily="1" charset="-122"/>
                <a:ea typeface="仿宋_GB2312" panose="02010609030101010101" pitchFamily="1" charset="-122"/>
              </a:rPr>
              <a:t>  </a:t>
            </a:r>
            <a:r>
              <a:rPr lang="zh-CN" altLang="en-US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 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0487" name="内容占位符 16390"/>
          <p:cNvPicPr>
            <a:picLocks noGrp="1" noChangeAspect="1"/>
          </p:cNvPicPr>
          <p:nvPr>
            <p:ph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8102600" y="1127125"/>
            <a:ext cx="1006475" cy="1150938"/>
          </a:xfrm>
        </p:spPr>
      </p:pic>
      <p:grpSp>
        <p:nvGrpSpPr>
          <p:cNvPr id="16392" name="组合 16391"/>
          <p:cNvGrpSpPr/>
          <p:nvPr/>
        </p:nvGrpSpPr>
        <p:grpSpPr>
          <a:xfrm>
            <a:off x="684213" y="1268413"/>
            <a:ext cx="3240087" cy="504825"/>
            <a:chOff x="0" y="0"/>
            <a:chExt cx="1270" cy="318"/>
          </a:xfrm>
        </p:grpSpPr>
        <p:sp>
          <p:nvSpPr>
            <p:cNvPr id="20489" name="矩形 16392"/>
            <p:cNvSpPr>
              <a:spLocks noChangeAspect="1"/>
            </p:cNvSpPr>
            <p:nvPr/>
          </p:nvSpPr>
          <p:spPr>
            <a:xfrm>
              <a:off x="0" y="0"/>
              <a:ext cx="1270" cy="318"/>
            </a:xfrm>
            <a:prstGeom prst="rect">
              <a:avLst/>
            </a:prstGeom>
            <a:gradFill rotWithShape="0">
              <a:gsLst>
                <a:gs pos="0">
                  <a:srgbClr val="D2D2D2"/>
                </a:gs>
                <a:gs pos="50000">
                  <a:srgbClr val="EAEAEA"/>
                </a:gs>
                <a:gs pos="100000">
                  <a:srgbClr val="D2D2D2"/>
                </a:gs>
              </a:gsLst>
              <a:lin ang="2700000" scaled="1"/>
              <a:tileRect/>
            </a:gradFill>
            <a:ln w="25400" cap="flat" cmpd="sng">
              <a:solidFill>
                <a:srgbClr val="B2B2B2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71842" dir="2699999" algn="ctr" rotWithShape="0">
                <a:srgbClr val="4D4D4D"/>
              </a:outerShdw>
            </a:effectLst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6394" name="矩形 16393"/>
            <p:cNvSpPr/>
            <p:nvPr/>
          </p:nvSpPr>
          <p:spPr>
            <a:xfrm>
              <a:off x="93" y="11"/>
              <a:ext cx="1129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uLnTx/>
                  <a:uFillTx/>
                  <a:latin typeface="楷体_GB2312" panose="02010609030101010101" pitchFamily="1" charset="-122"/>
                  <a:ea typeface="楷体_GB2312" panose="02010609030101010101" pitchFamily="1" charset="-122"/>
                  <a:cs typeface="+mn-ea"/>
                </a:rPr>
                <a:t>阿诺德和布鲁诺的差距</a:t>
              </a:r>
              <a:r>
                <a:rPr kumimoji="0" lang="zh-CN" altLang="en-US" sz="1800" b="1" i="0" u="none" strike="noStrike" kern="1200" cap="none" spc="0" normalizeH="0" baseline="0" noProof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楷体_GB2312" panose="02010609030101010101" pitchFamily="1" charset="-122"/>
                  <a:ea typeface="楷体_GB2312" panose="02010609030101010101" pitchFamily="1" charset="-122"/>
                  <a:cs typeface="+mn-ea"/>
                </a:rPr>
                <a:t> </a:t>
              </a:r>
              <a:endParaRPr kumimoji="0" lang="zh-CN" altLang="en-US" sz="18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anose="02010609030101010101" pitchFamily="1" charset="-122"/>
                <a:ea typeface="楷体_GB2312" panose="02010609030101010101" pitchFamily="1" charset="-122"/>
                <a:cs typeface="+mn-cs"/>
              </a:endParaRPr>
            </a:p>
          </p:txBody>
        </p:sp>
      </p:grp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17409"/>
          <p:cNvSpPr/>
          <p:nvPr/>
        </p:nvSpPr>
        <p:spPr>
          <a:xfrm>
            <a:off x="539750" y="908050"/>
            <a:ext cx="6481763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故事4</a:t>
            </a:r>
            <a:r>
              <a: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22531" name="矩形 17410"/>
          <p:cNvSpPr/>
          <p:nvPr/>
        </p:nvSpPr>
        <p:spPr>
          <a:xfrm>
            <a:off x="2339975" y="3281363"/>
            <a:ext cx="65532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2532" name="图片 17411" descr="dian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2775" y="2781300"/>
            <a:ext cx="187325" cy="179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3" name="未知"/>
          <p:cNvSpPr/>
          <p:nvPr/>
        </p:nvSpPr>
        <p:spPr>
          <a:xfrm>
            <a:off x="684213" y="3933825"/>
            <a:ext cx="792162" cy="2303463"/>
          </a:xfrm>
          <a:custGeom>
            <a:avLst/>
            <a:gdLst/>
            <a:ahLst/>
            <a:cxnLst>
              <a:cxn ang="0">
                <a:pos x="683756496" y="2147483646"/>
              </a:cxn>
              <a:cxn ang="0">
                <a:pos x="553747570" y="2147483646"/>
              </a:cxn>
              <a:cxn ang="0">
                <a:pos x="462258345" y="2147483646"/>
              </a:cxn>
              <a:cxn ang="0">
                <a:pos x="370769120" y="2147483646"/>
              </a:cxn>
              <a:cxn ang="0">
                <a:pos x="202238300" y="2147483646"/>
              </a:cxn>
              <a:cxn ang="0">
                <a:pos x="19259850" y="2147483646"/>
              </a:cxn>
              <a:cxn ang="0">
                <a:pos x="293727525" y="2147483646"/>
              </a:cxn>
              <a:cxn ang="0">
                <a:pos x="240760195" y="2147483646"/>
              </a:cxn>
              <a:cxn ang="0">
                <a:pos x="182976256" y="2147483646"/>
              </a:cxn>
              <a:cxn ang="0">
                <a:pos x="163716406" y="2147483646"/>
              </a:cxn>
              <a:cxn ang="0">
                <a:pos x="110749075" y="2147483646"/>
              </a:cxn>
              <a:cxn ang="0">
                <a:pos x="260020045" y="882056516"/>
              </a:cxn>
              <a:cxn ang="0">
                <a:pos x="703018540" y="686487912"/>
              </a:cxn>
              <a:cxn ang="0">
                <a:pos x="703018540" y="506883726"/>
              </a:cxn>
              <a:cxn ang="0">
                <a:pos x="606714901" y="295348707"/>
              </a:cxn>
              <a:cxn ang="0">
                <a:pos x="703018540" y="31928834"/>
              </a:cxn>
              <a:cxn ang="0">
                <a:pos x="755985871" y="15964417"/>
              </a:cxn>
              <a:cxn ang="0">
                <a:pos x="938962126" y="0"/>
              </a:cxn>
              <a:cxn ang="0">
                <a:pos x="996743871" y="47895249"/>
              </a:cxn>
              <a:cxn ang="0">
                <a:pos x="1068973246" y="31928834"/>
              </a:cxn>
              <a:cxn ang="0">
                <a:pos x="1179722321" y="295348707"/>
              </a:cxn>
              <a:cxn ang="0">
                <a:pos x="1068973246" y="506883726"/>
              </a:cxn>
              <a:cxn ang="0">
                <a:pos x="1068973246" y="686487912"/>
              </a:cxn>
              <a:cxn ang="0">
                <a:pos x="1733469891" y="1632402097"/>
              </a:cxn>
              <a:cxn ang="0">
                <a:pos x="1348253141" y="1596481659"/>
              </a:cxn>
              <a:cxn ang="0">
                <a:pos x="1420482516" y="1648366514"/>
              </a:cxn>
              <a:cxn ang="0">
                <a:pos x="1439742366" y="2147483646"/>
              </a:cxn>
              <a:cxn ang="0">
                <a:pos x="1218244216" y="2147483646"/>
              </a:cxn>
              <a:cxn ang="0">
                <a:pos x="1439742366" y="2147483646"/>
              </a:cxn>
              <a:cxn ang="0">
                <a:pos x="1401220472" y="2147483646"/>
              </a:cxn>
              <a:cxn ang="0">
                <a:pos x="1290471396" y="2147483646"/>
              </a:cxn>
              <a:cxn ang="0">
                <a:pos x="1218244216" y="2147483646"/>
              </a:cxn>
              <a:cxn ang="0">
                <a:pos x="1126754991" y="2147483646"/>
              </a:cxn>
              <a:cxn ang="0">
                <a:pos x="1049711202" y="2147483646"/>
              </a:cxn>
              <a:cxn ang="0">
                <a:pos x="977484021" y="2147483646"/>
              </a:cxn>
              <a:cxn ang="0">
                <a:pos x="938962126" y="2147483646"/>
              </a:cxn>
              <a:cxn ang="0">
                <a:pos x="775245721" y="2147483646"/>
              </a:cxn>
              <a:cxn ang="0">
                <a:pos x="683756496" y="2147483646"/>
              </a:cxn>
              <a:cxn ang="0">
                <a:pos x="703018540" y="2147483646"/>
              </a:cxn>
            </a:cxnLst>
            <a:rect l="0" t="0" r="0" b="0"/>
            <a:pathLst>
              <a:path w="361" h="1153">
                <a:moveTo>
                  <a:pt x="146" y="1111"/>
                </a:moveTo>
                <a:lnTo>
                  <a:pt x="142" y="1119"/>
                </a:lnTo>
                <a:lnTo>
                  <a:pt x="130" y="1123"/>
                </a:lnTo>
                <a:lnTo>
                  <a:pt x="115" y="1132"/>
                </a:lnTo>
                <a:lnTo>
                  <a:pt x="107" y="1132"/>
                </a:lnTo>
                <a:lnTo>
                  <a:pt x="96" y="1127"/>
                </a:lnTo>
                <a:lnTo>
                  <a:pt x="88" y="1132"/>
                </a:lnTo>
                <a:lnTo>
                  <a:pt x="77" y="1136"/>
                </a:lnTo>
                <a:lnTo>
                  <a:pt x="61" y="1140"/>
                </a:lnTo>
                <a:lnTo>
                  <a:pt x="42" y="1140"/>
                </a:lnTo>
                <a:lnTo>
                  <a:pt x="19" y="1136"/>
                </a:lnTo>
                <a:lnTo>
                  <a:pt x="4" y="1132"/>
                </a:lnTo>
                <a:lnTo>
                  <a:pt x="0" y="1119"/>
                </a:lnTo>
                <a:lnTo>
                  <a:pt x="61" y="1091"/>
                </a:lnTo>
                <a:lnTo>
                  <a:pt x="69" y="809"/>
                </a:lnTo>
                <a:lnTo>
                  <a:pt x="50" y="805"/>
                </a:lnTo>
                <a:lnTo>
                  <a:pt x="54" y="682"/>
                </a:lnTo>
                <a:lnTo>
                  <a:pt x="38" y="678"/>
                </a:lnTo>
                <a:lnTo>
                  <a:pt x="42" y="645"/>
                </a:lnTo>
                <a:lnTo>
                  <a:pt x="34" y="613"/>
                </a:lnTo>
                <a:lnTo>
                  <a:pt x="38" y="584"/>
                </a:lnTo>
                <a:lnTo>
                  <a:pt x="23" y="584"/>
                </a:lnTo>
                <a:lnTo>
                  <a:pt x="23" y="462"/>
                </a:lnTo>
                <a:lnTo>
                  <a:pt x="54" y="221"/>
                </a:lnTo>
                <a:lnTo>
                  <a:pt x="61" y="217"/>
                </a:lnTo>
                <a:lnTo>
                  <a:pt x="146" y="172"/>
                </a:lnTo>
                <a:lnTo>
                  <a:pt x="157" y="155"/>
                </a:lnTo>
                <a:lnTo>
                  <a:pt x="146" y="127"/>
                </a:lnTo>
                <a:lnTo>
                  <a:pt x="134" y="127"/>
                </a:lnTo>
                <a:lnTo>
                  <a:pt x="126" y="74"/>
                </a:lnTo>
                <a:lnTo>
                  <a:pt x="138" y="16"/>
                </a:lnTo>
                <a:lnTo>
                  <a:pt x="146" y="8"/>
                </a:lnTo>
                <a:lnTo>
                  <a:pt x="157" y="4"/>
                </a:lnTo>
                <a:lnTo>
                  <a:pt x="176" y="0"/>
                </a:lnTo>
                <a:lnTo>
                  <a:pt x="195" y="0"/>
                </a:lnTo>
                <a:lnTo>
                  <a:pt x="203" y="4"/>
                </a:lnTo>
                <a:lnTo>
                  <a:pt x="207" y="12"/>
                </a:lnTo>
                <a:lnTo>
                  <a:pt x="218" y="8"/>
                </a:lnTo>
                <a:lnTo>
                  <a:pt x="222" y="8"/>
                </a:lnTo>
                <a:lnTo>
                  <a:pt x="230" y="16"/>
                </a:lnTo>
                <a:lnTo>
                  <a:pt x="245" y="74"/>
                </a:lnTo>
                <a:lnTo>
                  <a:pt x="234" y="127"/>
                </a:lnTo>
                <a:lnTo>
                  <a:pt x="222" y="127"/>
                </a:lnTo>
                <a:lnTo>
                  <a:pt x="214" y="155"/>
                </a:lnTo>
                <a:lnTo>
                  <a:pt x="222" y="172"/>
                </a:lnTo>
                <a:lnTo>
                  <a:pt x="310" y="217"/>
                </a:lnTo>
                <a:lnTo>
                  <a:pt x="360" y="409"/>
                </a:lnTo>
                <a:lnTo>
                  <a:pt x="295" y="413"/>
                </a:lnTo>
                <a:lnTo>
                  <a:pt x="280" y="400"/>
                </a:lnTo>
                <a:lnTo>
                  <a:pt x="280" y="449"/>
                </a:lnTo>
                <a:lnTo>
                  <a:pt x="295" y="413"/>
                </a:lnTo>
                <a:lnTo>
                  <a:pt x="360" y="409"/>
                </a:lnTo>
                <a:lnTo>
                  <a:pt x="299" y="560"/>
                </a:lnTo>
                <a:lnTo>
                  <a:pt x="283" y="809"/>
                </a:lnTo>
                <a:lnTo>
                  <a:pt x="253" y="805"/>
                </a:lnTo>
                <a:lnTo>
                  <a:pt x="268" y="1103"/>
                </a:lnTo>
                <a:lnTo>
                  <a:pt x="299" y="1123"/>
                </a:lnTo>
                <a:lnTo>
                  <a:pt x="299" y="1136"/>
                </a:lnTo>
                <a:lnTo>
                  <a:pt x="291" y="1148"/>
                </a:lnTo>
                <a:lnTo>
                  <a:pt x="280" y="1152"/>
                </a:lnTo>
                <a:lnTo>
                  <a:pt x="268" y="1152"/>
                </a:lnTo>
                <a:lnTo>
                  <a:pt x="260" y="1152"/>
                </a:lnTo>
                <a:lnTo>
                  <a:pt x="253" y="1152"/>
                </a:lnTo>
                <a:lnTo>
                  <a:pt x="237" y="1148"/>
                </a:lnTo>
                <a:lnTo>
                  <a:pt x="234" y="1136"/>
                </a:lnTo>
                <a:lnTo>
                  <a:pt x="226" y="1136"/>
                </a:lnTo>
                <a:lnTo>
                  <a:pt x="218" y="1136"/>
                </a:lnTo>
                <a:lnTo>
                  <a:pt x="207" y="1136"/>
                </a:lnTo>
                <a:lnTo>
                  <a:pt x="203" y="1127"/>
                </a:lnTo>
                <a:lnTo>
                  <a:pt x="195" y="1119"/>
                </a:lnTo>
                <a:lnTo>
                  <a:pt x="195" y="1107"/>
                </a:lnTo>
                <a:lnTo>
                  <a:pt x="176" y="809"/>
                </a:lnTo>
                <a:lnTo>
                  <a:pt x="161" y="809"/>
                </a:lnTo>
                <a:lnTo>
                  <a:pt x="138" y="1087"/>
                </a:lnTo>
                <a:lnTo>
                  <a:pt x="142" y="1103"/>
                </a:lnTo>
                <a:lnTo>
                  <a:pt x="146" y="1111"/>
                </a:lnTo>
                <a:close/>
              </a:path>
            </a:pathLst>
          </a:custGeom>
          <a:solidFill>
            <a:srgbClr val="777777">
              <a:alpha val="100000"/>
            </a:srgb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34" name="文本框 17413"/>
          <p:cNvSpPr txBox="1"/>
          <p:nvPr/>
        </p:nvSpPr>
        <p:spPr>
          <a:xfrm>
            <a:off x="1619250" y="2060575"/>
            <a:ext cx="6048375" cy="3121025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170" tIns="46990" rIns="90170" bIns="4699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rgbClr val="000000"/>
                </a:solidFill>
                <a:latin typeface="仿宋_GB2312" panose="02010609030101010101" pitchFamily="1" charset="-122"/>
                <a:ea typeface="仿宋_GB2312" panose="02010609030101010101" pitchFamily="1" charset="-122"/>
              </a:rPr>
              <a:t> </a:t>
            </a:r>
            <a:r>
              <a:rPr lang="zh-CN" altLang="en-US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阿诺德很快就从集市上回来了，向老板汇报说，到现在为止，只有一个农民在卖土豆，一共</a:t>
            </a:r>
            <a:r>
              <a:rPr lang="en-US" altLang="zh-CN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40</a:t>
            </a:r>
            <a:r>
              <a:rPr lang="zh-CN" altLang="en-US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袋，价格是多少；土豆质量很不错，他带回来一个让老板看看。这个农民一个钟头以后还会运来几箱西红柿，据他看价格非常公道。昨天他们铺子的西红柿卖得很快，库存已经不多了。他想这么便宜的西红柿老板肯定会要进一些的，所以他不仅带回了一个西红柿做样品，而且把那个农民也带来了，他现在正在外面等回话呢。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    此时，老板转向布鲁诺说：“现在你知道为什么阿诺德的薪水比你高了吧？”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 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2535" name="内容占位符 17414"/>
          <p:cNvPicPr>
            <a:picLocks noGrp="1" noChangeAspect="1"/>
          </p:cNvPicPr>
          <p:nvPr>
            <p:ph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8102600" y="1127125"/>
            <a:ext cx="1006475" cy="1150938"/>
          </a:xfrm>
        </p:spPr>
      </p:pic>
      <p:grpSp>
        <p:nvGrpSpPr>
          <p:cNvPr id="17416" name="组合 17415"/>
          <p:cNvGrpSpPr/>
          <p:nvPr/>
        </p:nvGrpSpPr>
        <p:grpSpPr>
          <a:xfrm>
            <a:off x="684213" y="1268413"/>
            <a:ext cx="3240087" cy="504825"/>
            <a:chOff x="0" y="0"/>
            <a:chExt cx="1270" cy="318"/>
          </a:xfrm>
        </p:grpSpPr>
        <p:sp>
          <p:nvSpPr>
            <p:cNvPr id="22538" name="矩形 17416"/>
            <p:cNvSpPr>
              <a:spLocks noChangeAspect="1"/>
            </p:cNvSpPr>
            <p:nvPr/>
          </p:nvSpPr>
          <p:spPr>
            <a:xfrm>
              <a:off x="0" y="0"/>
              <a:ext cx="1270" cy="318"/>
            </a:xfrm>
            <a:prstGeom prst="rect">
              <a:avLst/>
            </a:prstGeom>
            <a:gradFill rotWithShape="0">
              <a:gsLst>
                <a:gs pos="0">
                  <a:srgbClr val="D2D2D2"/>
                </a:gs>
                <a:gs pos="50000">
                  <a:srgbClr val="EAEAEA"/>
                </a:gs>
                <a:gs pos="100000">
                  <a:srgbClr val="D2D2D2"/>
                </a:gs>
              </a:gsLst>
              <a:lin ang="2700000" scaled="1"/>
              <a:tileRect/>
            </a:gradFill>
            <a:ln w="25400" cap="flat" cmpd="sng">
              <a:solidFill>
                <a:srgbClr val="B2B2B2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71842" dir="2699999" algn="ctr" rotWithShape="0">
                <a:srgbClr val="4D4D4D"/>
              </a:outerShdw>
            </a:effectLst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18" name="矩形 17417"/>
            <p:cNvSpPr/>
            <p:nvPr/>
          </p:nvSpPr>
          <p:spPr>
            <a:xfrm>
              <a:off x="93" y="11"/>
              <a:ext cx="1129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uLnTx/>
                  <a:uFillTx/>
                  <a:latin typeface="楷体_GB2312" panose="02010609030101010101" pitchFamily="1" charset="-122"/>
                  <a:ea typeface="楷体_GB2312" panose="02010609030101010101" pitchFamily="1" charset="-122"/>
                  <a:cs typeface="+mn-ea"/>
                </a:rPr>
                <a:t>阿诺德和布鲁诺的差距</a:t>
              </a:r>
              <a:r>
                <a:rPr kumimoji="0" lang="zh-CN" altLang="en-US" sz="1800" b="1" i="0" u="none" strike="noStrike" kern="1200" cap="none" spc="0" normalizeH="0" baseline="0" noProof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楷体_GB2312" panose="02010609030101010101" pitchFamily="1" charset="-122"/>
                  <a:ea typeface="楷体_GB2312" panose="02010609030101010101" pitchFamily="1" charset="-122"/>
                  <a:cs typeface="+mn-ea"/>
                </a:rPr>
                <a:t> </a:t>
              </a:r>
              <a:endParaRPr kumimoji="0" lang="zh-CN" altLang="en-US" sz="18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anose="02010609030101010101" pitchFamily="1" charset="-122"/>
                <a:ea typeface="楷体_GB2312" panose="02010609030101010101" pitchFamily="1" charset="-122"/>
                <a:cs typeface="+mn-cs"/>
              </a:endParaRPr>
            </a:p>
          </p:txBody>
        </p:sp>
      </p:grpSp>
      <p:sp>
        <p:nvSpPr>
          <p:cNvPr id="22537" name="文本框 17418"/>
          <p:cNvSpPr txBox="1"/>
          <p:nvPr/>
        </p:nvSpPr>
        <p:spPr>
          <a:xfrm>
            <a:off x="1619250" y="5373688"/>
            <a:ext cx="6049963" cy="1189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【</a:t>
            </a:r>
            <a:r>
              <a:rPr lang="zh-CN" altLang="en-US" sz="1800" b="1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点评</a:t>
            </a:r>
            <a:r>
              <a:rPr lang="zh-CN" altLang="en-US" sz="1800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】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员工执行开始时都想把工作做好，也不是不聪明，但往往因为缺少结果思维，导致有苦劳无功劳，而执行要的是功劳！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18433"/>
          <p:cNvSpPr/>
          <p:nvPr/>
        </p:nvSpPr>
        <p:spPr>
          <a:xfrm>
            <a:off x="539750" y="908050"/>
            <a:ext cx="6481763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故事5</a:t>
            </a:r>
            <a:r>
              <a: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24579" name="矩形 18434"/>
          <p:cNvSpPr/>
          <p:nvPr/>
        </p:nvSpPr>
        <p:spPr>
          <a:xfrm>
            <a:off x="2339975" y="3281363"/>
            <a:ext cx="65532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4580" name="图片 18435" descr="dian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2775" y="2781300"/>
            <a:ext cx="187325" cy="179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581" name="未知"/>
          <p:cNvSpPr/>
          <p:nvPr/>
        </p:nvSpPr>
        <p:spPr>
          <a:xfrm>
            <a:off x="684213" y="3933825"/>
            <a:ext cx="792162" cy="2303463"/>
          </a:xfrm>
          <a:custGeom>
            <a:avLst/>
            <a:gdLst/>
            <a:ahLst/>
            <a:cxnLst>
              <a:cxn ang="0">
                <a:pos x="683756496" y="2147483646"/>
              </a:cxn>
              <a:cxn ang="0">
                <a:pos x="553747570" y="2147483646"/>
              </a:cxn>
              <a:cxn ang="0">
                <a:pos x="462258345" y="2147483646"/>
              </a:cxn>
              <a:cxn ang="0">
                <a:pos x="370769120" y="2147483646"/>
              </a:cxn>
              <a:cxn ang="0">
                <a:pos x="202238300" y="2147483646"/>
              </a:cxn>
              <a:cxn ang="0">
                <a:pos x="19259850" y="2147483646"/>
              </a:cxn>
              <a:cxn ang="0">
                <a:pos x="293727525" y="2147483646"/>
              </a:cxn>
              <a:cxn ang="0">
                <a:pos x="240760195" y="2147483646"/>
              </a:cxn>
              <a:cxn ang="0">
                <a:pos x="182976256" y="2147483646"/>
              </a:cxn>
              <a:cxn ang="0">
                <a:pos x="163716406" y="2147483646"/>
              </a:cxn>
              <a:cxn ang="0">
                <a:pos x="110749075" y="2147483646"/>
              </a:cxn>
              <a:cxn ang="0">
                <a:pos x="260020045" y="882056516"/>
              </a:cxn>
              <a:cxn ang="0">
                <a:pos x="703018540" y="686487912"/>
              </a:cxn>
              <a:cxn ang="0">
                <a:pos x="703018540" y="506883726"/>
              </a:cxn>
              <a:cxn ang="0">
                <a:pos x="606714901" y="295348707"/>
              </a:cxn>
              <a:cxn ang="0">
                <a:pos x="703018540" y="31928834"/>
              </a:cxn>
              <a:cxn ang="0">
                <a:pos x="755985871" y="15964417"/>
              </a:cxn>
              <a:cxn ang="0">
                <a:pos x="938962126" y="0"/>
              </a:cxn>
              <a:cxn ang="0">
                <a:pos x="996743871" y="47895249"/>
              </a:cxn>
              <a:cxn ang="0">
                <a:pos x="1068973246" y="31928834"/>
              </a:cxn>
              <a:cxn ang="0">
                <a:pos x="1179722321" y="295348707"/>
              </a:cxn>
              <a:cxn ang="0">
                <a:pos x="1068973246" y="506883726"/>
              </a:cxn>
              <a:cxn ang="0">
                <a:pos x="1068973246" y="686487912"/>
              </a:cxn>
              <a:cxn ang="0">
                <a:pos x="1733469891" y="1632402097"/>
              </a:cxn>
              <a:cxn ang="0">
                <a:pos x="1348253141" y="1596481659"/>
              </a:cxn>
              <a:cxn ang="0">
                <a:pos x="1420482516" y="1648366514"/>
              </a:cxn>
              <a:cxn ang="0">
                <a:pos x="1439742366" y="2147483646"/>
              </a:cxn>
              <a:cxn ang="0">
                <a:pos x="1218244216" y="2147483646"/>
              </a:cxn>
              <a:cxn ang="0">
                <a:pos x="1439742366" y="2147483646"/>
              </a:cxn>
              <a:cxn ang="0">
                <a:pos x="1401220472" y="2147483646"/>
              </a:cxn>
              <a:cxn ang="0">
                <a:pos x="1290471396" y="2147483646"/>
              </a:cxn>
              <a:cxn ang="0">
                <a:pos x="1218244216" y="2147483646"/>
              </a:cxn>
              <a:cxn ang="0">
                <a:pos x="1126754991" y="2147483646"/>
              </a:cxn>
              <a:cxn ang="0">
                <a:pos x="1049711202" y="2147483646"/>
              </a:cxn>
              <a:cxn ang="0">
                <a:pos x="977484021" y="2147483646"/>
              </a:cxn>
              <a:cxn ang="0">
                <a:pos x="938962126" y="2147483646"/>
              </a:cxn>
              <a:cxn ang="0">
                <a:pos x="775245721" y="2147483646"/>
              </a:cxn>
              <a:cxn ang="0">
                <a:pos x="683756496" y="2147483646"/>
              </a:cxn>
              <a:cxn ang="0">
                <a:pos x="703018540" y="2147483646"/>
              </a:cxn>
            </a:cxnLst>
            <a:rect l="0" t="0" r="0" b="0"/>
            <a:pathLst>
              <a:path w="361" h="1153">
                <a:moveTo>
                  <a:pt x="146" y="1111"/>
                </a:moveTo>
                <a:lnTo>
                  <a:pt x="142" y="1119"/>
                </a:lnTo>
                <a:lnTo>
                  <a:pt x="130" y="1123"/>
                </a:lnTo>
                <a:lnTo>
                  <a:pt x="115" y="1132"/>
                </a:lnTo>
                <a:lnTo>
                  <a:pt x="107" y="1132"/>
                </a:lnTo>
                <a:lnTo>
                  <a:pt x="96" y="1127"/>
                </a:lnTo>
                <a:lnTo>
                  <a:pt x="88" y="1132"/>
                </a:lnTo>
                <a:lnTo>
                  <a:pt x="77" y="1136"/>
                </a:lnTo>
                <a:lnTo>
                  <a:pt x="61" y="1140"/>
                </a:lnTo>
                <a:lnTo>
                  <a:pt x="42" y="1140"/>
                </a:lnTo>
                <a:lnTo>
                  <a:pt x="19" y="1136"/>
                </a:lnTo>
                <a:lnTo>
                  <a:pt x="4" y="1132"/>
                </a:lnTo>
                <a:lnTo>
                  <a:pt x="0" y="1119"/>
                </a:lnTo>
                <a:lnTo>
                  <a:pt x="61" y="1091"/>
                </a:lnTo>
                <a:lnTo>
                  <a:pt x="69" y="809"/>
                </a:lnTo>
                <a:lnTo>
                  <a:pt x="50" y="805"/>
                </a:lnTo>
                <a:lnTo>
                  <a:pt x="54" y="682"/>
                </a:lnTo>
                <a:lnTo>
                  <a:pt x="38" y="678"/>
                </a:lnTo>
                <a:lnTo>
                  <a:pt x="42" y="645"/>
                </a:lnTo>
                <a:lnTo>
                  <a:pt x="34" y="613"/>
                </a:lnTo>
                <a:lnTo>
                  <a:pt x="38" y="584"/>
                </a:lnTo>
                <a:lnTo>
                  <a:pt x="23" y="584"/>
                </a:lnTo>
                <a:lnTo>
                  <a:pt x="23" y="462"/>
                </a:lnTo>
                <a:lnTo>
                  <a:pt x="54" y="221"/>
                </a:lnTo>
                <a:lnTo>
                  <a:pt x="61" y="217"/>
                </a:lnTo>
                <a:lnTo>
                  <a:pt x="146" y="172"/>
                </a:lnTo>
                <a:lnTo>
                  <a:pt x="157" y="155"/>
                </a:lnTo>
                <a:lnTo>
                  <a:pt x="146" y="127"/>
                </a:lnTo>
                <a:lnTo>
                  <a:pt x="134" y="127"/>
                </a:lnTo>
                <a:lnTo>
                  <a:pt x="126" y="74"/>
                </a:lnTo>
                <a:lnTo>
                  <a:pt x="138" y="16"/>
                </a:lnTo>
                <a:lnTo>
                  <a:pt x="146" y="8"/>
                </a:lnTo>
                <a:lnTo>
                  <a:pt x="157" y="4"/>
                </a:lnTo>
                <a:lnTo>
                  <a:pt x="176" y="0"/>
                </a:lnTo>
                <a:lnTo>
                  <a:pt x="195" y="0"/>
                </a:lnTo>
                <a:lnTo>
                  <a:pt x="203" y="4"/>
                </a:lnTo>
                <a:lnTo>
                  <a:pt x="207" y="12"/>
                </a:lnTo>
                <a:lnTo>
                  <a:pt x="218" y="8"/>
                </a:lnTo>
                <a:lnTo>
                  <a:pt x="222" y="8"/>
                </a:lnTo>
                <a:lnTo>
                  <a:pt x="230" y="16"/>
                </a:lnTo>
                <a:lnTo>
                  <a:pt x="245" y="74"/>
                </a:lnTo>
                <a:lnTo>
                  <a:pt x="234" y="127"/>
                </a:lnTo>
                <a:lnTo>
                  <a:pt x="222" y="127"/>
                </a:lnTo>
                <a:lnTo>
                  <a:pt x="214" y="155"/>
                </a:lnTo>
                <a:lnTo>
                  <a:pt x="222" y="172"/>
                </a:lnTo>
                <a:lnTo>
                  <a:pt x="310" y="217"/>
                </a:lnTo>
                <a:lnTo>
                  <a:pt x="360" y="409"/>
                </a:lnTo>
                <a:lnTo>
                  <a:pt x="295" y="413"/>
                </a:lnTo>
                <a:lnTo>
                  <a:pt x="280" y="400"/>
                </a:lnTo>
                <a:lnTo>
                  <a:pt x="280" y="449"/>
                </a:lnTo>
                <a:lnTo>
                  <a:pt x="295" y="413"/>
                </a:lnTo>
                <a:lnTo>
                  <a:pt x="360" y="409"/>
                </a:lnTo>
                <a:lnTo>
                  <a:pt x="299" y="560"/>
                </a:lnTo>
                <a:lnTo>
                  <a:pt x="283" y="809"/>
                </a:lnTo>
                <a:lnTo>
                  <a:pt x="253" y="805"/>
                </a:lnTo>
                <a:lnTo>
                  <a:pt x="268" y="1103"/>
                </a:lnTo>
                <a:lnTo>
                  <a:pt x="299" y="1123"/>
                </a:lnTo>
                <a:lnTo>
                  <a:pt x="299" y="1136"/>
                </a:lnTo>
                <a:lnTo>
                  <a:pt x="291" y="1148"/>
                </a:lnTo>
                <a:lnTo>
                  <a:pt x="280" y="1152"/>
                </a:lnTo>
                <a:lnTo>
                  <a:pt x="268" y="1152"/>
                </a:lnTo>
                <a:lnTo>
                  <a:pt x="260" y="1152"/>
                </a:lnTo>
                <a:lnTo>
                  <a:pt x="253" y="1152"/>
                </a:lnTo>
                <a:lnTo>
                  <a:pt x="237" y="1148"/>
                </a:lnTo>
                <a:lnTo>
                  <a:pt x="234" y="1136"/>
                </a:lnTo>
                <a:lnTo>
                  <a:pt x="226" y="1136"/>
                </a:lnTo>
                <a:lnTo>
                  <a:pt x="218" y="1136"/>
                </a:lnTo>
                <a:lnTo>
                  <a:pt x="207" y="1136"/>
                </a:lnTo>
                <a:lnTo>
                  <a:pt x="203" y="1127"/>
                </a:lnTo>
                <a:lnTo>
                  <a:pt x="195" y="1119"/>
                </a:lnTo>
                <a:lnTo>
                  <a:pt x="195" y="1107"/>
                </a:lnTo>
                <a:lnTo>
                  <a:pt x="176" y="809"/>
                </a:lnTo>
                <a:lnTo>
                  <a:pt x="161" y="809"/>
                </a:lnTo>
                <a:lnTo>
                  <a:pt x="138" y="1087"/>
                </a:lnTo>
                <a:lnTo>
                  <a:pt x="142" y="1103"/>
                </a:lnTo>
                <a:lnTo>
                  <a:pt x="146" y="1111"/>
                </a:lnTo>
                <a:close/>
              </a:path>
            </a:pathLst>
          </a:custGeom>
          <a:solidFill>
            <a:srgbClr val="777777">
              <a:alpha val="100000"/>
            </a:srgb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82" name="文本框 18437"/>
          <p:cNvSpPr txBox="1"/>
          <p:nvPr/>
        </p:nvSpPr>
        <p:spPr>
          <a:xfrm>
            <a:off x="1476375" y="1917700"/>
            <a:ext cx="7561263" cy="25400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170" tIns="46990" rIns="90170" bIns="4699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16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   </a:t>
            </a:r>
            <a:r>
              <a:rPr lang="zh-CN" altLang="en-US" sz="16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加利福尼亚大学的学者曾做过这样一个实验：把</a:t>
            </a:r>
            <a:r>
              <a:rPr lang="en-US" altLang="zh-CN" sz="16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6</a:t>
            </a:r>
            <a:r>
              <a:rPr lang="zh-CN" altLang="en-US" sz="16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只猴子分别关在</a:t>
            </a:r>
            <a:r>
              <a:rPr lang="en-US" altLang="zh-CN" sz="16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3</a:t>
            </a:r>
            <a:r>
              <a:rPr lang="zh-CN" altLang="en-US" sz="16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间空房子里，每间两只，房子里分别放置一定数量的食物，但放的位置高度不一样。第一间房子的食物放在地上，第二间房子的食物分别多次从易到难悬挂在不同高度上，第三间房子的食物悬挂在屋顶。数日后，他们发现第一间房子的猴子一死一伤，第三间房子的两只猴子死了，只有第二间房子的两只猴子活得好好的。 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    原来，第一间房子里的猴子一进房子就看到了地上的食物，为了争夺唾手可得的食物大动干戈，结果一死一伤。第三间房子的猴子虽做了努力，但因食物太高，够不着，活活饿死了。只有第二间房子的两只猴子先按各自的本事取食，最后随着悬挂食物高度的增加，一只猴子托起另一只猴子跳起取食。这样，每天依旧取得足够的食物。</a:t>
            </a:r>
            <a:endParaRPr lang="zh-CN" altLang="en-US" sz="16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4583" name="内容占位符 18438"/>
          <p:cNvPicPr>
            <a:picLocks noGrp="1" noChangeAspect="1"/>
          </p:cNvPicPr>
          <p:nvPr>
            <p:ph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8101013" y="836613"/>
            <a:ext cx="1008062" cy="936625"/>
          </a:xfrm>
        </p:spPr>
      </p:pic>
      <p:grpSp>
        <p:nvGrpSpPr>
          <p:cNvPr id="18440" name="组合 18439"/>
          <p:cNvGrpSpPr/>
          <p:nvPr/>
        </p:nvGrpSpPr>
        <p:grpSpPr>
          <a:xfrm>
            <a:off x="684213" y="1268413"/>
            <a:ext cx="1944687" cy="504825"/>
            <a:chOff x="0" y="0"/>
            <a:chExt cx="1270" cy="318"/>
          </a:xfrm>
        </p:grpSpPr>
        <p:sp>
          <p:nvSpPr>
            <p:cNvPr id="24586" name="矩形 18440"/>
            <p:cNvSpPr>
              <a:spLocks noChangeAspect="1"/>
            </p:cNvSpPr>
            <p:nvPr/>
          </p:nvSpPr>
          <p:spPr>
            <a:xfrm>
              <a:off x="0" y="0"/>
              <a:ext cx="1270" cy="318"/>
            </a:xfrm>
            <a:prstGeom prst="rect">
              <a:avLst/>
            </a:prstGeom>
            <a:gradFill rotWithShape="0">
              <a:gsLst>
                <a:gs pos="0">
                  <a:srgbClr val="D2D2D2"/>
                </a:gs>
                <a:gs pos="50000">
                  <a:srgbClr val="EAEAEA"/>
                </a:gs>
                <a:gs pos="100000">
                  <a:srgbClr val="D2D2D2"/>
                </a:gs>
              </a:gsLst>
              <a:lin ang="2700000" scaled="1"/>
              <a:tileRect/>
            </a:gradFill>
            <a:ln w="25400" cap="flat" cmpd="sng">
              <a:solidFill>
                <a:srgbClr val="B2B2B2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71842" dir="2699999" algn="ctr" rotWithShape="0">
                <a:srgbClr val="4D4D4D"/>
              </a:outerShdw>
            </a:effectLst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442" name="矩形 18441"/>
            <p:cNvSpPr/>
            <p:nvPr/>
          </p:nvSpPr>
          <p:spPr>
            <a:xfrm>
              <a:off x="93" y="11"/>
              <a:ext cx="112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uLnTx/>
                  <a:uFillTx/>
                  <a:latin typeface="楷体_GB2312" panose="02010609030101010101" pitchFamily="1" charset="-122"/>
                  <a:ea typeface="楷体_GB2312" panose="02010609030101010101" pitchFamily="1" charset="-122"/>
                  <a:cs typeface="+mn-ea"/>
                </a:rPr>
                <a:t>猴子取食</a:t>
              </a:r>
              <a:r>
                <a:rPr kumimoji="0" lang="zh-CN" altLang="en-US" sz="1800" b="1" i="0" u="none" strike="noStrike" kern="1200" cap="none" spc="0" normalizeH="0" baseline="0" noProof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楷体_GB2312" panose="02010609030101010101" pitchFamily="1" charset="-122"/>
                  <a:ea typeface="楷体_GB2312" panose="02010609030101010101" pitchFamily="1" charset="-122"/>
                  <a:cs typeface="+mn-ea"/>
                </a:rPr>
                <a:t> </a:t>
              </a:r>
              <a:endParaRPr kumimoji="0" lang="zh-CN" altLang="en-US" sz="18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anose="02010609030101010101" pitchFamily="1" charset="-122"/>
                <a:ea typeface="楷体_GB2312" panose="02010609030101010101" pitchFamily="1" charset="-122"/>
                <a:cs typeface="+mn-cs"/>
              </a:endParaRPr>
            </a:p>
          </p:txBody>
        </p:sp>
      </p:grpSp>
      <p:sp>
        <p:nvSpPr>
          <p:cNvPr id="24585" name="文本框 18442"/>
          <p:cNvSpPr txBox="1"/>
          <p:nvPr/>
        </p:nvSpPr>
        <p:spPr>
          <a:xfrm>
            <a:off x="1476375" y="4652963"/>
            <a:ext cx="7559675" cy="2043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600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【</a:t>
            </a:r>
            <a:r>
              <a:rPr lang="zh-CN" altLang="en-US" sz="1600" b="1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点评</a:t>
            </a:r>
            <a:r>
              <a:rPr lang="zh-CN" altLang="en-US" sz="1600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】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    用人机制保障执行，用好人才能做好事。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    </a:t>
            </a:r>
            <a:r>
              <a:rPr lang="zh-CN" altLang="en-US" sz="1600" b="1" dirty="0">
                <a:solidFill>
                  <a:schemeClr val="tx1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如果岗位难度过低，体现不出人的能力，资源配置不合理，就会导致内耗甚至残杀。如同第一间房子里的两只猴子；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chemeClr val="tx1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    如果岗位的难度太大，画饼太虚，虽努力却不能及，最后人才也被埋没抹杀，就像第三间房子里的两只猴子；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chemeClr val="tx1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    只有岗位难易适当，并设立段位考核机制，犹如第二间房子里的食物，才能真正提升执行力。</a:t>
            </a:r>
            <a:endParaRPr lang="zh-CN" altLang="en-US" sz="16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矩形 19457"/>
          <p:cNvSpPr/>
          <p:nvPr/>
        </p:nvSpPr>
        <p:spPr>
          <a:xfrm>
            <a:off x="539750" y="908050"/>
            <a:ext cx="6481763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故事6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27" name="矩形 19458"/>
          <p:cNvSpPr/>
          <p:nvPr/>
        </p:nvSpPr>
        <p:spPr>
          <a:xfrm>
            <a:off x="2339975" y="3281363"/>
            <a:ext cx="65532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6628" name="图片 19459" descr="dian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2775" y="2781300"/>
            <a:ext cx="187325" cy="179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29" name="未知"/>
          <p:cNvSpPr/>
          <p:nvPr/>
        </p:nvSpPr>
        <p:spPr>
          <a:xfrm>
            <a:off x="684213" y="3933825"/>
            <a:ext cx="792162" cy="2303463"/>
          </a:xfrm>
          <a:custGeom>
            <a:avLst/>
            <a:gdLst/>
            <a:ahLst/>
            <a:cxnLst>
              <a:cxn ang="0">
                <a:pos x="683756496" y="2147483646"/>
              </a:cxn>
              <a:cxn ang="0">
                <a:pos x="553747570" y="2147483646"/>
              </a:cxn>
              <a:cxn ang="0">
                <a:pos x="462258345" y="2147483646"/>
              </a:cxn>
              <a:cxn ang="0">
                <a:pos x="370769120" y="2147483646"/>
              </a:cxn>
              <a:cxn ang="0">
                <a:pos x="202238300" y="2147483646"/>
              </a:cxn>
              <a:cxn ang="0">
                <a:pos x="19259850" y="2147483646"/>
              </a:cxn>
              <a:cxn ang="0">
                <a:pos x="293727525" y="2147483646"/>
              </a:cxn>
              <a:cxn ang="0">
                <a:pos x="240760195" y="2147483646"/>
              </a:cxn>
              <a:cxn ang="0">
                <a:pos x="182976256" y="2147483646"/>
              </a:cxn>
              <a:cxn ang="0">
                <a:pos x="163716406" y="2147483646"/>
              </a:cxn>
              <a:cxn ang="0">
                <a:pos x="110749075" y="2147483646"/>
              </a:cxn>
              <a:cxn ang="0">
                <a:pos x="260020045" y="882056516"/>
              </a:cxn>
              <a:cxn ang="0">
                <a:pos x="703018540" y="686487912"/>
              </a:cxn>
              <a:cxn ang="0">
                <a:pos x="703018540" y="506883726"/>
              </a:cxn>
              <a:cxn ang="0">
                <a:pos x="606714901" y="295348707"/>
              </a:cxn>
              <a:cxn ang="0">
                <a:pos x="703018540" y="31928834"/>
              </a:cxn>
              <a:cxn ang="0">
                <a:pos x="755985871" y="15964417"/>
              </a:cxn>
              <a:cxn ang="0">
                <a:pos x="938962126" y="0"/>
              </a:cxn>
              <a:cxn ang="0">
                <a:pos x="996743871" y="47895249"/>
              </a:cxn>
              <a:cxn ang="0">
                <a:pos x="1068973246" y="31928834"/>
              </a:cxn>
              <a:cxn ang="0">
                <a:pos x="1179722321" y="295348707"/>
              </a:cxn>
              <a:cxn ang="0">
                <a:pos x="1068973246" y="506883726"/>
              </a:cxn>
              <a:cxn ang="0">
                <a:pos x="1068973246" y="686487912"/>
              </a:cxn>
              <a:cxn ang="0">
                <a:pos x="1733469891" y="1632402097"/>
              </a:cxn>
              <a:cxn ang="0">
                <a:pos x="1348253141" y="1596481659"/>
              </a:cxn>
              <a:cxn ang="0">
                <a:pos x="1420482516" y="1648366514"/>
              </a:cxn>
              <a:cxn ang="0">
                <a:pos x="1439742366" y="2147483646"/>
              </a:cxn>
              <a:cxn ang="0">
                <a:pos x="1218244216" y="2147483646"/>
              </a:cxn>
              <a:cxn ang="0">
                <a:pos x="1439742366" y="2147483646"/>
              </a:cxn>
              <a:cxn ang="0">
                <a:pos x="1401220472" y="2147483646"/>
              </a:cxn>
              <a:cxn ang="0">
                <a:pos x="1290471396" y="2147483646"/>
              </a:cxn>
              <a:cxn ang="0">
                <a:pos x="1218244216" y="2147483646"/>
              </a:cxn>
              <a:cxn ang="0">
                <a:pos x="1126754991" y="2147483646"/>
              </a:cxn>
              <a:cxn ang="0">
                <a:pos x="1049711202" y="2147483646"/>
              </a:cxn>
              <a:cxn ang="0">
                <a:pos x="977484021" y="2147483646"/>
              </a:cxn>
              <a:cxn ang="0">
                <a:pos x="938962126" y="2147483646"/>
              </a:cxn>
              <a:cxn ang="0">
                <a:pos x="775245721" y="2147483646"/>
              </a:cxn>
              <a:cxn ang="0">
                <a:pos x="683756496" y="2147483646"/>
              </a:cxn>
              <a:cxn ang="0">
                <a:pos x="703018540" y="2147483646"/>
              </a:cxn>
            </a:cxnLst>
            <a:rect l="0" t="0" r="0" b="0"/>
            <a:pathLst>
              <a:path w="361" h="1153">
                <a:moveTo>
                  <a:pt x="146" y="1111"/>
                </a:moveTo>
                <a:lnTo>
                  <a:pt x="142" y="1119"/>
                </a:lnTo>
                <a:lnTo>
                  <a:pt x="130" y="1123"/>
                </a:lnTo>
                <a:lnTo>
                  <a:pt x="115" y="1132"/>
                </a:lnTo>
                <a:lnTo>
                  <a:pt x="107" y="1132"/>
                </a:lnTo>
                <a:lnTo>
                  <a:pt x="96" y="1127"/>
                </a:lnTo>
                <a:lnTo>
                  <a:pt x="88" y="1132"/>
                </a:lnTo>
                <a:lnTo>
                  <a:pt x="77" y="1136"/>
                </a:lnTo>
                <a:lnTo>
                  <a:pt x="61" y="1140"/>
                </a:lnTo>
                <a:lnTo>
                  <a:pt x="42" y="1140"/>
                </a:lnTo>
                <a:lnTo>
                  <a:pt x="19" y="1136"/>
                </a:lnTo>
                <a:lnTo>
                  <a:pt x="4" y="1132"/>
                </a:lnTo>
                <a:lnTo>
                  <a:pt x="0" y="1119"/>
                </a:lnTo>
                <a:lnTo>
                  <a:pt x="61" y="1091"/>
                </a:lnTo>
                <a:lnTo>
                  <a:pt x="69" y="809"/>
                </a:lnTo>
                <a:lnTo>
                  <a:pt x="50" y="805"/>
                </a:lnTo>
                <a:lnTo>
                  <a:pt x="54" y="682"/>
                </a:lnTo>
                <a:lnTo>
                  <a:pt x="38" y="678"/>
                </a:lnTo>
                <a:lnTo>
                  <a:pt x="42" y="645"/>
                </a:lnTo>
                <a:lnTo>
                  <a:pt x="34" y="613"/>
                </a:lnTo>
                <a:lnTo>
                  <a:pt x="38" y="584"/>
                </a:lnTo>
                <a:lnTo>
                  <a:pt x="23" y="584"/>
                </a:lnTo>
                <a:lnTo>
                  <a:pt x="23" y="462"/>
                </a:lnTo>
                <a:lnTo>
                  <a:pt x="54" y="221"/>
                </a:lnTo>
                <a:lnTo>
                  <a:pt x="61" y="217"/>
                </a:lnTo>
                <a:lnTo>
                  <a:pt x="146" y="172"/>
                </a:lnTo>
                <a:lnTo>
                  <a:pt x="157" y="155"/>
                </a:lnTo>
                <a:lnTo>
                  <a:pt x="146" y="127"/>
                </a:lnTo>
                <a:lnTo>
                  <a:pt x="134" y="127"/>
                </a:lnTo>
                <a:lnTo>
                  <a:pt x="126" y="74"/>
                </a:lnTo>
                <a:lnTo>
                  <a:pt x="138" y="16"/>
                </a:lnTo>
                <a:lnTo>
                  <a:pt x="146" y="8"/>
                </a:lnTo>
                <a:lnTo>
                  <a:pt x="157" y="4"/>
                </a:lnTo>
                <a:lnTo>
                  <a:pt x="176" y="0"/>
                </a:lnTo>
                <a:lnTo>
                  <a:pt x="195" y="0"/>
                </a:lnTo>
                <a:lnTo>
                  <a:pt x="203" y="4"/>
                </a:lnTo>
                <a:lnTo>
                  <a:pt x="207" y="12"/>
                </a:lnTo>
                <a:lnTo>
                  <a:pt x="218" y="8"/>
                </a:lnTo>
                <a:lnTo>
                  <a:pt x="222" y="8"/>
                </a:lnTo>
                <a:lnTo>
                  <a:pt x="230" y="16"/>
                </a:lnTo>
                <a:lnTo>
                  <a:pt x="245" y="74"/>
                </a:lnTo>
                <a:lnTo>
                  <a:pt x="234" y="127"/>
                </a:lnTo>
                <a:lnTo>
                  <a:pt x="222" y="127"/>
                </a:lnTo>
                <a:lnTo>
                  <a:pt x="214" y="155"/>
                </a:lnTo>
                <a:lnTo>
                  <a:pt x="222" y="172"/>
                </a:lnTo>
                <a:lnTo>
                  <a:pt x="310" y="217"/>
                </a:lnTo>
                <a:lnTo>
                  <a:pt x="360" y="409"/>
                </a:lnTo>
                <a:lnTo>
                  <a:pt x="295" y="413"/>
                </a:lnTo>
                <a:lnTo>
                  <a:pt x="280" y="400"/>
                </a:lnTo>
                <a:lnTo>
                  <a:pt x="280" y="449"/>
                </a:lnTo>
                <a:lnTo>
                  <a:pt x="295" y="413"/>
                </a:lnTo>
                <a:lnTo>
                  <a:pt x="360" y="409"/>
                </a:lnTo>
                <a:lnTo>
                  <a:pt x="299" y="560"/>
                </a:lnTo>
                <a:lnTo>
                  <a:pt x="283" y="809"/>
                </a:lnTo>
                <a:lnTo>
                  <a:pt x="253" y="805"/>
                </a:lnTo>
                <a:lnTo>
                  <a:pt x="268" y="1103"/>
                </a:lnTo>
                <a:lnTo>
                  <a:pt x="299" y="1123"/>
                </a:lnTo>
                <a:lnTo>
                  <a:pt x="299" y="1136"/>
                </a:lnTo>
                <a:lnTo>
                  <a:pt x="291" y="1148"/>
                </a:lnTo>
                <a:lnTo>
                  <a:pt x="280" y="1152"/>
                </a:lnTo>
                <a:lnTo>
                  <a:pt x="268" y="1152"/>
                </a:lnTo>
                <a:lnTo>
                  <a:pt x="260" y="1152"/>
                </a:lnTo>
                <a:lnTo>
                  <a:pt x="253" y="1152"/>
                </a:lnTo>
                <a:lnTo>
                  <a:pt x="237" y="1148"/>
                </a:lnTo>
                <a:lnTo>
                  <a:pt x="234" y="1136"/>
                </a:lnTo>
                <a:lnTo>
                  <a:pt x="226" y="1136"/>
                </a:lnTo>
                <a:lnTo>
                  <a:pt x="218" y="1136"/>
                </a:lnTo>
                <a:lnTo>
                  <a:pt x="207" y="1136"/>
                </a:lnTo>
                <a:lnTo>
                  <a:pt x="203" y="1127"/>
                </a:lnTo>
                <a:lnTo>
                  <a:pt x="195" y="1119"/>
                </a:lnTo>
                <a:lnTo>
                  <a:pt x="195" y="1107"/>
                </a:lnTo>
                <a:lnTo>
                  <a:pt x="176" y="809"/>
                </a:lnTo>
                <a:lnTo>
                  <a:pt x="161" y="809"/>
                </a:lnTo>
                <a:lnTo>
                  <a:pt x="138" y="1087"/>
                </a:lnTo>
                <a:lnTo>
                  <a:pt x="142" y="1103"/>
                </a:lnTo>
                <a:lnTo>
                  <a:pt x="146" y="1111"/>
                </a:lnTo>
                <a:close/>
              </a:path>
            </a:pathLst>
          </a:custGeom>
          <a:solidFill>
            <a:srgbClr val="777777">
              <a:alpha val="100000"/>
            </a:srgb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0" name="文本框 19461"/>
          <p:cNvSpPr txBox="1"/>
          <p:nvPr/>
        </p:nvSpPr>
        <p:spPr>
          <a:xfrm>
            <a:off x="900113" y="1917700"/>
            <a:ext cx="8137525" cy="3271838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170" tIns="46990" rIns="90170" bIns="4699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16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 </a:t>
            </a:r>
            <a:r>
              <a:rPr lang="zh-CN" altLang="en-US" sz="16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一场瘟疫在动物王国里肆虐，动物之王狮子为此召开了紧急会议：“我们的王国正在遭受不幸，这是神对我们的惩罚。我们必须找出那个触怒神的动物。”狮子指定狐狸担当法官。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    作为表率，狮子先说：“我犯过错误，前两天看到一只受伤的斑马，就把它抓来吃了。” 狐狸马上说：“大王这么做，恰恰解脱了斑马的痛苦，所以根本不算触犯戒律。”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    狼群的代表接着发言：“我们也犯过错误，上个星期，一只麋鹿闯进我们的领地，我们就一起把它抓住吃掉了。”狐狸又说：“保护领地安全是每个动物的职责所在，这没有错。”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    就这样，肉食动物一个个都被狐狸裁定为无罪。   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轮到草食动物了，驴子想了许久也没有找到自己的错误：“我一直安分守己</a:t>
            </a:r>
            <a:r>
              <a:rPr lang="en-US" altLang="zh-CN" sz="16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……”</a:t>
            </a:r>
            <a:r>
              <a:rPr lang="zh-CN" altLang="en-US" sz="16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狐狸打断他：“你没有偷吃别人地里的青草吗</a:t>
            </a:r>
            <a:r>
              <a:rPr lang="en-US" altLang="zh-CN" sz="16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?”</a:t>
            </a:r>
            <a:r>
              <a:rPr lang="zh-CN" altLang="en-US" sz="1600" b="1" dirty="0">
                <a:solidFill>
                  <a:srgbClr val="0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驴子老实地说：“没有啊。不过，我前几天看到树上的新芽绿油油的，忍不住吃了几口。”   狐狸马上说：“这就对了，你是吃青草的，吃树芽就是抢别人的食物，严重地违背了神的安排。”话音未落，狮子扑上去把驴子杀了，向神祭祀。仪式完毕，驴子成了狮子的美食。  </a:t>
            </a:r>
            <a:endParaRPr lang="zh-CN" altLang="en-US" sz="16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6631" name="内容占位符 19462"/>
          <p:cNvPicPr>
            <a:picLocks noGrp="1" noChangeAspect="1"/>
          </p:cNvPicPr>
          <p:nvPr>
            <p:ph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8101013" y="836613"/>
            <a:ext cx="1008062" cy="936625"/>
          </a:xfrm>
        </p:spPr>
      </p:pic>
      <p:grpSp>
        <p:nvGrpSpPr>
          <p:cNvPr id="19464" name="组合 19463"/>
          <p:cNvGrpSpPr/>
          <p:nvPr/>
        </p:nvGrpSpPr>
        <p:grpSpPr>
          <a:xfrm>
            <a:off x="611188" y="1341438"/>
            <a:ext cx="2449512" cy="504825"/>
            <a:chOff x="0" y="0"/>
            <a:chExt cx="1270" cy="318"/>
          </a:xfrm>
        </p:grpSpPr>
        <p:sp>
          <p:nvSpPr>
            <p:cNvPr id="26634" name="矩形 19464"/>
            <p:cNvSpPr>
              <a:spLocks noChangeAspect="1"/>
            </p:cNvSpPr>
            <p:nvPr/>
          </p:nvSpPr>
          <p:spPr>
            <a:xfrm>
              <a:off x="0" y="0"/>
              <a:ext cx="1270" cy="318"/>
            </a:xfrm>
            <a:prstGeom prst="rect">
              <a:avLst/>
            </a:prstGeom>
            <a:gradFill rotWithShape="0">
              <a:gsLst>
                <a:gs pos="0">
                  <a:srgbClr val="D2D2D2"/>
                </a:gs>
                <a:gs pos="50000">
                  <a:srgbClr val="EAEAEA"/>
                </a:gs>
                <a:gs pos="100000">
                  <a:srgbClr val="D2D2D2"/>
                </a:gs>
              </a:gsLst>
              <a:lin ang="2700000" scaled="1"/>
              <a:tileRect/>
            </a:gradFill>
            <a:ln w="25400" cap="flat" cmpd="sng">
              <a:solidFill>
                <a:srgbClr val="B2B2B2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71842" dir="2699999" algn="ctr" rotWithShape="0">
                <a:srgbClr val="4D4D4D"/>
              </a:outerShdw>
            </a:effectLst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6635" name="矩形 19465"/>
            <p:cNvSpPr/>
            <p:nvPr/>
          </p:nvSpPr>
          <p:spPr>
            <a:xfrm>
              <a:off x="93" y="11"/>
              <a:ext cx="112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742950" lvl="1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zh-CN" altLang="en-US" sz="2400" b="1" dirty="0">
                  <a:solidFill>
                    <a:srgbClr val="000000"/>
                  </a:solidFill>
                  <a:latin typeface="楷体_GB2312" panose="02010609030101010101" pitchFamily="1" charset="-122"/>
                  <a:ea typeface="楷体_GB2312" panose="02010609030101010101" pitchFamily="1" charset="-122"/>
                </a:rPr>
                <a:t>驴子之死</a:t>
              </a:r>
              <a:r>
                <a:rPr lang="zh-CN" altLang="en-US" sz="1800" b="1" dirty="0">
                  <a:solidFill>
                    <a:srgbClr val="000000"/>
                  </a:solidFill>
                  <a:latin typeface="楷体_GB2312" panose="02010609030101010101" pitchFamily="1" charset="-122"/>
                  <a:ea typeface="楷体_GB2312" panose="02010609030101010101" pitchFamily="1" charset="-122"/>
                </a:rPr>
                <a:t> </a:t>
              </a:r>
            </a:p>
          </p:txBody>
        </p:sp>
      </p:grpSp>
      <p:sp>
        <p:nvSpPr>
          <p:cNvPr id="26633" name="文本框 19466"/>
          <p:cNvSpPr txBox="1"/>
          <p:nvPr/>
        </p:nvSpPr>
        <p:spPr>
          <a:xfrm>
            <a:off x="900113" y="5518150"/>
            <a:ext cx="8135937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【</a:t>
            </a:r>
            <a:r>
              <a:rPr lang="zh-CN" altLang="en-US" sz="1800" b="1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点评</a:t>
            </a:r>
            <a:r>
              <a:rPr lang="zh-CN" altLang="en-US" sz="1800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】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80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制度的制定对于执行力会产生重要的作用，在制度安排上一定要合理、合法，得到多数人的认可。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导演模板">
  <a:themeElements>
    <a:clrScheme name="">
      <a:dk1>
        <a:srgbClr val="4D4D4D"/>
      </a:dk1>
      <a:lt1>
        <a:srgbClr val="FFFFFF"/>
      </a:lt1>
      <a:dk2>
        <a:srgbClr val="4D4D4D"/>
      </a:dk2>
      <a:lt2>
        <a:srgbClr val="3D4C59"/>
      </a:lt2>
      <a:accent1>
        <a:srgbClr val="576878"/>
      </a:accent1>
      <a:accent2>
        <a:srgbClr val="5E7489"/>
      </a:accent2>
      <a:accent3>
        <a:srgbClr val="FFFFFF"/>
      </a:accent3>
      <a:accent4>
        <a:srgbClr val="414141"/>
      </a:accent4>
      <a:accent5>
        <a:srgbClr val="B5B9BE"/>
      </a:accent5>
      <a:accent6>
        <a:srgbClr val="54677A"/>
      </a:accent6>
      <a:hlink>
        <a:srgbClr val="697B8F"/>
      </a:hlink>
      <a:folHlink>
        <a:srgbClr val="DDDDDD"/>
      </a:folHlink>
    </a:clrScheme>
    <a:fontScheme name="">
      <a:majorFont>
        <a:latin typeface="Microsoft Sans Serif"/>
        <a:ea typeface="微软雅黑"/>
        <a:cs typeface=""/>
      </a:majorFont>
      <a:minorFont>
        <a:latin typeface="Microsoft Sans Serif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导演模板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导演模板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导演模板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导演模板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导演模板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导演模板 6">
        <a:dk1>
          <a:srgbClr val="4D4D4D"/>
        </a:dk1>
        <a:lt1>
          <a:srgbClr val="FFFFFF"/>
        </a:lt1>
        <a:dk2>
          <a:srgbClr val="4D4D4D"/>
        </a:dk2>
        <a:lt2>
          <a:srgbClr val="2E71CA"/>
        </a:lt2>
        <a:accent1>
          <a:srgbClr val="809BB0"/>
        </a:accent1>
        <a:accent2>
          <a:srgbClr val="51646A"/>
        </a:accent2>
        <a:accent3>
          <a:srgbClr val="FFFFFF"/>
        </a:accent3>
        <a:accent4>
          <a:srgbClr val="404040"/>
        </a:accent4>
        <a:accent5>
          <a:srgbClr val="C0CBD4"/>
        </a:accent5>
        <a:accent6>
          <a:srgbClr val="495A5F"/>
        </a:accent6>
        <a:hlink>
          <a:srgbClr val="6283A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导演模板 7">
        <a:dk1>
          <a:srgbClr val="4D4D4D"/>
        </a:dk1>
        <a:lt1>
          <a:srgbClr val="FFFFFF"/>
        </a:lt1>
        <a:dk2>
          <a:srgbClr val="4D4D4D"/>
        </a:dk2>
        <a:lt2>
          <a:srgbClr val="3D4C59"/>
        </a:lt2>
        <a:accent1>
          <a:srgbClr val="576878"/>
        </a:accent1>
        <a:accent2>
          <a:srgbClr val="5E7489"/>
        </a:accent2>
        <a:accent3>
          <a:srgbClr val="FFFFFF"/>
        </a:accent3>
        <a:accent4>
          <a:srgbClr val="404040"/>
        </a:accent4>
        <a:accent5>
          <a:srgbClr val="B4B9BE"/>
        </a:accent5>
        <a:accent6>
          <a:srgbClr val="54687C"/>
        </a:accent6>
        <a:hlink>
          <a:srgbClr val="697B8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导演模板_2">
  <a:themeElements>
    <a:clrScheme name="">
      <a:dk1>
        <a:srgbClr val="4D4D4D"/>
      </a:dk1>
      <a:lt1>
        <a:srgbClr val="FFFFFF"/>
      </a:lt1>
      <a:dk2>
        <a:srgbClr val="4D4D4D"/>
      </a:dk2>
      <a:lt2>
        <a:srgbClr val="3D4C59"/>
      </a:lt2>
      <a:accent1>
        <a:srgbClr val="576878"/>
      </a:accent1>
      <a:accent2>
        <a:srgbClr val="5E7489"/>
      </a:accent2>
      <a:accent3>
        <a:srgbClr val="FFFFFF"/>
      </a:accent3>
      <a:accent4>
        <a:srgbClr val="414141"/>
      </a:accent4>
      <a:accent5>
        <a:srgbClr val="B5B9BE"/>
      </a:accent5>
      <a:accent6>
        <a:srgbClr val="54677A"/>
      </a:accent6>
      <a:hlink>
        <a:srgbClr val="697B8F"/>
      </a:hlink>
      <a:folHlink>
        <a:srgbClr val="DDDDDD"/>
      </a:folHlink>
    </a:clrScheme>
    <a:fontScheme name="">
      <a:majorFont>
        <a:latin typeface="Microsoft Sans Serif"/>
        <a:ea typeface="微软雅黑"/>
        <a:cs typeface=""/>
      </a:majorFont>
      <a:minorFont>
        <a:latin typeface="Microsoft Sans Serif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导演模板_2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导演模板_2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导演模板_2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导演模板_2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导演模板_2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导演模板_2 6">
        <a:dk1>
          <a:srgbClr val="4D4D4D"/>
        </a:dk1>
        <a:lt1>
          <a:srgbClr val="FFFFFF"/>
        </a:lt1>
        <a:dk2>
          <a:srgbClr val="4D4D4D"/>
        </a:dk2>
        <a:lt2>
          <a:srgbClr val="2E71CA"/>
        </a:lt2>
        <a:accent1>
          <a:srgbClr val="809BB0"/>
        </a:accent1>
        <a:accent2>
          <a:srgbClr val="51646A"/>
        </a:accent2>
        <a:accent3>
          <a:srgbClr val="FFFFFF"/>
        </a:accent3>
        <a:accent4>
          <a:srgbClr val="404040"/>
        </a:accent4>
        <a:accent5>
          <a:srgbClr val="C0CBD4"/>
        </a:accent5>
        <a:accent6>
          <a:srgbClr val="495A5F"/>
        </a:accent6>
        <a:hlink>
          <a:srgbClr val="6283A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导演模板_2 7">
        <a:dk1>
          <a:srgbClr val="4D4D4D"/>
        </a:dk1>
        <a:lt1>
          <a:srgbClr val="FFFFFF"/>
        </a:lt1>
        <a:dk2>
          <a:srgbClr val="4D4D4D"/>
        </a:dk2>
        <a:lt2>
          <a:srgbClr val="3D4C59"/>
        </a:lt2>
        <a:accent1>
          <a:srgbClr val="576878"/>
        </a:accent1>
        <a:accent2>
          <a:srgbClr val="5E7489"/>
        </a:accent2>
        <a:accent3>
          <a:srgbClr val="FFFFFF"/>
        </a:accent3>
        <a:accent4>
          <a:srgbClr val="404040"/>
        </a:accent4>
        <a:accent5>
          <a:srgbClr val="B4B9BE"/>
        </a:accent5>
        <a:accent6>
          <a:srgbClr val="54687C"/>
        </a:accent6>
        <a:hlink>
          <a:srgbClr val="697B8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导演模板_3">
  <a:themeElements>
    <a:clrScheme name="">
      <a:dk1>
        <a:srgbClr val="4D4D4D"/>
      </a:dk1>
      <a:lt1>
        <a:srgbClr val="FFFFFF"/>
      </a:lt1>
      <a:dk2>
        <a:srgbClr val="4D4D4D"/>
      </a:dk2>
      <a:lt2>
        <a:srgbClr val="3D4C59"/>
      </a:lt2>
      <a:accent1>
        <a:srgbClr val="576878"/>
      </a:accent1>
      <a:accent2>
        <a:srgbClr val="5E7489"/>
      </a:accent2>
      <a:accent3>
        <a:srgbClr val="FFFFFF"/>
      </a:accent3>
      <a:accent4>
        <a:srgbClr val="414141"/>
      </a:accent4>
      <a:accent5>
        <a:srgbClr val="B5B9BE"/>
      </a:accent5>
      <a:accent6>
        <a:srgbClr val="54677A"/>
      </a:accent6>
      <a:hlink>
        <a:srgbClr val="697B8F"/>
      </a:hlink>
      <a:folHlink>
        <a:srgbClr val="DDDDDD"/>
      </a:folHlink>
    </a:clrScheme>
    <a:fontScheme name="">
      <a:majorFont>
        <a:latin typeface="Microsoft Sans Serif"/>
        <a:ea typeface="微软雅黑"/>
        <a:cs typeface=""/>
      </a:majorFont>
      <a:minorFont>
        <a:latin typeface="Microsoft Sans Serif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导演模板_3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导演模板_3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导演模板_3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导演模板_3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导演模板_3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导演模板_3 6">
        <a:dk1>
          <a:srgbClr val="4D4D4D"/>
        </a:dk1>
        <a:lt1>
          <a:srgbClr val="FFFFFF"/>
        </a:lt1>
        <a:dk2>
          <a:srgbClr val="4D4D4D"/>
        </a:dk2>
        <a:lt2>
          <a:srgbClr val="2E71CA"/>
        </a:lt2>
        <a:accent1>
          <a:srgbClr val="809BB0"/>
        </a:accent1>
        <a:accent2>
          <a:srgbClr val="51646A"/>
        </a:accent2>
        <a:accent3>
          <a:srgbClr val="FFFFFF"/>
        </a:accent3>
        <a:accent4>
          <a:srgbClr val="404040"/>
        </a:accent4>
        <a:accent5>
          <a:srgbClr val="C0CBD4"/>
        </a:accent5>
        <a:accent6>
          <a:srgbClr val="495A5F"/>
        </a:accent6>
        <a:hlink>
          <a:srgbClr val="6283A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导演模板_3 7">
        <a:dk1>
          <a:srgbClr val="4D4D4D"/>
        </a:dk1>
        <a:lt1>
          <a:srgbClr val="FFFFFF"/>
        </a:lt1>
        <a:dk2>
          <a:srgbClr val="4D4D4D"/>
        </a:dk2>
        <a:lt2>
          <a:srgbClr val="3D4C59"/>
        </a:lt2>
        <a:accent1>
          <a:srgbClr val="576878"/>
        </a:accent1>
        <a:accent2>
          <a:srgbClr val="5E7489"/>
        </a:accent2>
        <a:accent3>
          <a:srgbClr val="FFFFFF"/>
        </a:accent3>
        <a:accent4>
          <a:srgbClr val="404040"/>
        </a:accent4>
        <a:accent5>
          <a:srgbClr val="B4B9BE"/>
        </a:accent5>
        <a:accent6>
          <a:srgbClr val="54687C"/>
        </a:accent6>
        <a:hlink>
          <a:srgbClr val="697B8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导演模板_4">
  <a:themeElements>
    <a:clrScheme name="">
      <a:dk1>
        <a:srgbClr val="4D4D4D"/>
      </a:dk1>
      <a:lt1>
        <a:srgbClr val="FFFFFF"/>
      </a:lt1>
      <a:dk2>
        <a:srgbClr val="4D4D4D"/>
      </a:dk2>
      <a:lt2>
        <a:srgbClr val="3D4C59"/>
      </a:lt2>
      <a:accent1>
        <a:srgbClr val="576878"/>
      </a:accent1>
      <a:accent2>
        <a:srgbClr val="5E7489"/>
      </a:accent2>
      <a:accent3>
        <a:srgbClr val="FFFFFF"/>
      </a:accent3>
      <a:accent4>
        <a:srgbClr val="414141"/>
      </a:accent4>
      <a:accent5>
        <a:srgbClr val="B5B9BE"/>
      </a:accent5>
      <a:accent6>
        <a:srgbClr val="54677A"/>
      </a:accent6>
      <a:hlink>
        <a:srgbClr val="697B8F"/>
      </a:hlink>
      <a:folHlink>
        <a:srgbClr val="DDDDDD"/>
      </a:folHlink>
    </a:clrScheme>
    <a:fontScheme name="">
      <a:majorFont>
        <a:latin typeface="Microsoft Sans Serif"/>
        <a:ea typeface="微软雅黑"/>
        <a:cs typeface=""/>
      </a:majorFont>
      <a:minorFont>
        <a:latin typeface="Microsoft Sans Serif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导演模板_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导演模板_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导演模板_4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导演模板_4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导演模板_4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导演模板_4 6">
        <a:dk1>
          <a:srgbClr val="4D4D4D"/>
        </a:dk1>
        <a:lt1>
          <a:srgbClr val="FFFFFF"/>
        </a:lt1>
        <a:dk2>
          <a:srgbClr val="4D4D4D"/>
        </a:dk2>
        <a:lt2>
          <a:srgbClr val="2E71CA"/>
        </a:lt2>
        <a:accent1>
          <a:srgbClr val="809BB0"/>
        </a:accent1>
        <a:accent2>
          <a:srgbClr val="51646A"/>
        </a:accent2>
        <a:accent3>
          <a:srgbClr val="FFFFFF"/>
        </a:accent3>
        <a:accent4>
          <a:srgbClr val="404040"/>
        </a:accent4>
        <a:accent5>
          <a:srgbClr val="C0CBD4"/>
        </a:accent5>
        <a:accent6>
          <a:srgbClr val="495A5F"/>
        </a:accent6>
        <a:hlink>
          <a:srgbClr val="6283A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导演模板_4 7">
        <a:dk1>
          <a:srgbClr val="4D4D4D"/>
        </a:dk1>
        <a:lt1>
          <a:srgbClr val="FFFFFF"/>
        </a:lt1>
        <a:dk2>
          <a:srgbClr val="4D4D4D"/>
        </a:dk2>
        <a:lt2>
          <a:srgbClr val="3D4C59"/>
        </a:lt2>
        <a:accent1>
          <a:srgbClr val="576878"/>
        </a:accent1>
        <a:accent2>
          <a:srgbClr val="5E7489"/>
        </a:accent2>
        <a:accent3>
          <a:srgbClr val="FFFFFF"/>
        </a:accent3>
        <a:accent4>
          <a:srgbClr val="404040"/>
        </a:accent4>
        <a:accent5>
          <a:srgbClr val="B4B9BE"/>
        </a:accent5>
        <a:accent6>
          <a:srgbClr val="54687C"/>
        </a:accent6>
        <a:hlink>
          <a:srgbClr val="697B8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4695</Words>
  <Application>Microsoft Office PowerPoint</Application>
  <PresentationFormat>全屏显示(4:3)</PresentationFormat>
  <Paragraphs>200</Paragraphs>
  <Slides>22</Slides>
  <Notes>22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4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37" baseType="lpstr">
      <vt:lpstr>仿宋_GB2312</vt:lpstr>
      <vt:lpstr>黑体</vt:lpstr>
      <vt:lpstr>楷体_GB2312</vt:lpstr>
      <vt:lpstr>宋体</vt:lpstr>
      <vt:lpstr>Arial</vt:lpstr>
      <vt:lpstr>Calibri</vt:lpstr>
      <vt:lpstr>Microsoft Sans Serif</vt:lpstr>
      <vt:lpstr>Times New Roman</vt:lpstr>
      <vt:lpstr>Verdana</vt:lpstr>
      <vt:lpstr>导演模板</vt:lpstr>
      <vt:lpstr>导演模板_2</vt:lpstr>
      <vt:lpstr>导演模板_3</vt:lpstr>
      <vt:lpstr>导演模板_4</vt:lpstr>
      <vt:lpstr>CorelDRAW.Graphic.9</vt:lpstr>
      <vt:lpstr>MS_ClipArt_Gallery.2</vt:lpstr>
      <vt:lpstr> 执行力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如何有效的提高执行力？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执行力  </dc:title>
  <dc:creator/>
  <cp:lastModifiedBy>天 下</cp:lastModifiedBy>
  <cp:revision>8</cp:revision>
  <dcterms:created xsi:type="dcterms:W3CDTF">2013-10-15T06:33:00Z</dcterms:created>
  <dcterms:modified xsi:type="dcterms:W3CDTF">2021-01-05T13:51:31Z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