
<file path=[Content_Types].xml><?xml version="1.0" encoding="utf-8"?>
<Types xmlns="http://schemas.openxmlformats.org/package/2006/content-types">
  <Default Extension="emf" ContentType="image/x-emf"/>
  <Default Extension="jpe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autoCompressPictures="0">
  <p:sldMasterIdLst>
    <p:sldMasterId id="2147483648" r:id="rId1"/>
  </p:sldMasterIdLst>
  <p:notesMasterIdLst>
    <p:notesMasterId r:id="rId86"/>
  </p:notesMasterIdLst>
  <p:sldIdLst>
    <p:sldId id="347" r:id="rId2"/>
    <p:sldId id="433" r:id="rId3"/>
    <p:sldId id="382" r:id="rId4"/>
    <p:sldId id="411" r:id="rId5"/>
    <p:sldId id="436" r:id="rId6"/>
    <p:sldId id="470" r:id="rId7"/>
    <p:sldId id="359" r:id="rId8"/>
    <p:sldId id="362" r:id="rId9"/>
    <p:sldId id="363" r:id="rId10"/>
    <p:sldId id="370" r:id="rId11"/>
    <p:sldId id="374" r:id="rId12"/>
    <p:sldId id="376" r:id="rId13"/>
    <p:sldId id="437" r:id="rId14"/>
    <p:sldId id="371" r:id="rId15"/>
    <p:sldId id="377" r:id="rId16"/>
    <p:sldId id="378" r:id="rId17"/>
    <p:sldId id="379" r:id="rId18"/>
    <p:sldId id="383" r:id="rId19"/>
    <p:sldId id="384" r:id="rId20"/>
    <p:sldId id="385" r:id="rId21"/>
    <p:sldId id="388" r:id="rId22"/>
    <p:sldId id="386" r:id="rId23"/>
    <p:sldId id="389" r:id="rId24"/>
    <p:sldId id="390" r:id="rId25"/>
    <p:sldId id="438" r:id="rId26"/>
    <p:sldId id="394" r:id="rId27"/>
    <p:sldId id="395" r:id="rId28"/>
    <p:sldId id="396" r:id="rId29"/>
    <p:sldId id="397" r:id="rId30"/>
    <p:sldId id="398" r:id="rId31"/>
    <p:sldId id="399" r:id="rId32"/>
    <p:sldId id="400" r:id="rId33"/>
    <p:sldId id="401" r:id="rId34"/>
    <p:sldId id="402" r:id="rId35"/>
    <p:sldId id="439" r:id="rId36"/>
    <p:sldId id="404" r:id="rId37"/>
    <p:sldId id="405" r:id="rId38"/>
    <p:sldId id="406" r:id="rId39"/>
    <p:sldId id="407" r:id="rId40"/>
    <p:sldId id="408" r:id="rId41"/>
    <p:sldId id="409" r:id="rId42"/>
    <p:sldId id="410" r:id="rId43"/>
    <p:sldId id="435" r:id="rId44"/>
    <p:sldId id="412" r:id="rId45"/>
    <p:sldId id="416" r:id="rId46"/>
    <p:sldId id="440" r:id="rId47"/>
    <p:sldId id="419" r:id="rId48"/>
    <p:sldId id="421" r:id="rId49"/>
    <p:sldId id="441" r:id="rId50"/>
    <p:sldId id="469" r:id="rId51"/>
    <p:sldId id="424" r:id="rId52"/>
    <p:sldId id="425" r:id="rId53"/>
    <p:sldId id="426" r:id="rId54"/>
    <p:sldId id="427" r:id="rId55"/>
    <p:sldId id="428" r:id="rId56"/>
    <p:sldId id="442" r:id="rId57"/>
    <p:sldId id="431" r:id="rId58"/>
    <p:sldId id="444" r:id="rId59"/>
    <p:sldId id="445" r:id="rId60"/>
    <p:sldId id="446" r:id="rId61"/>
    <p:sldId id="447" r:id="rId62"/>
    <p:sldId id="448" r:id="rId63"/>
    <p:sldId id="450" r:id="rId64"/>
    <p:sldId id="451" r:id="rId65"/>
    <p:sldId id="453" r:id="rId66"/>
    <p:sldId id="454" r:id="rId67"/>
    <p:sldId id="455" r:id="rId68"/>
    <p:sldId id="456" r:id="rId69"/>
    <p:sldId id="457" r:id="rId70"/>
    <p:sldId id="458" r:id="rId71"/>
    <p:sldId id="459" r:id="rId72"/>
    <p:sldId id="460" r:id="rId73"/>
    <p:sldId id="461" r:id="rId74"/>
    <p:sldId id="462" r:id="rId75"/>
    <p:sldId id="463" r:id="rId76"/>
    <p:sldId id="464" r:id="rId77"/>
    <p:sldId id="465" r:id="rId78"/>
    <p:sldId id="466" r:id="rId79"/>
    <p:sldId id="467" r:id="rId80"/>
    <p:sldId id="468" r:id="rId81"/>
    <p:sldId id="430" r:id="rId82"/>
    <p:sldId id="443" r:id="rId83"/>
    <p:sldId id="432" r:id="rId84"/>
    <p:sldId id="307" r:id="rId85"/>
  </p:sldIdLst>
  <p:sldSz cx="12192000" cy="6858000"/>
  <p:notesSz cx="6858000" cy="9144000"/>
  <p:custDataLst>
    <p:tags r:id="rId87"/>
  </p:custDataLst>
  <p:defaultTextStyle>
    <a:defPPr>
      <a:defRPr lang="en-US"/>
    </a:defPPr>
    <a:lvl1pPr marL="0" algn="l" defTabSz="609600" rtl="0" eaLnBrk="1" latinLnBrk="0" hangingPunct="1">
      <a:defRPr sz="2400" kern="1200">
        <a:solidFill>
          <a:schemeClr val="tx1"/>
        </a:solidFill>
        <a:latin typeface="+mn-lt"/>
        <a:ea typeface="+mn-ea"/>
        <a:cs typeface="+mn-cs"/>
      </a:defRPr>
    </a:lvl1pPr>
    <a:lvl2pPr marL="609600" algn="l" defTabSz="609600" rtl="0" eaLnBrk="1" latinLnBrk="0" hangingPunct="1">
      <a:defRPr sz="2400" kern="1200">
        <a:solidFill>
          <a:schemeClr val="tx1"/>
        </a:solidFill>
        <a:latin typeface="+mn-lt"/>
        <a:ea typeface="+mn-ea"/>
        <a:cs typeface="+mn-cs"/>
      </a:defRPr>
    </a:lvl2pPr>
    <a:lvl3pPr marL="1219200" algn="l" defTabSz="609600" rtl="0" eaLnBrk="1" latinLnBrk="0" hangingPunct="1">
      <a:defRPr sz="2400" kern="1200">
        <a:solidFill>
          <a:schemeClr val="tx1"/>
        </a:solidFill>
        <a:latin typeface="+mn-lt"/>
        <a:ea typeface="+mn-ea"/>
        <a:cs typeface="+mn-cs"/>
      </a:defRPr>
    </a:lvl3pPr>
    <a:lvl4pPr marL="1828800" algn="l" defTabSz="609600" rtl="0" eaLnBrk="1" latinLnBrk="0" hangingPunct="1">
      <a:defRPr sz="2400" kern="1200">
        <a:solidFill>
          <a:schemeClr val="tx1"/>
        </a:solidFill>
        <a:latin typeface="+mn-lt"/>
        <a:ea typeface="+mn-ea"/>
        <a:cs typeface="+mn-cs"/>
      </a:defRPr>
    </a:lvl4pPr>
    <a:lvl5pPr marL="2438400" algn="l" defTabSz="609600" rtl="0" eaLnBrk="1" latinLnBrk="0" hangingPunct="1">
      <a:defRPr sz="2400" kern="1200">
        <a:solidFill>
          <a:schemeClr val="tx1"/>
        </a:solidFill>
        <a:latin typeface="+mn-lt"/>
        <a:ea typeface="+mn-ea"/>
        <a:cs typeface="+mn-cs"/>
      </a:defRPr>
    </a:lvl5pPr>
    <a:lvl6pPr marL="3048000" algn="l" defTabSz="609600" rtl="0" eaLnBrk="1" latinLnBrk="0" hangingPunct="1">
      <a:defRPr sz="2400" kern="1200">
        <a:solidFill>
          <a:schemeClr val="tx1"/>
        </a:solidFill>
        <a:latin typeface="+mn-lt"/>
        <a:ea typeface="+mn-ea"/>
        <a:cs typeface="+mn-cs"/>
      </a:defRPr>
    </a:lvl6pPr>
    <a:lvl7pPr marL="3657600" algn="l" defTabSz="609600" rtl="0" eaLnBrk="1" latinLnBrk="0" hangingPunct="1">
      <a:defRPr sz="2400" kern="1200">
        <a:solidFill>
          <a:schemeClr val="tx1"/>
        </a:solidFill>
        <a:latin typeface="+mn-lt"/>
        <a:ea typeface="+mn-ea"/>
        <a:cs typeface="+mn-cs"/>
      </a:defRPr>
    </a:lvl7pPr>
    <a:lvl8pPr marL="4267200" algn="l" defTabSz="609600" rtl="0" eaLnBrk="1" latinLnBrk="0" hangingPunct="1">
      <a:defRPr sz="2400" kern="1200">
        <a:solidFill>
          <a:schemeClr val="tx1"/>
        </a:solidFill>
        <a:latin typeface="+mn-lt"/>
        <a:ea typeface="+mn-ea"/>
        <a:cs typeface="+mn-cs"/>
      </a:defRPr>
    </a:lvl8pPr>
    <a:lvl9pPr marL="4876800" algn="l" defTabSz="609600"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5A3CA"/>
    <a:srgbClr val="00A1D8"/>
    <a:srgbClr val="FEFEFE"/>
    <a:srgbClr val="059BCA"/>
    <a:srgbClr val="00B0CA"/>
    <a:srgbClr val="068DC9"/>
    <a:srgbClr val="0080C7"/>
    <a:srgbClr val="02B0CA"/>
    <a:srgbClr val="CCD5EA"/>
    <a:srgbClr val="00DD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度样式 2 - 强调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390" autoAdjust="0"/>
    <p:restoredTop sz="98155" autoAdjust="0"/>
  </p:normalViewPr>
  <p:slideViewPr>
    <p:cSldViewPr snapToGrid="0" snapToObjects="1">
      <p:cViewPr varScale="1">
        <p:scale>
          <a:sx n="108" d="100"/>
          <a:sy n="108" d="100"/>
        </p:scale>
        <p:origin x="480" y="78"/>
      </p:cViewPr>
      <p:guideLst>
        <p:guide orient="horz" pos="2160"/>
        <p:guide pos="3840"/>
      </p:guideLst>
    </p:cSldViewPr>
  </p:slideViewPr>
  <p:notesTextViewPr>
    <p:cViewPr>
      <p:scale>
        <a:sx n="100" d="100"/>
        <a:sy n="100" d="100"/>
      </p:scale>
      <p:origin x="0" y="0"/>
    </p:cViewPr>
  </p:notesTextViewPr>
  <p:sorterViewPr>
    <p:cViewPr>
      <p:scale>
        <a:sx n="30" d="100"/>
        <a:sy n="3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tags" Target="tags/tag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58A7C38-D957-4983-B3FC-CEDDEECAE221}" type="datetimeFigureOut">
              <a:rPr lang="zh-CN" altLang="en-US" smtClean="0"/>
              <a:t>2021/1/5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6F6A25E-8950-4A49-94D1-A462097B5F70}"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6F6A25E-8950-4A49-94D1-A462097B5F70}"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E6F6A25E-8950-4A49-94D1-A462097B5F70}"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E6F6A25E-8950-4A49-94D1-A462097B5F70}"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E6F6A25E-8950-4A49-94D1-A462097B5F70}"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E6F6A25E-8950-4A49-94D1-A462097B5F70}"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E6F6A25E-8950-4A49-94D1-A462097B5F70}"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E6F6A25E-8950-4A49-94D1-A462097B5F70}"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E6F6A25E-8950-4A49-94D1-A462097B5F70}"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E6F6A25E-8950-4A49-94D1-A462097B5F70}"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E6F6A25E-8950-4A49-94D1-A462097B5F70}"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E6F6A25E-8950-4A49-94D1-A462097B5F70}"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E6F6A25E-8950-4A49-94D1-A462097B5F70}"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E6F6A25E-8950-4A49-94D1-A462097B5F70}"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E6F6A25E-8950-4A49-94D1-A462097B5F70}"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E6F6A25E-8950-4A49-94D1-A462097B5F70}"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E6F6A25E-8950-4A49-94D1-A462097B5F70}"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E6F6A25E-8950-4A49-94D1-A462097B5F70}"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E6F6A25E-8950-4A49-94D1-A462097B5F70}" type="slidenum">
              <a:rPr lang="zh-CN" altLang="en-US" smtClean="0"/>
              <a:t>25</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E6F6A25E-8950-4A49-94D1-A462097B5F70}" type="slidenum">
              <a:rPr lang="zh-CN" altLang="en-US" smtClean="0"/>
              <a:t>26</a:t>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E6F6A25E-8950-4A49-94D1-A462097B5F70}" type="slidenum">
              <a:rPr lang="zh-CN" altLang="en-US" smtClean="0"/>
              <a:t>27</a:t>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E6F6A25E-8950-4A49-94D1-A462097B5F70}" type="slidenum">
              <a:rPr lang="zh-CN" altLang="en-US" smtClean="0"/>
              <a:t>28</a:t>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E6F6A25E-8950-4A49-94D1-A462097B5F70}" type="slidenum">
              <a:rPr lang="zh-CN" altLang="en-US" smtClean="0"/>
              <a:t>29</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E6F6A25E-8950-4A49-94D1-A462097B5F70}" type="slidenum">
              <a:rPr lang="zh-CN" altLang="en-US" smtClean="0"/>
              <a:t>3</a:t>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E6F6A25E-8950-4A49-94D1-A462097B5F70}" type="slidenum">
              <a:rPr lang="zh-CN" altLang="en-US" smtClean="0"/>
              <a:t>30</a:t>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E6F6A25E-8950-4A49-94D1-A462097B5F70}" type="slidenum">
              <a:rPr lang="zh-CN" altLang="en-US" smtClean="0"/>
              <a:t>31</a:t>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E6F6A25E-8950-4A49-94D1-A462097B5F70}" type="slidenum">
              <a:rPr lang="zh-CN" altLang="en-US" smtClean="0"/>
              <a:t>32</a:t>
            </a:fld>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E6F6A25E-8950-4A49-94D1-A462097B5F70}" type="slidenum">
              <a:rPr lang="zh-CN" altLang="en-US" smtClean="0"/>
              <a:t>33</a:t>
            </a:fld>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E6F6A25E-8950-4A49-94D1-A462097B5F70}" type="slidenum">
              <a:rPr lang="zh-CN" altLang="en-US" smtClean="0"/>
              <a:t>34</a:t>
            </a:fld>
            <a:endParaRPr lang="zh-CN"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E6F6A25E-8950-4A49-94D1-A462097B5F70}" type="slidenum">
              <a:rPr lang="zh-CN" altLang="en-US" smtClean="0"/>
              <a:t>35</a:t>
            </a:fld>
            <a:endParaRPr lang="zh-CN"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E6F6A25E-8950-4A49-94D1-A462097B5F70}" type="slidenum">
              <a:rPr lang="zh-CN" altLang="en-US" smtClean="0"/>
              <a:t>36</a:t>
            </a:fld>
            <a:endParaRPr lang="zh-CN"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E6F6A25E-8950-4A49-94D1-A462097B5F70}" type="slidenum">
              <a:rPr lang="zh-CN" altLang="en-US" smtClean="0"/>
              <a:t>37</a:t>
            </a:fld>
            <a:endParaRPr lang="zh-CN"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E6F6A25E-8950-4A49-94D1-A462097B5F70}" type="slidenum">
              <a:rPr lang="zh-CN" altLang="en-US" smtClean="0"/>
              <a:t>38</a:t>
            </a:fld>
            <a:endParaRPr lang="zh-CN"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E6F6A25E-8950-4A49-94D1-A462097B5F70}" type="slidenum">
              <a:rPr lang="zh-CN" altLang="en-US" smtClean="0"/>
              <a:t>39</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E6F6A25E-8950-4A49-94D1-A462097B5F70}" type="slidenum">
              <a:rPr lang="zh-CN" altLang="en-US" smtClean="0"/>
              <a:t>4</a:t>
            </a:fld>
            <a:endParaRPr lang="zh-CN"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E6F6A25E-8950-4A49-94D1-A462097B5F70}" type="slidenum">
              <a:rPr lang="zh-CN" altLang="en-US" smtClean="0"/>
              <a:t>40</a:t>
            </a:fld>
            <a:endParaRPr lang="zh-CN"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E6F6A25E-8950-4A49-94D1-A462097B5F70}" type="slidenum">
              <a:rPr lang="zh-CN" altLang="en-US" smtClean="0"/>
              <a:t>41</a:t>
            </a:fld>
            <a:endParaRPr lang="zh-CN"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E6F6A25E-8950-4A49-94D1-A462097B5F70}" type="slidenum">
              <a:rPr lang="zh-CN" altLang="en-US" smtClean="0"/>
              <a:t>42</a:t>
            </a:fld>
            <a:endParaRPr lang="zh-CN" alt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E6F6A25E-8950-4A49-94D1-A462097B5F70}" type="slidenum">
              <a:rPr lang="zh-CN" altLang="en-US" smtClean="0"/>
              <a:t>43</a:t>
            </a:fld>
            <a:endParaRPr lang="zh-CN" alt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E6F6A25E-8950-4A49-94D1-A462097B5F70}" type="slidenum">
              <a:rPr lang="zh-CN" altLang="en-US" smtClean="0"/>
              <a:t>44</a:t>
            </a:fld>
            <a:endParaRPr lang="zh-CN" alt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E6F6A25E-8950-4A49-94D1-A462097B5F70}" type="slidenum">
              <a:rPr lang="zh-CN" altLang="en-US" smtClean="0"/>
              <a:t>45</a:t>
            </a:fld>
            <a:endParaRPr lang="zh-CN" alt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E6F6A25E-8950-4A49-94D1-A462097B5F70}" type="slidenum">
              <a:rPr lang="zh-CN" altLang="en-US" smtClean="0"/>
              <a:t>46</a:t>
            </a:fld>
            <a:endParaRPr lang="zh-CN" alt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E6F6A25E-8950-4A49-94D1-A462097B5F70}" type="slidenum">
              <a:rPr lang="zh-CN" altLang="en-US" smtClean="0"/>
              <a:t>47</a:t>
            </a:fld>
            <a:endParaRPr lang="zh-CN" alt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E6F6A25E-8950-4A49-94D1-A462097B5F70}" type="slidenum">
              <a:rPr lang="zh-CN" altLang="en-US" smtClean="0"/>
              <a:t>48</a:t>
            </a:fld>
            <a:endParaRPr lang="zh-CN" alt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E6F6A25E-8950-4A49-94D1-A462097B5F70}" type="slidenum">
              <a:rPr lang="zh-CN" altLang="en-US" smtClean="0"/>
              <a:t>49</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E6F6A25E-8950-4A49-94D1-A462097B5F70}" type="slidenum">
              <a:rPr lang="zh-CN" altLang="en-US" smtClean="0"/>
              <a:t>5</a:t>
            </a:fld>
            <a:endParaRPr lang="zh-CN" alt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E6F6A25E-8950-4A49-94D1-A462097B5F70}" type="slidenum">
              <a:rPr lang="zh-CN" altLang="en-US" smtClean="0"/>
              <a:t>50</a:t>
            </a:fld>
            <a:endParaRPr lang="zh-CN" alt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E6F6A25E-8950-4A49-94D1-A462097B5F70}" type="slidenum">
              <a:rPr lang="zh-CN" altLang="en-US" smtClean="0"/>
              <a:t>51</a:t>
            </a:fld>
            <a:endParaRPr lang="zh-CN" alt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E6F6A25E-8950-4A49-94D1-A462097B5F70}" type="slidenum">
              <a:rPr lang="zh-CN" altLang="en-US" smtClean="0"/>
              <a:t>52</a:t>
            </a:fld>
            <a:endParaRPr lang="zh-CN" alt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E6F6A25E-8950-4A49-94D1-A462097B5F70}" type="slidenum">
              <a:rPr lang="zh-CN" altLang="en-US" smtClean="0"/>
              <a:t>53</a:t>
            </a:fld>
            <a:endParaRPr lang="zh-CN" alt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E6F6A25E-8950-4A49-94D1-A462097B5F70}" type="slidenum">
              <a:rPr lang="zh-CN" altLang="en-US" smtClean="0"/>
              <a:t>54</a:t>
            </a:fld>
            <a:endParaRPr lang="zh-CN" alt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E6F6A25E-8950-4A49-94D1-A462097B5F70}" type="slidenum">
              <a:rPr lang="zh-CN" altLang="en-US" smtClean="0"/>
              <a:t>55</a:t>
            </a:fld>
            <a:endParaRPr lang="zh-CN" alt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E6F6A25E-8950-4A49-94D1-A462097B5F70}" type="slidenum">
              <a:rPr lang="zh-CN" altLang="en-US" smtClean="0"/>
              <a:t>56</a:t>
            </a:fld>
            <a:endParaRPr lang="zh-CN" alt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E6F6A25E-8950-4A49-94D1-A462097B5F70}" type="slidenum">
              <a:rPr lang="zh-CN" altLang="en-US" smtClean="0"/>
              <a:t>57</a:t>
            </a:fld>
            <a:endParaRPr lang="zh-CN" alt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E6F6A25E-8950-4A49-94D1-A462097B5F70}" type="slidenum">
              <a:rPr lang="zh-CN" altLang="en-US" smtClean="0"/>
              <a:t>58</a:t>
            </a:fld>
            <a:endParaRPr lang="zh-CN" alt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E6F6A25E-8950-4A49-94D1-A462097B5F70}" type="slidenum">
              <a:rPr lang="zh-CN" altLang="en-US" smtClean="0"/>
              <a:t>59</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E6F6A25E-8950-4A49-94D1-A462097B5F70}" type="slidenum">
              <a:rPr lang="zh-CN" altLang="en-US" smtClean="0"/>
              <a:t>6</a:t>
            </a:fld>
            <a:endParaRPr lang="zh-CN" alt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E6F6A25E-8950-4A49-94D1-A462097B5F70}" type="slidenum">
              <a:rPr lang="zh-CN" altLang="en-US" smtClean="0"/>
              <a:t>60</a:t>
            </a:fld>
            <a:endParaRPr lang="zh-CN" alt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E6F6A25E-8950-4A49-94D1-A462097B5F70}" type="slidenum">
              <a:rPr lang="zh-CN" altLang="en-US" smtClean="0"/>
              <a:t>61</a:t>
            </a:fld>
            <a:endParaRPr lang="zh-CN" alt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E6F6A25E-8950-4A49-94D1-A462097B5F70}" type="slidenum">
              <a:rPr lang="zh-CN" altLang="en-US" smtClean="0"/>
              <a:t>62</a:t>
            </a:fld>
            <a:endParaRPr lang="zh-CN" alt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E6F6A25E-8950-4A49-94D1-A462097B5F70}" type="slidenum">
              <a:rPr lang="zh-CN" altLang="en-US" smtClean="0"/>
              <a:t>63</a:t>
            </a:fld>
            <a:endParaRPr lang="zh-CN" alt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E6F6A25E-8950-4A49-94D1-A462097B5F70}" type="slidenum">
              <a:rPr lang="zh-CN" altLang="en-US" smtClean="0"/>
              <a:t>64</a:t>
            </a:fld>
            <a:endParaRPr lang="zh-CN" alt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E6F6A25E-8950-4A49-94D1-A462097B5F70}" type="slidenum">
              <a:rPr lang="zh-CN" altLang="en-US" smtClean="0"/>
              <a:t>65</a:t>
            </a:fld>
            <a:endParaRPr lang="zh-CN" altLang="en-US"/>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E6F6A25E-8950-4A49-94D1-A462097B5F70}" type="slidenum">
              <a:rPr lang="zh-CN" altLang="en-US" smtClean="0"/>
              <a:t>66</a:t>
            </a:fld>
            <a:endParaRPr lang="zh-CN" altLang="en-US"/>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E6F6A25E-8950-4A49-94D1-A462097B5F70}" type="slidenum">
              <a:rPr lang="zh-CN" altLang="en-US" smtClean="0"/>
              <a:t>67</a:t>
            </a:fld>
            <a:endParaRPr lang="zh-CN" altLang="en-US"/>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E6F6A25E-8950-4A49-94D1-A462097B5F70}" type="slidenum">
              <a:rPr lang="zh-CN" altLang="en-US" smtClean="0"/>
              <a:t>68</a:t>
            </a:fld>
            <a:endParaRPr lang="zh-CN" altLang="en-US"/>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E6F6A25E-8950-4A49-94D1-A462097B5F70}" type="slidenum">
              <a:rPr lang="zh-CN" altLang="en-US" smtClean="0"/>
              <a:t>69</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E6F6A25E-8950-4A49-94D1-A462097B5F70}" type="slidenum">
              <a:rPr lang="zh-CN" altLang="en-US" smtClean="0"/>
              <a:t>7</a:t>
            </a:fld>
            <a:endParaRPr lang="zh-CN" altLang="en-US"/>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E6F6A25E-8950-4A49-94D1-A462097B5F70}" type="slidenum">
              <a:rPr lang="zh-CN" altLang="en-US" smtClean="0"/>
              <a:t>70</a:t>
            </a:fld>
            <a:endParaRPr lang="zh-CN" altLang="en-US"/>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E6F6A25E-8950-4A49-94D1-A462097B5F70}" type="slidenum">
              <a:rPr lang="zh-CN" altLang="en-US" smtClean="0"/>
              <a:t>71</a:t>
            </a:fld>
            <a:endParaRPr lang="zh-CN" altLang="en-US"/>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E6F6A25E-8950-4A49-94D1-A462097B5F70}" type="slidenum">
              <a:rPr lang="zh-CN" altLang="en-US" smtClean="0"/>
              <a:t>72</a:t>
            </a:fld>
            <a:endParaRPr lang="zh-CN" altLang="en-US"/>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E6F6A25E-8950-4A49-94D1-A462097B5F70}" type="slidenum">
              <a:rPr lang="zh-CN" altLang="en-US" smtClean="0"/>
              <a:t>73</a:t>
            </a:fld>
            <a:endParaRPr lang="zh-CN" altLang="en-US"/>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E6F6A25E-8950-4A49-94D1-A462097B5F70}" type="slidenum">
              <a:rPr lang="zh-CN" altLang="en-US" smtClean="0"/>
              <a:t>74</a:t>
            </a:fld>
            <a:endParaRPr lang="zh-CN" altLang="en-US"/>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E6F6A25E-8950-4A49-94D1-A462097B5F70}" type="slidenum">
              <a:rPr lang="zh-CN" altLang="en-US" smtClean="0"/>
              <a:t>75</a:t>
            </a:fld>
            <a:endParaRPr lang="zh-CN" altLang="en-US"/>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E6F6A25E-8950-4A49-94D1-A462097B5F70}" type="slidenum">
              <a:rPr lang="zh-CN" altLang="en-US" smtClean="0"/>
              <a:t>76</a:t>
            </a:fld>
            <a:endParaRPr lang="zh-CN" altLang="en-US"/>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E6F6A25E-8950-4A49-94D1-A462097B5F70}" type="slidenum">
              <a:rPr lang="zh-CN" altLang="en-US" smtClean="0"/>
              <a:t>77</a:t>
            </a:fld>
            <a:endParaRPr lang="zh-CN" altLang="en-US"/>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E6F6A25E-8950-4A49-94D1-A462097B5F70}" type="slidenum">
              <a:rPr lang="zh-CN" altLang="en-US" smtClean="0"/>
              <a:t>78</a:t>
            </a:fld>
            <a:endParaRPr lang="zh-CN" altLang="en-US"/>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E6F6A25E-8950-4A49-94D1-A462097B5F70}" type="slidenum">
              <a:rPr lang="zh-CN" altLang="en-US" smtClean="0"/>
              <a:t>79</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E6F6A25E-8950-4A49-94D1-A462097B5F70}" type="slidenum">
              <a:rPr lang="zh-CN" altLang="en-US" smtClean="0"/>
              <a:t>8</a:t>
            </a:fld>
            <a:endParaRPr lang="zh-CN" altLang="en-US"/>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E6F6A25E-8950-4A49-94D1-A462097B5F70}" type="slidenum">
              <a:rPr lang="zh-CN" altLang="en-US" smtClean="0"/>
              <a:t>80</a:t>
            </a:fld>
            <a:endParaRPr lang="zh-CN" altLang="en-US"/>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E6F6A25E-8950-4A49-94D1-A462097B5F70}" type="slidenum">
              <a:rPr lang="zh-CN" altLang="en-US" smtClean="0"/>
              <a:t>81</a:t>
            </a:fld>
            <a:endParaRPr lang="zh-CN" altLang="en-US"/>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E6F6A25E-8950-4A49-94D1-A462097B5F70}" type="slidenum">
              <a:rPr lang="zh-CN" altLang="en-US" smtClean="0"/>
              <a:t>82</a:t>
            </a:fld>
            <a:endParaRPr lang="zh-CN" altLang="en-US"/>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E6F6A25E-8950-4A49-94D1-A462097B5F70}" type="slidenum">
              <a:rPr lang="zh-CN" altLang="en-US" smtClean="0"/>
              <a:t>83</a:t>
            </a:fld>
            <a:endParaRPr lang="zh-CN" altLang="en-US"/>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6F6A25E-8950-4A49-94D1-A462097B5F70}" type="slidenum">
              <a:rPr lang="zh-CN" altLang="en-US" smtClean="0"/>
              <a:t>84</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E6F6A25E-8950-4A49-94D1-A462097B5F70}"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gradFill>
          <a:gsLst>
            <a:gs pos="0">
              <a:srgbClr val="067FC9"/>
            </a:gs>
            <a:gs pos="100000">
              <a:srgbClr val="00B2CA"/>
            </a:gs>
          </a:gsLst>
          <a:lin ang="2700000" scaled="1"/>
        </a:gradFill>
        <a:effectLst/>
      </p:bgPr>
    </p:bg>
    <p:spTree>
      <p:nvGrpSpPr>
        <p:cNvPr id="1" name=""/>
        <p:cNvGrpSpPr/>
        <p:nvPr/>
      </p:nvGrpSpPr>
      <p:grpSpPr>
        <a:xfrm>
          <a:off x="0" y="0"/>
          <a:ext cx="0" cy="0"/>
          <a:chOff x="0" y="0"/>
          <a:chExt cx="0" cy="0"/>
        </a:xfrm>
      </p:grpSpPr>
    </p:spTree>
  </p:cSld>
  <p:clrMapOvr>
    <a:masterClrMapping/>
  </p:clrMapOvr>
  <p:transition spd="slow" advTm="2000">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bg>
      <p:bgPr>
        <a:gradFill>
          <a:gsLst>
            <a:gs pos="0">
              <a:srgbClr val="067FC9"/>
            </a:gs>
            <a:gs pos="100000">
              <a:srgbClr val="00B2CA"/>
            </a:gs>
          </a:gsLst>
          <a:lin ang="2700000" scaled="1"/>
        </a:gradFill>
        <a:effectLst/>
      </p:bgPr>
    </p:bg>
    <p:spTree>
      <p:nvGrpSpPr>
        <p:cNvPr id="1" name=""/>
        <p:cNvGrpSpPr/>
        <p:nvPr/>
      </p:nvGrpSpPr>
      <p:grpSpPr>
        <a:xfrm>
          <a:off x="0" y="0"/>
          <a:ext cx="0" cy="0"/>
          <a:chOff x="0" y="0"/>
          <a:chExt cx="0" cy="0"/>
        </a:xfrm>
      </p:grpSpPr>
      <p:pic>
        <p:nvPicPr>
          <p:cNvPr id="2" name="图片 1"/>
          <p:cNvPicPr>
            <a:picLocks noChangeAspect="1"/>
          </p:cNvPicPr>
          <p:nvPr userDrawn="1"/>
        </p:nvPicPr>
        <p:blipFill rotWithShape="1">
          <a:blip r:embed="rId2">
            <a:extLst>
              <a:ext uri="{28A0092B-C50C-407E-A947-70E740481C1C}">
                <a14:useLocalDpi xmlns:a14="http://schemas.microsoft.com/office/drawing/2010/main" val="0"/>
              </a:ext>
            </a:extLst>
          </a:blip>
          <a:srcRect/>
          <a:stretch>
            <a:fillRect/>
          </a:stretch>
        </p:blipFill>
        <p:spPr>
          <a:xfrm>
            <a:off x="2318" y="1"/>
            <a:ext cx="12187365" cy="4999512"/>
          </a:xfrm>
          <a:prstGeom prst="rect">
            <a:avLst/>
          </a:prstGeom>
        </p:spPr>
      </p:pic>
      <p:pic>
        <p:nvPicPr>
          <p:cNvPr id="3" name="图片 2"/>
          <p:cNvPicPr>
            <a:picLocks noChangeAspect="1"/>
          </p:cNvPicPr>
          <p:nvPr userDrawn="1"/>
        </p:nvPicPr>
        <p:blipFill rotWithShape="1">
          <a:blip r:embed="rId3">
            <a:extLst>
              <a:ext uri="{28A0092B-C50C-407E-A947-70E740481C1C}">
                <a14:useLocalDpi xmlns:a14="http://schemas.microsoft.com/office/drawing/2010/main" val="0"/>
              </a:ext>
            </a:extLst>
          </a:blip>
          <a:srcRect/>
          <a:stretch>
            <a:fillRect/>
          </a:stretch>
        </p:blipFill>
        <p:spPr>
          <a:xfrm>
            <a:off x="2318" y="5043520"/>
            <a:ext cx="12187365" cy="45719"/>
          </a:xfrm>
          <a:prstGeom prst="rect">
            <a:avLst/>
          </a:prstGeom>
        </p:spPr>
      </p:pic>
    </p:spTree>
  </p:cSld>
  <p:clrMapOvr>
    <a:masterClrMapping/>
  </p:clrMapOvr>
  <p:transition spd="slow" advTm="2000">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18" y="0"/>
            <a:ext cx="12187365" cy="6858000"/>
          </a:xfrm>
          <a:prstGeom prst="rect">
            <a:avLst/>
          </a:prstGeom>
        </p:spPr>
      </p:pic>
      <p:cxnSp>
        <p:nvCxnSpPr>
          <p:cNvPr id="6" name="直接连接符 5"/>
          <p:cNvCxnSpPr/>
          <p:nvPr userDrawn="1"/>
        </p:nvCxnSpPr>
        <p:spPr>
          <a:xfrm>
            <a:off x="607858" y="879933"/>
            <a:ext cx="10925381" cy="0"/>
          </a:xfrm>
          <a:prstGeom prst="line">
            <a:avLst/>
          </a:prstGeom>
          <a:ln w="1270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userDrawn="1"/>
        </p:nvCxnSpPr>
        <p:spPr>
          <a:xfrm>
            <a:off x="8601740" y="6547087"/>
            <a:ext cx="2931499" cy="0"/>
          </a:xfrm>
          <a:prstGeom prst="line">
            <a:avLst/>
          </a:prstGeom>
          <a:ln w="1270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userDrawn="1"/>
        </p:nvCxnSpPr>
        <p:spPr>
          <a:xfrm>
            <a:off x="607858" y="6547087"/>
            <a:ext cx="2975314" cy="0"/>
          </a:xfrm>
          <a:prstGeom prst="line">
            <a:avLst/>
          </a:prstGeom>
          <a:ln w="1270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advTm="2000">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18" y="0"/>
            <a:ext cx="12187365" cy="6858000"/>
          </a:xfrm>
          <a:prstGeom prst="rect">
            <a:avLst/>
          </a:prstGeom>
        </p:spPr>
      </p:pic>
      <p:cxnSp>
        <p:nvCxnSpPr>
          <p:cNvPr id="6" name="直接连接符 5"/>
          <p:cNvCxnSpPr/>
          <p:nvPr userDrawn="1"/>
        </p:nvCxnSpPr>
        <p:spPr>
          <a:xfrm>
            <a:off x="607858" y="879933"/>
            <a:ext cx="10925381" cy="0"/>
          </a:xfrm>
          <a:prstGeom prst="line">
            <a:avLst/>
          </a:prstGeom>
          <a:ln w="1270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advTm="2000">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18" y="0"/>
            <a:ext cx="12187365" cy="6858000"/>
          </a:xfrm>
          <a:prstGeom prst="rect">
            <a:avLst/>
          </a:prstGeom>
        </p:spPr>
      </p:pic>
    </p:spTree>
  </p:cSld>
  <p:clrMapOvr>
    <a:masterClrMapping/>
  </p:clrMapOvr>
  <p:transition spd="slow" advTm="2000">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09600" y="6356351"/>
            <a:ext cx="2844800" cy="365125"/>
          </a:xfrm>
          <a:prstGeom prst="rect">
            <a:avLst/>
          </a:prstGeom>
        </p:spPr>
        <p:txBody>
          <a:bodyPr/>
          <a:lstStyle/>
          <a:p>
            <a:endParaRPr lang="zh-CN" altLang="en-US"/>
          </a:p>
        </p:txBody>
      </p:sp>
      <p:sp>
        <p:nvSpPr>
          <p:cNvPr id="3" name="页脚占位符 2"/>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11448157" y="6382168"/>
            <a:ext cx="547804" cy="365125"/>
          </a:xfrm>
          <a:prstGeom prst="rect">
            <a:avLst/>
          </a:prstGeom>
        </p:spPr>
        <p:txBody>
          <a:bodyPr/>
          <a:lstStyle/>
          <a:p>
            <a:fld id="{ECB62A96-75BD-4D1B-A9DE-49026C62D5F2}"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transition spd="slow" advTm="2000">
    <p:wipe/>
  </p:transition>
  <p:txStyles>
    <p:titleStyle>
      <a:lvl1pPr algn="ctr" defTabSz="608965" rtl="0" eaLnBrk="1" latinLnBrk="0" hangingPunct="1">
        <a:spcBef>
          <a:spcPct val="0"/>
        </a:spcBef>
        <a:buNone/>
        <a:defRPr sz="5865" kern="1200">
          <a:solidFill>
            <a:schemeClr val="tx1"/>
          </a:solidFill>
          <a:latin typeface="+mj-lt"/>
          <a:ea typeface="+mj-ea"/>
          <a:cs typeface="+mj-cs"/>
        </a:defRPr>
      </a:lvl1pPr>
    </p:titleStyle>
    <p:bodyStyle>
      <a:lvl1pPr marL="457200" indent="-457200" algn="l" defTabSz="608965" rtl="0" eaLnBrk="1" latinLnBrk="0" hangingPunct="1">
        <a:spcBef>
          <a:spcPct val="20000"/>
        </a:spcBef>
        <a:buFont typeface="Arial" panose="020B0604020202020204"/>
        <a:buChar char="•"/>
        <a:defRPr sz="4265" kern="1200">
          <a:solidFill>
            <a:schemeClr val="tx1"/>
          </a:solidFill>
          <a:latin typeface="+mn-lt"/>
          <a:ea typeface="+mn-ea"/>
          <a:cs typeface="+mn-cs"/>
        </a:defRPr>
      </a:lvl1pPr>
      <a:lvl2pPr marL="990600" indent="-381000" algn="l" defTabSz="608965" rtl="0" eaLnBrk="1" latinLnBrk="0" hangingPunct="1">
        <a:spcBef>
          <a:spcPct val="20000"/>
        </a:spcBef>
        <a:buFont typeface="Arial" panose="020B0604020202020204"/>
        <a:buChar char="–"/>
        <a:defRPr sz="3735" kern="1200">
          <a:solidFill>
            <a:schemeClr val="tx1"/>
          </a:solidFill>
          <a:latin typeface="+mn-lt"/>
          <a:ea typeface="+mn-ea"/>
          <a:cs typeface="+mn-cs"/>
        </a:defRPr>
      </a:lvl2pPr>
      <a:lvl3pPr marL="1524000" indent="-304800" algn="l" defTabSz="608965" rtl="0" eaLnBrk="1" latinLnBrk="0" hangingPunct="1">
        <a:spcBef>
          <a:spcPct val="20000"/>
        </a:spcBef>
        <a:buFont typeface="Arial" panose="020B0604020202020204"/>
        <a:buChar char="•"/>
        <a:defRPr sz="3200" kern="1200">
          <a:solidFill>
            <a:schemeClr val="tx1"/>
          </a:solidFill>
          <a:latin typeface="+mn-lt"/>
          <a:ea typeface="+mn-ea"/>
          <a:cs typeface="+mn-cs"/>
        </a:defRPr>
      </a:lvl3pPr>
      <a:lvl4pPr marL="2133600" indent="-304800" algn="l" defTabSz="608965" rtl="0" eaLnBrk="1" latinLnBrk="0" hangingPunct="1">
        <a:spcBef>
          <a:spcPct val="20000"/>
        </a:spcBef>
        <a:buFont typeface="Arial" panose="020B0604020202020204"/>
        <a:buChar char="–"/>
        <a:defRPr sz="2665" kern="1200">
          <a:solidFill>
            <a:schemeClr val="tx1"/>
          </a:solidFill>
          <a:latin typeface="+mn-lt"/>
          <a:ea typeface="+mn-ea"/>
          <a:cs typeface="+mn-cs"/>
        </a:defRPr>
      </a:lvl4pPr>
      <a:lvl5pPr marL="2743200" indent="-304800" algn="l" defTabSz="608965" rtl="0" eaLnBrk="1" latinLnBrk="0" hangingPunct="1">
        <a:spcBef>
          <a:spcPct val="20000"/>
        </a:spcBef>
        <a:buFont typeface="Arial" panose="020B0604020202020204"/>
        <a:buChar char="»"/>
        <a:defRPr sz="2665" kern="1200">
          <a:solidFill>
            <a:schemeClr val="tx1"/>
          </a:solidFill>
          <a:latin typeface="+mn-lt"/>
          <a:ea typeface="+mn-ea"/>
          <a:cs typeface="+mn-cs"/>
        </a:defRPr>
      </a:lvl5pPr>
      <a:lvl6pPr marL="3352800" indent="-304800" algn="l" defTabSz="608965" rtl="0" eaLnBrk="1" latinLnBrk="0" hangingPunct="1">
        <a:spcBef>
          <a:spcPct val="20000"/>
        </a:spcBef>
        <a:buFont typeface="Arial" panose="020B0604020202020204"/>
        <a:buChar char="•"/>
        <a:defRPr sz="2665" kern="1200">
          <a:solidFill>
            <a:schemeClr val="tx1"/>
          </a:solidFill>
          <a:latin typeface="+mn-lt"/>
          <a:ea typeface="+mn-ea"/>
          <a:cs typeface="+mn-cs"/>
        </a:defRPr>
      </a:lvl6pPr>
      <a:lvl7pPr marL="3962400" indent="-304800" algn="l" defTabSz="608965" rtl="0" eaLnBrk="1" latinLnBrk="0" hangingPunct="1">
        <a:spcBef>
          <a:spcPct val="20000"/>
        </a:spcBef>
        <a:buFont typeface="Arial" panose="020B0604020202020204"/>
        <a:buChar char="•"/>
        <a:defRPr sz="2665" kern="1200">
          <a:solidFill>
            <a:schemeClr val="tx1"/>
          </a:solidFill>
          <a:latin typeface="+mn-lt"/>
          <a:ea typeface="+mn-ea"/>
          <a:cs typeface="+mn-cs"/>
        </a:defRPr>
      </a:lvl7pPr>
      <a:lvl8pPr marL="4572000" indent="-304800" algn="l" defTabSz="608965" rtl="0" eaLnBrk="1" latinLnBrk="0" hangingPunct="1">
        <a:spcBef>
          <a:spcPct val="20000"/>
        </a:spcBef>
        <a:buFont typeface="Arial" panose="020B0604020202020204"/>
        <a:buChar char="•"/>
        <a:defRPr sz="2665" kern="1200">
          <a:solidFill>
            <a:schemeClr val="tx1"/>
          </a:solidFill>
          <a:latin typeface="+mn-lt"/>
          <a:ea typeface="+mn-ea"/>
          <a:cs typeface="+mn-cs"/>
        </a:defRPr>
      </a:lvl8pPr>
      <a:lvl9pPr marL="5181600" indent="-304800" algn="l" defTabSz="608965" rtl="0" eaLnBrk="1" latinLnBrk="0" hangingPunct="1">
        <a:spcBef>
          <a:spcPct val="20000"/>
        </a:spcBef>
        <a:buFont typeface="Arial" panose="020B0604020202020204"/>
        <a:buChar char="•"/>
        <a:defRPr sz="2665" kern="1200">
          <a:solidFill>
            <a:schemeClr val="tx1"/>
          </a:solidFill>
          <a:latin typeface="+mn-lt"/>
          <a:ea typeface="+mn-ea"/>
          <a:cs typeface="+mn-cs"/>
        </a:defRPr>
      </a:lvl9pPr>
    </p:bodyStyle>
    <p:otherStyle>
      <a:defPPr>
        <a:defRPr lang="en-US"/>
      </a:defPPr>
      <a:lvl1pPr marL="0" algn="l" defTabSz="608965" rtl="0" eaLnBrk="1" latinLnBrk="0" hangingPunct="1">
        <a:defRPr sz="2400" kern="1200">
          <a:solidFill>
            <a:schemeClr val="tx1"/>
          </a:solidFill>
          <a:latin typeface="+mn-lt"/>
          <a:ea typeface="+mn-ea"/>
          <a:cs typeface="+mn-cs"/>
        </a:defRPr>
      </a:lvl1pPr>
      <a:lvl2pPr marL="609600" algn="l" defTabSz="608965" rtl="0" eaLnBrk="1" latinLnBrk="0" hangingPunct="1">
        <a:defRPr sz="2400" kern="1200">
          <a:solidFill>
            <a:schemeClr val="tx1"/>
          </a:solidFill>
          <a:latin typeface="+mn-lt"/>
          <a:ea typeface="+mn-ea"/>
          <a:cs typeface="+mn-cs"/>
        </a:defRPr>
      </a:lvl2pPr>
      <a:lvl3pPr marL="1219200" algn="l" defTabSz="608965" rtl="0" eaLnBrk="1" latinLnBrk="0" hangingPunct="1">
        <a:defRPr sz="2400" kern="1200">
          <a:solidFill>
            <a:schemeClr val="tx1"/>
          </a:solidFill>
          <a:latin typeface="+mn-lt"/>
          <a:ea typeface="+mn-ea"/>
          <a:cs typeface="+mn-cs"/>
        </a:defRPr>
      </a:lvl3pPr>
      <a:lvl4pPr marL="1828800" algn="l" defTabSz="608965" rtl="0" eaLnBrk="1" latinLnBrk="0" hangingPunct="1">
        <a:defRPr sz="2400" kern="1200">
          <a:solidFill>
            <a:schemeClr val="tx1"/>
          </a:solidFill>
          <a:latin typeface="+mn-lt"/>
          <a:ea typeface="+mn-ea"/>
          <a:cs typeface="+mn-cs"/>
        </a:defRPr>
      </a:lvl4pPr>
      <a:lvl5pPr marL="2438400" algn="l" defTabSz="608965" rtl="0" eaLnBrk="1" latinLnBrk="0" hangingPunct="1">
        <a:defRPr sz="2400" kern="1200">
          <a:solidFill>
            <a:schemeClr val="tx1"/>
          </a:solidFill>
          <a:latin typeface="+mn-lt"/>
          <a:ea typeface="+mn-ea"/>
          <a:cs typeface="+mn-cs"/>
        </a:defRPr>
      </a:lvl5pPr>
      <a:lvl6pPr marL="3048000" algn="l" defTabSz="608965" rtl="0" eaLnBrk="1" latinLnBrk="0" hangingPunct="1">
        <a:defRPr sz="2400" kern="1200">
          <a:solidFill>
            <a:schemeClr val="tx1"/>
          </a:solidFill>
          <a:latin typeface="+mn-lt"/>
          <a:ea typeface="+mn-ea"/>
          <a:cs typeface="+mn-cs"/>
        </a:defRPr>
      </a:lvl6pPr>
      <a:lvl7pPr marL="3657600" algn="l" defTabSz="608965" rtl="0" eaLnBrk="1" latinLnBrk="0" hangingPunct="1">
        <a:defRPr sz="2400" kern="1200">
          <a:solidFill>
            <a:schemeClr val="tx1"/>
          </a:solidFill>
          <a:latin typeface="+mn-lt"/>
          <a:ea typeface="+mn-ea"/>
          <a:cs typeface="+mn-cs"/>
        </a:defRPr>
      </a:lvl7pPr>
      <a:lvl8pPr marL="4267200" algn="l" defTabSz="608965" rtl="0" eaLnBrk="1" latinLnBrk="0" hangingPunct="1">
        <a:defRPr sz="2400" kern="1200">
          <a:solidFill>
            <a:schemeClr val="tx1"/>
          </a:solidFill>
          <a:latin typeface="+mn-lt"/>
          <a:ea typeface="+mn-ea"/>
          <a:cs typeface="+mn-cs"/>
        </a:defRPr>
      </a:lvl8pPr>
      <a:lvl9pPr marL="4876800" algn="l" defTabSz="60896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4.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77.xml"/><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78.xml"/><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4.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4.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任意多边形 29"/>
          <p:cNvSpPr/>
          <p:nvPr/>
        </p:nvSpPr>
        <p:spPr>
          <a:xfrm>
            <a:off x="-794" y="2422566"/>
            <a:ext cx="12206689" cy="4435433"/>
          </a:xfrm>
          <a:custGeom>
            <a:avLst/>
            <a:gdLst>
              <a:gd name="connsiteX0" fmla="*/ 0 w 12206689"/>
              <a:gd name="connsiteY0" fmla="*/ 0 h 4591732"/>
              <a:gd name="connsiteX1" fmla="*/ 2007724 w 12206689"/>
              <a:gd name="connsiteY1" fmla="*/ 0 h 4591732"/>
              <a:gd name="connsiteX2" fmla="*/ 4595718 w 12206689"/>
              <a:gd name="connsiteY2" fmla="*/ 0 h 4591732"/>
              <a:gd name="connsiteX3" fmla="*/ 7656205 w 12206689"/>
              <a:gd name="connsiteY3" fmla="*/ 0 h 4591732"/>
              <a:gd name="connsiteX4" fmla="*/ 8847911 w 12206689"/>
              <a:gd name="connsiteY4" fmla="*/ 0 h 4591732"/>
              <a:gd name="connsiteX5" fmla="*/ 12206689 w 12206689"/>
              <a:gd name="connsiteY5" fmla="*/ 0 h 4591732"/>
              <a:gd name="connsiteX6" fmla="*/ 12206689 w 12206689"/>
              <a:gd name="connsiteY6" fmla="*/ 4591732 h 4591732"/>
              <a:gd name="connsiteX7" fmla="*/ 0 w 12206689"/>
              <a:gd name="connsiteY7" fmla="*/ 4591732 h 4591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06689" h="4591732">
                <a:moveTo>
                  <a:pt x="0" y="0"/>
                </a:moveTo>
                <a:lnTo>
                  <a:pt x="2007724" y="0"/>
                </a:lnTo>
                <a:lnTo>
                  <a:pt x="4595718" y="0"/>
                </a:lnTo>
                <a:lnTo>
                  <a:pt x="7656205" y="0"/>
                </a:lnTo>
                <a:lnTo>
                  <a:pt x="8847911" y="0"/>
                </a:lnTo>
                <a:lnTo>
                  <a:pt x="12206689" y="0"/>
                </a:lnTo>
                <a:lnTo>
                  <a:pt x="12206689" y="4591732"/>
                </a:lnTo>
                <a:lnTo>
                  <a:pt x="0" y="4591732"/>
                </a:lnTo>
                <a:close/>
              </a:path>
            </a:pathLst>
          </a:custGeom>
          <a:gradFill>
            <a:gsLst>
              <a:gs pos="0">
                <a:srgbClr val="067FC9"/>
              </a:gs>
              <a:gs pos="100000">
                <a:srgbClr val="00B2CA"/>
              </a:gs>
            </a:gsLst>
            <a:lin ang="2700000" scaled="1"/>
          </a:gradFill>
          <a:ln w="25400" cap="flat" cmpd="sng" algn="ctr">
            <a:noFill/>
            <a:prstDash val="solid"/>
          </a:ln>
          <a:effectLst/>
        </p:spPr>
        <p:txBody>
          <a:bodyPr wrap="square" rtlCol="0" anchor="ctr">
            <a:noAutofit/>
          </a:bodyPr>
          <a:lstStyle/>
          <a:p>
            <a:pPr algn="ctr" defTabSz="1218565"/>
            <a:endParaRPr lang="zh-CN" altLang="en-US" sz="3200" kern="0">
              <a:solidFill>
                <a:srgbClr val="FFFFFF"/>
              </a:solidFill>
              <a:cs typeface="+mn-ea"/>
              <a:sym typeface="+mn-lt"/>
            </a:endParaRPr>
          </a:p>
        </p:txBody>
      </p:sp>
      <p:sp>
        <p:nvSpPr>
          <p:cNvPr id="4" name="矩形 3"/>
          <p:cNvSpPr/>
          <p:nvPr/>
        </p:nvSpPr>
        <p:spPr>
          <a:xfrm>
            <a:off x="874059" y="3316843"/>
            <a:ext cx="10443885" cy="1323439"/>
          </a:xfrm>
          <a:prstGeom prst="rect">
            <a:avLst/>
          </a:prstGeom>
        </p:spPr>
        <p:txBody>
          <a:bodyPr wrap="none">
            <a:spAutoFit/>
          </a:bodyPr>
          <a:lstStyle/>
          <a:p>
            <a:pPr algn="ctr"/>
            <a:r>
              <a:rPr kumimoji="1" lang="zh-CN" altLang="en-US" sz="8000" b="1" dirty="0">
                <a:solidFill>
                  <a:schemeClr val="bg1"/>
                </a:solidFill>
                <a:cs typeface="+mn-ea"/>
                <a:sym typeface="+mn-lt"/>
              </a:rPr>
              <a:t>精美全面商务礼仪常识</a:t>
            </a:r>
            <a:endParaRPr kumimoji="1" lang="en-US" altLang="zh-CN" sz="8000" b="1" dirty="0">
              <a:solidFill>
                <a:schemeClr val="bg1"/>
              </a:solidFill>
              <a:cs typeface="+mn-ea"/>
              <a:sym typeface="+mn-lt"/>
            </a:endParaRPr>
          </a:p>
        </p:txBody>
      </p:sp>
      <p:grpSp>
        <p:nvGrpSpPr>
          <p:cNvPr id="39" name="组合 38"/>
          <p:cNvGrpSpPr/>
          <p:nvPr/>
        </p:nvGrpSpPr>
        <p:grpSpPr>
          <a:xfrm>
            <a:off x="2644142" y="1425585"/>
            <a:ext cx="1647097" cy="1647097"/>
            <a:chOff x="2644142" y="1425585"/>
            <a:chExt cx="1647097" cy="1647097"/>
          </a:xfrm>
        </p:grpSpPr>
        <p:sp>
          <p:nvSpPr>
            <p:cNvPr id="31" name="椭圆 30"/>
            <p:cNvSpPr/>
            <p:nvPr/>
          </p:nvSpPr>
          <p:spPr>
            <a:xfrm>
              <a:off x="2644142" y="1425585"/>
              <a:ext cx="1647097" cy="1647097"/>
            </a:xfrm>
            <a:prstGeom prst="ellipse">
              <a:avLst/>
            </a:prstGeom>
            <a:gradFill>
              <a:gsLst>
                <a:gs pos="0">
                  <a:srgbClr val="00B2CA"/>
                </a:gs>
                <a:gs pos="100000">
                  <a:srgbClr val="067FC9"/>
                </a:gs>
              </a:gsLst>
              <a:lin ang="0" scaled="0"/>
            </a:gradFill>
            <a:ln w="44450" cap="flat" cmpd="sng" algn="ctr">
              <a:solidFill>
                <a:sysClr val="window" lastClr="FFFFFF"/>
              </a:solidFill>
              <a:prstDash val="solid"/>
            </a:ln>
            <a:effectLst>
              <a:outerShdw blurRad="88900" dist="63500" dir="5400000" algn="t" rotWithShape="0">
                <a:prstClr val="black">
                  <a:alpha val="20000"/>
                </a:prstClr>
              </a:outerShdw>
            </a:effectLst>
          </p:spPr>
          <p:txBody>
            <a:bodyPr rtlCol="0" anchor="ctr"/>
            <a:lstStyle/>
            <a:p>
              <a:pPr algn="ctr" defTabSz="1218565">
                <a:defRPr/>
              </a:pPr>
              <a:endParaRPr lang="zh-CN" altLang="en-US" sz="1200" kern="0">
                <a:solidFill>
                  <a:prstClr val="white"/>
                </a:solidFill>
                <a:cs typeface="+mn-ea"/>
                <a:sym typeface="+mn-lt"/>
              </a:endParaRPr>
            </a:p>
          </p:txBody>
        </p:sp>
        <p:sp>
          <p:nvSpPr>
            <p:cNvPr id="35" name="矩形 34"/>
            <p:cNvSpPr/>
            <p:nvPr/>
          </p:nvSpPr>
          <p:spPr>
            <a:xfrm>
              <a:off x="2885221" y="1563416"/>
              <a:ext cx="1210588" cy="1323439"/>
            </a:xfrm>
            <a:prstGeom prst="rect">
              <a:avLst/>
            </a:prstGeom>
          </p:spPr>
          <p:txBody>
            <a:bodyPr wrap="none">
              <a:spAutoFit/>
            </a:bodyPr>
            <a:lstStyle/>
            <a:p>
              <a:pPr algn="ctr"/>
              <a:r>
                <a:rPr kumimoji="1" lang="zh-CN" altLang="en-US" sz="8000" b="1" dirty="0">
                  <a:solidFill>
                    <a:schemeClr val="bg1"/>
                  </a:solidFill>
                  <a:cs typeface="+mn-ea"/>
                  <a:sym typeface="+mn-lt"/>
                </a:rPr>
                <a:t>商</a:t>
              </a:r>
              <a:endParaRPr kumimoji="1" lang="en-US" altLang="zh-CN" sz="8000" b="1" dirty="0">
                <a:solidFill>
                  <a:schemeClr val="bg1"/>
                </a:solidFill>
                <a:cs typeface="+mn-ea"/>
                <a:sym typeface="+mn-lt"/>
              </a:endParaRPr>
            </a:p>
          </p:txBody>
        </p:sp>
      </p:grpSp>
      <p:grpSp>
        <p:nvGrpSpPr>
          <p:cNvPr id="40" name="组合 39"/>
          <p:cNvGrpSpPr/>
          <p:nvPr/>
        </p:nvGrpSpPr>
        <p:grpSpPr>
          <a:xfrm>
            <a:off x="4396348" y="1425585"/>
            <a:ext cx="1647097" cy="1647097"/>
            <a:chOff x="4396348" y="1425585"/>
            <a:chExt cx="1647097" cy="1647097"/>
          </a:xfrm>
        </p:grpSpPr>
        <p:sp>
          <p:nvSpPr>
            <p:cNvPr id="32" name="椭圆 31"/>
            <p:cNvSpPr/>
            <p:nvPr/>
          </p:nvSpPr>
          <p:spPr>
            <a:xfrm>
              <a:off x="4396348" y="1425585"/>
              <a:ext cx="1647097" cy="1647097"/>
            </a:xfrm>
            <a:prstGeom prst="ellipse">
              <a:avLst/>
            </a:prstGeom>
            <a:gradFill>
              <a:gsLst>
                <a:gs pos="0">
                  <a:srgbClr val="00B2CA"/>
                </a:gs>
                <a:gs pos="100000">
                  <a:srgbClr val="067FC9"/>
                </a:gs>
              </a:gsLst>
              <a:lin ang="0" scaled="0"/>
            </a:gradFill>
            <a:ln w="44450" cap="flat" cmpd="sng" algn="ctr">
              <a:solidFill>
                <a:sysClr val="window" lastClr="FFFFFF"/>
              </a:solidFill>
              <a:prstDash val="solid"/>
            </a:ln>
            <a:effectLst>
              <a:outerShdw blurRad="88900" dist="63500" dir="5400000" algn="t" rotWithShape="0">
                <a:prstClr val="black">
                  <a:alpha val="20000"/>
                </a:prstClr>
              </a:outerShdw>
            </a:effectLst>
          </p:spPr>
          <p:txBody>
            <a:bodyPr rtlCol="0" anchor="ctr"/>
            <a:lstStyle/>
            <a:p>
              <a:pPr algn="ctr" defTabSz="1218565">
                <a:defRPr/>
              </a:pPr>
              <a:endParaRPr lang="zh-CN" altLang="en-US" sz="1200" kern="0">
                <a:solidFill>
                  <a:prstClr val="white"/>
                </a:solidFill>
                <a:cs typeface="+mn-ea"/>
                <a:sym typeface="+mn-lt"/>
              </a:endParaRPr>
            </a:p>
          </p:txBody>
        </p:sp>
        <p:sp>
          <p:nvSpPr>
            <p:cNvPr id="36" name="矩形 35"/>
            <p:cNvSpPr/>
            <p:nvPr/>
          </p:nvSpPr>
          <p:spPr>
            <a:xfrm>
              <a:off x="4607143" y="1563416"/>
              <a:ext cx="1210588" cy="1323439"/>
            </a:xfrm>
            <a:prstGeom prst="rect">
              <a:avLst/>
            </a:prstGeom>
          </p:spPr>
          <p:txBody>
            <a:bodyPr wrap="none">
              <a:spAutoFit/>
            </a:bodyPr>
            <a:lstStyle/>
            <a:p>
              <a:pPr algn="ctr"/>
              <a:r>
                <a:rPr kumimoji="1" lang="zh-CN" altLang="en-US" sz="8000" b="1" dirty="0">
                  <a:solidFill>
                    <a:schemeClr val="bg1"/>
                  </a:solidFill>
                  <a:cs typeface="+mn-ea"/>
                  <a:sym typeface="+mn-lt"/>
                </a:rPr>
                <a:t>务</a:t>
              </a:r>
              <a:endParaRPr kumimoji="1" lang="en-US" altLang="zh-CN" sz="8000" b="1" dirty="0">
                <a:solidFill>
                  <a:schemeClr val="bg1"/>
                </a:solidFill>
                <a:cs typeface="+mn-ea"/>
                <a:sym typeface="+mn-lt"/>
              </a:endParaRPr>
            </a:p>
          </p:txBody>
        </p:sp>
      </p:grpSp>
      <p:grpSp>
        <p:nvGrpSpPr>
          <p:cNvPr id="41" name="组合 40"/>
          <p:cNvGrpSpPr/>
          <p:nvPr/>
        </p:nvGrpSpPr>
        <p:grpSpPr>
          <a:xfrm>
            <a:off x="6148554" y="1425585"/>
            <a:ext cx="1647097" cy="1647097"/>
            <a:chOff x="6148554" y="1425585"/>
            <a:chExt cx="1647097" cy="1647097"/>
          </a:xfrm>
        </p:grpSpPr>
        <p:sp>
          <p:nvSpPr>
            <p:cNvPr id="33" name="椭圆 32"/>
            <p:cNvSpPr/>
            <p:nvPr/>
          </p:nvSpPr>
          <p:spPr>
            <a:xfrm>
              <a:off x="6148554" y="1425585"/>
              <a:ext cx="1647097" cy="1647097"/>
            </a:xfrm>
            <a:prstGeom prst="ellipse">
              <a:avLst/>
            </a:prstGeom>
            <a:gradFill>
              <a:gsLst>
                <a:gs pos="0">
                  <a:srgbClr val="00B2CA"/>
                </a:gs>
                <a:gs pos="100000">
                  <a:srgbClr val="067FC9"/>
                </a:gs>
              </a:gsLst>
              <a:lin ang="0" scaled="0"/>
            </a:gradFill>
            <a:ln w="44450" cap="flat" cmpd="sng" algn="ctr">
              <a:solidFill>
                <a:sysClr val="window" lastClr="FFFFFF"/>
              </a:solidFill>
              <a:prstDash val="solid"/>
            </a:ln>
            <a:effectLst>
              <a:outerShdw blurRad="88900" dist="63500" dir="5400000" algn="t" rotWithShape="0">
                <a:prstClr val="black">
                  <a:alpha val="20000"/>
                </a:prstClr>
              </a:outerShdw>
            </a:effectLst>
          </p:spPr>
          <p:txBody>
            <a:bodyPr rtlCol="0" anchor="ctr"/>
            <a:lstStyle/>
            <a:p>
              <a:pPr algn="ctr" defTabSz="1218565">
                <a:defRPr/>
              </a:pPr>
              <a:endParaRPr lang="zh-CN" altLang="en-US" sz="1200" kern="0">
                <a:solidFill>
                  <a:prstClr val="white"/>
                </a:solidFill>
                <a:cs typeface="+mn-ea"/>
                <a:sym typeface="+mn-lt"/>
              </a:endParaRPr>
            </a:p>
          </p:txBody>
        </p:sp>
        <p:sp>
          <p:nvSpPr>
            <p:cNvPr id="37" name="矩形 36"/>
            <p:cNvSpPr/>
            <p:nvPr/>
          </p:nvSpPr>
          <p:spPr>
            <a:xfrm>
              <a:off x="6352816" y="1562648"/>
              <a:ext cx="1210588" cy="1323439"/>
            </a:xfrm>
            <a:prstGeom prst="rect">
              <a:avLst/>
            </a:prstGeom>
          </p:spPr>
          <p:txBody>
            <a:bodyPr wrap="none">
              <a:spAutoFit/>
            </a:bodyPr>
            <a:lstStyle/>
            <a:p>
              <a:pPr algn="ctr"/>
              <a:r>
                <a:rPr kumimoji="1" lang="zh-CN" altLang="en-US" sz="8000" b="1" dirty="0">
                  <a:solidFill>
                    <a:schemeClr val="bg1"/>
                  </a:solidFill>
                  <a:cs typeface="+mn-ea"/>
                  <a:sym typeface="+mn-lt"/>
                </a:rPr>
                <a:t>礼</a:t>
              </a:r>
              <a:endParaRPr kumimoji="1" lang="en-US" altLang="zh-CN" sz="8000" b="1" dirty="0">
                <a:solidFill>
                  <a:schemeClr val="bg1"/>
                </a:solidFill>
                <a:cs typeface="+mn-ea"/>
                <a:sym typeface="+mn-lt"/>
              </a:endParaRPr>
            </a:p>
          </p:txBody>
        </p:sp>
      </p:grpSp>
      <p:grpSp>
        <p:nvGrpSpPr>
          <p:cNvPr id="42" name="组合 41"/>
          <p:cNvGrpSpPr/>
          <p:nvPr/>
        </p:nvGrpSpPr>
        <p:grpSpPr>
          <a:xfrm>
            <a:off x="7900760" y="1425585"/>
            <a:ext cx="1647097" cy="1647097"/>
            <a:chOff x="7900760" y="1425585"/>
            <a:chExt cx="1647097" cy="1647097"/>
          </a:xfrm>
        </p:grpSpPr>
        <p:sp>
          <p:nvSpPr>
            <p:cNvPr id="34" name="椭圆 33"/>
            <p:cNvSpPr/>
            <p:nvPr/>
          </p:nvSpPr>
          <p:spPr>
            <a:xfrm>
              <a:off x="7900760" y="1425585"/>
              <a:ext cx="1647097" cy="1647097"/>
            </a:xfrm>
            <a:prstGeom prst="ellipse">
              <a:avLst/>
            </a:prstGeom>
            <a:gradFill>
              <a:gsLst>
                <a:gs pos="0">
                  <a:srgbClr val="00B2CA"/>
                </a:gs>
                <a:gs pos="100000">
                  <a:srgbClr val="067FC9"/>
                </a:gs>
              </a:gsLst>
              <a:lin ang="0" scaled="0"/>
            </a:gradFill>
            <a:ln w="44450" cap="flat" cmpd="sng" algn="ctr">
              <a:solidFill>
                <a:sysClr val="window" lastClr="FFFFFF"/>
              </a:solidFill>
              <a:prstDash val="solid"/>
            </a:ln>
            <a:effectLst>
              <a:outerShdw blurRad="88900" dist="63500" dir="5400000" algn="t" rotWithShape="0">
                <a:prstClr val="black">
                  <a:alpha val="20000"/>
                </a:prstClr>
              </a:outerShdw>
            </a:effectLst>
          </p:spPr>
          <p:txBody>
            <a:bodyPr rtlCol="0" anchor="ctr"/>
            <a:lstStyle/>
            <a:p>
              <a:pPr algn="ctr" defTabSz="1218565">
                <a:defRPr/>
              </a:pPr>
              <a:endParaRPr lang="zh-CN" altLang="en-US" sz="1200" kern="0">
                <a:solidFill>
                  <a:prstClr val="white"/>
                </a:solidFill>
                <a:cs typeface="+mn-ea"/>
                <a:sym typeface="+mn-lt"/>
              </a:endParaRPr>
            </a:p>
          </p:txBody>
        </p:sp>
        <p:sp>
          <p:nvSpPr>
            <p:cNvPr id="38" name="矩形 37"/>
            <p:cNvSpPr/>
            <p:nvPr/>
          </p:nvSpPr>
          <p:spPr>
            <a:xfrm>
              <a:off x="8122239" y="1587413"/>
              <a:ext cx="1210588" cy="1323439"/>
            </a:xfrm>
            <a:prstGeom prst="rect">
              <a:avLst/>
            </a:prstGeom>
          </p:spPr>
          <p:txBody>
            <a:bodyPr wrap="none">
              <a:spAutoFit/>
            </a:bodyPr>
            <a:lstStyle/>
            <a:p>
              <a:pPr algn="ctr"/>
              <a:r>
                <a:rPr kumimoji="1" lang="zh-CN" altLang="en-US" sz="8000" b="1" dirty="0">
                  <a:solidFill>
                    <a:schemeClr val="bg1"/>
                  </a:solidFill>
                  <a:cs typeface="+mn-ea"/>
                  <a:sym typeface="+mn-lt"/>
                </a:rPr>
                <a:t>仪</a:t>
              </a:r>
              <a:endParaRPr kumimoji="1" lang="en-US" altLang="zh-CN" sz="8000" b="1" dirty="0">
                <a:solidFill>
                  <a:schemeClr val="bg1"/>
                </a:solidFill>
                <a:cs typeface="+mn-ea"/>
                <a:sym typeface="+mn-lt"/>
              </a:endParaRPr>
            </a:p>
          </p:txBody>
        </p:sp>
      </p:grpSp>
      <p:pic>
        <p:nvPicPr>
          <p:cNvPr id="2" name="淡淡的钢琴背景音">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28215" y="6858000"/>
            <a:ext cx="609600" cy="609600"/>
          </a:xfrm>
          <a:prstGeom prst="rect">
            <a:avLst/>
          </a:prstGeom>
        </p:spPr>
      </p:pic>
    </p:spTree>
  </p:cSld>
  <p:clrMapOvr>
    <a:masterClrMapping/>
  </p:clrMapOvr>
  <p:transition spd="slow" advTm="2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par>
                          <p:cTn id="7" fill="hold">
                            <p:stCondLst>
                              <p:cond delay="0"/>
                            </p:stCondLst>
                            <p:childTnLst>
                              <p:par>
                                <p:cTn id="8" presetID="14" presetClass="entr" presetSubtype="10" fill="hold" grpId="0" nodeType="after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randombar(horizontal)">
                                      <p:cBhvr>
                                        <p:cTn id="10" dur="500"/>
                                        <p:tgtEl>
                                          <p:spTgt spid="30"/>
                                        </p:tgtEl>
                                      </p:cBhvr>
                                    </p:animEffect>
                                  </p:childTnLst>
                                </p:cTn>
                              </p:par>
                              <p:par>
                                <p:cTn id="11" presetID="52" presetClass="entr" presetSubtype="0" fill="hold" nodeType="withEffect">
                                  <p:stCondLst>
                                    <p:cond delay="0"/>
                                  </p:stCondLst>
                                  <p:childTnLst>
                                    <p:set>
                                      <p:cBhvr>
                                        <p:cTn id="12" dur="1" fill="hold">
                                          <p:stCondLst>
                                            <p:cond delay="0"/>
                                          </p:stCondLst>
                                        </p:cTn>
                                        <p:tgtEl>
                                          <p:spTgt spid="39"/>
                                        </p:tgtEl>
                                        <p:attrNameLst>
                                          <p:attrName>style.visibility</p:attrName>
                                        </p:attrNameLst>
                                      </p:cBhvr>
                                      <p:to>
                                        <p:strVal val="visible"/>
                                      </p:to>
                                    </p:set>
                                    <p:animScale>
                                      <p:cBhvr>
                                        <p:cTn id="13" dur="1000" decel="50000" fill="hold">
                                          <p:stCondLst>
                                            <p:cond delay="0"/>
                                          </p:stCondLst>
                                        </p:cTn>
                                        <p:tgtEl>
                                          <p:spTgt spid="3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4" dur="1000" decel="50000" fill="hold">
                                          <p:stCondLst>
                                            <p:cond delay="0"/>
                                          </p:stCondLst>
                                        </p:cTn>
                                        <p:tgtEl>
                                          <p:spTgt spid="39"/>
                                        </p:tgtEl>
                                        <p:attrNameLst>
                                          <p:attrName>ppt_x</p:attrName>
                                          <p:attrName>ppt_y</p:attrName>
                                        </p:attrNameLst>
                                      </p:cBhvr>
                                    </p:animMotion>
                                    <p:animEffect transition="in" filter="fade">
                                      <p:cBhvr>
                                        <p:cTn id="15" dur="1000"/>
                                        <p:tgtEl>
                                          <p:spTgt spid="39"/>
                                        </p:tgtEl>
                                      </p:cBhvr>
                                    </p:animEffect>
                                  </p:childTnLst>
                                </p:cTn>
                              </p:par>
                              <p:par>
                                <p:cTn id="16" presetID="52" presetClass="entr" presetSubtype="0" fill="hold" nodeType="withEffect">
                                  <p:stCondLst>
                                    <p:cond delay="100"/>
                                  </p:stCondLst>
                                  <p:childTnLst>
                                    <p:set>
                                      <p:cBhvr>
                                        <p:cTn id="17" dur="1" fill="hold">
                                          <p:stCondLst>
                                            <p:cond delay="0"/>
                                          </p:stCondLst>
                                        </p:cTn>
                                        <p:tgtEl>
                                          <p:spTgt spid="40"/>
                                        </p:tgtEl>
                                        <p:attrNameLst>
                                          <p:attrName>style.visibility</p:attrName>
                                        </p:attrNameLst>
                                      </p:cBhvr>
                                      <p:to>
                                        <p:strVal val="visible"/>
                                      </p:to>
                                    </p:set>
                                    <p:animScale>
                                      <p:cBhvr>
                                        <p:cTn id="18" dur="1000" decel="50000" fill="hold">
                                          <p:stCondLst>
                                            <p:cond delay="0"/>
                                          </p:stCondLst>
                                        </p:cTn>
                                        <p:tgtEl>
                                          <p:spTgt spid="4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9" dur="1000" decel="50000" fill="hold">
                                          <p:stCondLst>
                                            <p:cond delay="0"/>
                                          </p:stCondLst>
                                        </p:cTn>
                                        <p:tgtEl>
                                          <p:spTgt spid="40"/>
                                        </p:tgtEl>
                                        <p:attrNameLst>
                                          <p:attrName>ppt_x</p:attrName>
                                          <p:attrName>ppt_y</p:attrName>
                                        </p:attrNameLst>
                                      </p:cBhvr>
                                    </p:animMotion>
                                    <p:animEffect transition="in" filter="fade">
                                      <p:cBhvr>
                                        <p:cTn id="20" dur="1000"/>
                                        <p:tgtEl>
                                          <p:spTgt spid="40"/>
                                        </p:tgtEl>
                                      </p:cBhvr>
                                    </p:animEffect>
                                  </p:childTnLst>
                                </p:cTn>
                              </p:par>
                              <p:par>
                                <p:cTn id="21" presetID="52" presetClass="entr" presetSubtype="0" fill="hold" nodeType="withEffect">
                                  <p:stCondLst>
                                    <p:cond delay="200"/>
                                  </p:stCondLst>
                                  <p:childTnLst>
                                    <p:set>
                                      <p:cBhvr>
                                        <p:cTn id="22" dur="1" fill="hold">
                                          <p:stCondLst>
                                            <p:cond delay="0"/>
                                          </p:stCondLst>
                                        </p:cTn>
                                        <p:tgtEl>
                                          <p:spTgt spid="41"/>
                                        </p:tgtEl>
                                        <p:attrNameLst>
                                          <p:attrName>style.visibility</p:attrName>
                                        </p:attrNameLst>
                                      </p:cBhvr>
                                      <p:to>
                                        <p:strVal val="visible"/>
                                      </p:to>
                                    </p:set>
                                    <p:animScale>
                                      <p:cBhvr>
                                        <p:cTn id="23" dur="1000" decel="50000" fill="hold">
                                          <p:stCondLst>
                                            <p:cond delay="0"/>
                                          </p:stCondLst>
                                        </p:cTn>
                                        <p:tgtEl>
                                          <p:spTgt spid="4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4" dur="1000" decel="50000" fill="hold">
                                          <p:stCondLst>
                                            <p:cond delay="0"/>
                                          </p:stCondLst>
                                        </p:cTn>
                                        <p:tgtEl>
                                          <p:spTgt spid="41"/>
                                        </p:tgtEl>
                                        <p:attrNameLst>
                                          <p:attrName>ppt_x</p:attrName>
                                          <p:attrName>ppt_y</p:attrName>
                                        </p:attrNameLst>
                                      </p:cBhvr>
                                    </p:animMotion>
                                    <p:animEffect transition="in" filter="fade">
                                      <p:cBhvr>
                                        <p:cTn id="25" dur="1000"/>
                                        <p:tgtEl>
                                          <p:spTgt spid="41"/>
                                        </p:tgtEl>
                                      </p:cBhvr>
                                    </p:animEffect>
                                  </p:childTnLst>
                                </p:cTn>
                              </p:par>
                              <p:par>
                                <p:cTn id="26" presetID="52" presetClass="entr" presetSubtype="0" fill="hold" nodeType="withEffect">
                                  <p:stCondLst>
                                    <p:cond delay="300"/>
                                  </p:stCondLst>
                                  <p:childTnLst>
                                    <p:set>
                                      <p:cBhvr>
                                        <p:cTn id="27" dur="1" fill="hold">
                                          <p:stCondLst>
                                            <p:cond delay="0"/>
                                          </p:stCondLst>
                                        </p:cTn>
                                        <p:tgtEl>
                                          <p:spTgt spid="42"/>
                                        </p:tgtEl>
                                        <p:attrNameLst>
                                          <p:attrName>style.visibility</p:attrName>
                                        </p:attrNameLst>
                                      </p:cBhvr>
                                      <p:to>
                                        <p:strVal val="visible"/>
                                      </p:to>
                                    </p:set>
                                    <p:animScale>
                                      <p:cBhvr>
                                        <p:cTn id="28" dur="1000" decel="50000" fill="hold">
                                          <p:stCondLst>
                                            <p:cond delay="0"/>
                                          </p:stCondLst>
                                        </p:cTn>
                                        <p:tgtEl>
                                          <p:spTgt spid="4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9" dur="1000" decel="50000" fill="hold">
                                          <p:stCondLst>
                                            <p:cond delay="0"/>
                                          </p:stCondLst>
                                        </p:cTn>
                                        <p:tgtEl>
                                          <p:spTgt spid="42"/>
                                        </p:tgtEl>
                                        <p:attrNameLst>
                                          <p:attrName>ppt_x</p:attrName>
                                          <p:attrName>ppt_y</p:attrName>
                                        </p:attrNameLst>
                                      </p:cBhvr>
                                    </p:animMotion>
                                    <p:animEffect transition="in" filter="fade">
                                      <p:cBhvr>
                                        <p:cTn id="30" dur="1000"/>
                                        <p:tgtEl>
                                          <p:spTgt spid="42"/>
                                        </p:tgtEl>
                                      </p:cBhvr>
                                    </p:animEffect>
                                  </p:childTnLst>
                                </p:cTn>
                              </p:par>
                            </p:childTnLst>
                          </p:cTn>
                        </p:par>
                        <p:par>
                          <p:cTn id="31" fill="hold">
                            <p:stCondLst>
                              <p:cond delay="500"/>
                            </p:stCondLst>
                            <p:childTnLst>
                              <p:par>
                                <p:cTn id="32" presetID="2" presetClass="entr" presetSubtype="2" fill="hold" grpId="0" nodeType="afterEffect">
                                  <p:stCondLst>
                                    <p:cond delay="0"/>
                                  </p:stCondLst>
                                  <p:iterate type="lt">
                                    <p:tmPct val="10000"/>
                                  </p:iterate>
                                  <p:childTnLst>
                                    <p:set>
                                      <p:cBhvr>
                                        <p:cTn id="33" dur="1" fill="hold">
                                          <p:stCondLst>
                                            <p:cond delay="0"/>
                                          </p:stCondLst>
                                        </p:cTn>
                                        <p:tgtEl>
                                          <p:spTgt spid="4"/>
                                        </p:tgtEl>
                                        <p:attrNameLst>
                                          <p:attrName>style.visibility</p:attrName>
                                        </p:attrNameLst>
                                      </p:cBhvr>
                                      <p:to>
                                        <p:strVal val="visible"/>
                                      </p:to>
                                    </p:set>
                                    <p:anim calcmode="lin" valueType="num">
                                      <p:cBhvr additive="base">
                                        <p:cTn id="34" dur="500" fill="hold"/>
                                        <p:tgtEl>
                                          <p:spTgt spid="4"/>
                                        </p:tgtEl>
                                        <p:attrNameLst>
                                          <p:attrName>ppt_x</p:attrName>
                                        </p:attrNameLst>
                                      </p:cBhvr>
                                      <p:tavLst>
                                        <p:tav tm="0">
                                          <p:val>
                                            <p:strVal val="1+#ppt_w/2"/>
                                          </p:val>
                                        </p:tav>
                                        <p:tav tm="100000">
                                          <p:val>
                                            <p:strVal val="#ppt_x"/>
                                          </p:val>
                                        </p:tav>
                                      </p:tavLst>
                                    </p:anim>
                                    <p:anim calcmode="lin" valueType="num">
                                      <p:cBhvr additive="base">
                                        <p:cTn id="35"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p:cTn id="36" repeatCount="indefinite" fill="hold" display="0">
                  <p:stCondLst>
                    <p:cond delay="indefinite"/>
                  </p:stCondLst>
                  <p:endCondLst>
                    <p:cond evt="onStopAudio" delay="0">
                      <p:tgtEl>
                        <p:sldTgt/>
                      </p:tgtEl>
                    </p:cond>
                  </p:endCondLst>
                </p:cTn>
                <p:tgtEl>
                  <p:spTgt spid="2"/>
                </p:tgtEl>
              </p:cMediaNode>
            </p:audio>
          </p:childTnLst>
        </p:cTn>
      </p:par>
    </p:tnLst>
    <p:bldLst>
      <p:bldP spid="30" grpId="0" animBg="1"/>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组合 30"/>
          <p:cNvGrpSpPr/>
          <p:nvPr/>
        </p:nvGrpSpPr>
        <p:grpSpPr>
          <a:xfrm>
            <a:off x="598844" y="3143123"/>
            <a:ext cx="1230320" cy="1216396"/>
            <a:chOff x="5301155" y="2830002"/>
            <a:chExt cx="1323381" cy="1308404"/>
          </a:xfrm>
        </p:grpSpPr>
        <p:sp>
          <p:nvSpPr>
            <p:cNvPr id="32" name="椭圆 31"/>
            <p:cNvSpPr/>
            <p:nvPr/>
          </p:nvSpPr>
          <p:spPr>
            <a:xfrm>
              <a:off x="5316132" y="2830002"/>
              <a:ext cx="1308404" cy="1308404"/>
            </a:xfrm>
            <a:prstGeom prst="ellipse">
              <a:avLst/>
            </a:prstGeom>
            <a:gradFill>
              <a:gsLst>
                <a:gs pos="0">
                  <a:srgbClr val="067FC9"/>
                </a:gs>
                <a:gs pos="100000">
                  <a:srgbClr val="00B2CA"/>
                </a:gs>
              </a:gsLst>
              <a:lin ang="2700000" scaled="1"/>
            </a:gradFill>
            <a:ln>
              <a:noFill/>
            </a:ln>
            <a:effectLst>
              <a:outerShdw blurRad="444500" dist="254000" dir="8100000" algn="tr"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dirty="0">
                <a:cs typeface="+mn-ea"/>
                <a:sym typeface="+mn-lt"/>
              </a:endParaRPr>
            </a:p>
          </p:txBody>
        </p:sp>
        <p:sp>
          <p:nvSpPr>
            <p:cNvPr id="33" name="TextBox 24"/>
            <p:cNvSpPr txBox="1"/>
            <p:nvPr/>
          </p:nvSpPr>
          <p:spPr>
            <a:xfrm>
              <a:off x="5301155" y="3070944"/>
              <a:ext cx="1323381" cy="794536"/>
            </a:xfrm>
            <a:prstGeom prst="rect">
              <a:avLst/>
            </a:prstGeom>
            <a:noFill/>
          </p:spPr>
          <p:txBody>
            <a:bodyPr wrap="square" lIns="0" tIns="0" rIns="0" bIns="0" rtlCol="0">
              <a:spAutoFit/>
            </a:bodyPr>
            <a:lstStyle/>
            <a:p>
              <a:pPr algn="ctr"/>
              <a:r>
                <a:rPr lang="zh-CN" altLang="en-US" b="1" dirty="0">
                  <a:solidFill>
                    <a:schemeClr val="bg1"/>
                  </a:solidFill>
                  <a:cs typeface="+mn-ea"/>
                  <a:sym typeface="+mn-lt"/>
                </a:rPr>
                <a:t>协调</a:t>
              </a:r>
              <a:endParaRPr lang="en-US" altLang="zh-CN" b="1" dirty="0">
                <a:solidFill>
                  <a:schemeClr val="bg1"/>
                </a:solidFill>
                <a:cs typeface="+mn-ea"/>
                <a:sym typeface="+mn-lt"/>
              </a:endParaRPr>
            </a:p>
            <a:p>
              <a:pPr algn="ctr"/>
              <a:r>
                <a:rPr lang="zh-CN" altLang="en-US" b="1" dirty="0">
                  <a:solidFill>
                    <a:schemeClr val="bg1"/>
                  </a:solidFill>
                  <a:cs typeface="+mn-ea"/>
                  <a:sym typeface="+mn-lt"/>
                </a:rPr>
                <a:t>重点</a:t>
              </a:r>
              <a:endParaRPr lang="en-US" altLang="zh-CN" b="1" dirty="0">
                <a:solidFill>
                  <a:schemeClr val="bg1"/>
                </a:solidFill>
                <a:cs typeface="+mn-ea"/>
                <a:sym typeface="+mn-lt"/>
              </a:endParaRPr>
            </a:p>
          </p:txBody>
        </p:sp>
      </p:grpSp>
      <p:grpSp>
        <p:nvGrpSpPr>
          <p:cNvPr id="14" name="组合 13"/>
          <p:cNvGrpSpPr/>
          <p:nvPr/>
        </p:nvGrpSpPr>
        <p:grpSpPr>
          <a:xfrm>
            <a:off x="2539037" y="1494461"/>
            <a:ext cx="2858873" cy="461665"/>
            <a:chOff x="3168302" y="3275242"/>
            <a:chExt cx="2858873" cy="461665"/>
          </a:xfrm>
        </p:grpSpPr>
        <p:sp>
          <p:nvSpPr>
            <p:cNvPr id="34" name="圆角矩形 33"/>
            <p:cNvSpPr/>
            <p:nvPr/>
          </p:nvSpPr>
          <p:spPr>
            <a:xfrm>
              <a:off x="3168302" y="3293265"/>
              <a:ext cx="2858873" cy="425620"/>
            </a:xfrm>
            <a:prstGeom prst="roundRect">
              <a:avLst>
                <a:gd name="adj" fmla="val 50000"/>
              </a:avLst>
            </a:prstGeom>
            <a:gradFill>
              <a:gsLst>
                <a:gs pos="0">
                  <a:srgbClr val="067FC9"/>
                </a:gs>
                <a:gs pos="100000">
                  <a:srgbClr val="00B2CA"/>
                </a:gs>
              </a:gsLst>
              <a:lin ang="2700000" scaled="1"/>
            </a:gradFill>
            <a:ln>
              <a:noFill/>
            </a:ln>
            <a:effectLst>
              <a:outerShdw blurRad="444500" dist="254000" dir="8100000" algn="tr"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dirty="0">
                <a:cs typeface="+mn-ea"/>
                <a:sym typeface="+mn-lt"/>
              </a:endParaRPr>
            </a:p>
          </p:txBody>
        </p:sp>
        <p:sp>
          <p:nvSpPr>
            <p:cNvPr id="35" name="文本框 34"/>
            <p:cNvSpPr txBox="1"/>
            <p:nvPr/>
          </p:nvSpPr>
          <p:spPr>
            <a:xfrm>
              <a:off x="3647185" y="3309744"/>
              <a:ext cx="2193178" cy="400110"/>
            </a:xfrm>
            <a:prstGeom prst="rect">
              <a:avLst/>
            </a:prstGeom>
            <a:noFill/>
          </p:spPr>
          <p:txBody>
            <a:bodyPr wrap="square" rtlCol="0">
              <a:spAutoFit/>
            </a:bodyPr>
            <a:lstStyle/>
            <a:p>
              <a:pPr latinLnBrk="1"/>
              <a:r>
                <a:rPr lang="zh-CN" altLang="zh-CN" sz="2000" dirty="0">
                  <a:solidFill>
                    <a:schemeClr val="bg1"/>
                  </a:solidFill>
                </a:rPr>
                <a:t>西装的衬衫</a:t>
              </a:r>
              <a:endParaRPr lang="zh-CN" altLang="zh-CN" sz="2000" dirty="0">
                <a:solidFill>
                  <a:schemeClr val="bg1"/>
                </a:solidFill>
                <a:cs typeface="+mn-ea"/>
                <a:sym typeface="+mn-lt"/>
              </a:endParaRPr>
            </a:p>
          </p:txBody>
        </p:sp>
        <p:grpSp>
          <p:nvGrpSpPr>
            <p:cNvPr id="36" name="组合 35"/>
            <p:cNvGrpSpPr/>
            <p:nvPr/>
          </p:nvGrpSpPr>
          <p:grpSpPr>
            <a:xfrm>
              <a:off x="3239728" y="3275242"/>
              <a:ext cx="321590" cy="461665"/>
              <a:chOff x="3248461" y="1558000"/>
              <a:chExt cx="321590" cy="461665"/>
            </a:xfrm>
          </p:grpSpPr>
          <p:sp>
            <p:nvSpPr>
              <p:cNvPr id="37" name="文本框 36"/>
              <p:cNvSpPr txBox="1"/>
              <p:nvPr/>
            </p:nvSpPr>
            <p:spPr>
              <a:xfrm>
                <a:off x="3248461" y="1558000"/>
                <a:ext cx="321590" cy="461665"/>
              </a:xfrm>
              <a:prstGeom prst="rect">
                <a:avLst/>
              </a:prstGeom>
              <a:noFill/>
            </p:spPr>
            <p:txBody>
              <a:bodyPr wrap="square" rtlCol="0">
                <a:spAutoFit/>
              </a:bodyPr>
              <a:lstStyle/>
              <a:p>
                <a:pPr algn="l" fontAlgn="auto">
                  <a:spcBef>
                    <a:spcPts val="0"/>
                  </a:spcBef>
                  <a:spcAft>
                    <a:spcPts val="0"/>
                  </a:spcAft>
                </a:pPr>
                <a:r>
                  <a:rPr lang="en-US" altLang="zh-CN" dirty="0">
                    <a:solidFill>
                      <a:prstClr val="white"/>
                    </a:solidFill>
                    <a:cs typeface="+mn-ea"/>
                    <a:sym typeface="+mn-lt"/>
                  </a:rPr>
                  <a:t>1</a:t>
                </a:r>
                <a:endParaRPr lang="zh-CN" altLang="en-US" dirty="0">
                  <a:solidFill>
                    <a:prstClr val="white"/>
                  </a:solidFill>
                  <a:cs typeface="+mn-ea"/>
                  <a:sym typeface="+mn-lt"/>
                </a:endParaRPr>
              </a:p>
            </p:txBody>
          </p:sp>
          <p:sp>
            <p:nvSpPr>
              <p:cNvPr id="38" name="椭圆 37"/>
              <p:cNvSpPr/>
              <p:nvPr/>
            </p:nvSpPr>
            <p:spPr>
              <a:xfrm>
                <a:off x="3249781" y="1618925"/>
                <a:ext cx="318950" cy="318950"/>
              </a:xfrm>
              <a:prstGeom prst="ellipse">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cs typeface="+mn-ea"/>
                  <a:sym typeface="+mn-lt"/>
                </a:endParaRPr>
              </a:p>
            </p:txBody>
          </p:sp>
        </p:grpSp>
      </p:grpSp>
      <p:grpSp>
        <p:nvGrpSpPr>
          <p:cNvPr id="8" name="组合 7"/>
          <p:cNvGrpSpPr/>
          <p:nvPr/>
        </p:nvGrpSpPr>
        <p:grpSpPr>
          <a:xfrm>
            <a:off x="2539037" y="2646343"/>
            <a:ext cx="2858873" cy="461665"/>
            <a:chOff x="3168302" y="3904506"/>
            <a:chExt cx="2858873" cy="461665"/>
          </a:xfrm>
        </p:grpSpPr>
        <p:sp>
          <p:nvSpPr>
            <p:cNvPr id="42" name="圆角矩形 41"/>
            <p:cNvSpPr/>
            <p:nvPr/>
          </p:nvSpPr>
          <p:spPr>
            <a:xfrm>
              <a:off x="3168302" y="3922529"/>
              <a:ext cx="2858873" cy="425620"/>
            </a:xfrm>
            <a:prstGeom prst="roundRect">
              <a:avLst>
                <a:gd name="adj" fmla="val 50000"/>
              </a:avLst>
            </a:prstGeom>
            <a:gradFill>
              <a:gsLst>
                <a:gs pos="0">
                  <a:srgbClr val="067FC9"/>
                </a:gs>
                <a:gs pos="100000">
                  <a:srgbClr val="00B2CA"/>
                </a:gs>
              </a:gsLst>
              <a:lin ang="2700000" scaled="1"/>
            </a:gradFill>
            <a:ln>
              <a:noFill/>
            </a:ln>
            <a:effectLst>
              <a:outerShdw blurRad="444500" dist="254000" dir="8100000" algn="tr"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dirty="0">
                <a:cs typeface="+mn-ea"/>
                <a:sym typeface="+mn-lt"/>
              </a:endParaRPr>
            </a:p>
          </p:txBody>
        </p:sp>
        <p:sp>
          <p:nvSpPr>
            <p:cNvPr id="43" name="文本框 42"/>
            <p:cNvSpPr txBox="1"/>
            <p:nvPr/>
          </p:nvSpPr>
          <p:spPr>
            <a:xfrm>
              <a:off x="3647185" y="3939008"/>
              <a:ext cx="2193178" cy="400110"/>
            </a:xfrm>
            <a:prstGeom prst="rect">
              <a:avLst/>
            </a:prstGeom>
            <a:noFill/>
          </p:spPr>
          <p:txBody>
            <a:bodyPr wrap="square" rtlCol="0">
              <a:spAutoFit/>
            </a:bodyPr>
            <a:lstStyle/>
            <a:p>
              <a:pPr latinLnBrk="1"/>
              <a:r>
                <a:rPr lang="zh-CN" altLang="zh-CN" sz="2000" dirty="0">
                  <a:solidFill>
                    <a:schemeClr val="bg1"/>
                  </a:solidFill>
                </a:rPr>
                <a:t>西装的</a:t>
              </a:r>
              <a:r>
                <a:rPr lang="zh-CN" altLang="en-US" sz="2000" dirty="0">
                  <a:solidFill>
                    <a:schemeClr val="bg1"/>
                  </a:solidFill>
                </a:rPr>
                <a:t>外套</a:t>
              </a:r>
              <a:endParaRPr lang="zh-CN" altLang="zh-CN" sz="2000" dirty="0">
                <a:solidFill>
                  <a:schemeClr val="bg1"/>
                </a:solidFill>
                <a:cs typeface="+mn-ea"/>
                <a:sym typeface="+mn-lt"/>
              </a:endParaRPr>
            </a:p>
          </p:txBody>
        </p:sp>
        <p:grpSp>
          <p:nvGrpSpPr>
            <p:cNvPr id="44" name="组合 43"/>
            <p:cNvGrpSpPr/>
            <p:nvPr/>
          </p:nvGrpSpPr>
          <p:grpSpPr>
            <a:xfrm>
              <a:off x="3239728" y="3904506"/>
              <a:ext cx="321590" cy="461665"/>
              <a:chOff x="3248461" y="1558000"/>
              <a:chExt cx="321590" cy="461665"/>
            </a:xfrm>
          </p:grpSpPr>
          <p:sp>
            <p:nvSpPr>
              <p:cNvPr id="45" name="文本框 44"/>
              <p:cNvSpPr txBox="1"/>
              <p:nvPr/>
            </p:nvSpPr>
            <p:spPr>
              <a:xfrm>
                <a:off x="3248461" y="1558000"/>
                <a:ext cx="321590" cy="461665"/>
              </a:xfrm>
              <a:prstGeom prst="rect">
                <a:avLst/>
              </a:prstGeom>
              <a:noFill/>
            </p:spPr>
            <p:txBody>
              <a:bodyPr wrap="square" rtlCol="0">
                <a:spAutoFit/>
              </a:bodyPr>
              <a:lstStyle/>
              <a:p>
                <a:pPr algn="l" fontAlgn="auto">
                  <a:spcBef>
                    <a:spcPts val="0"/>
                  </a:spcBef>
                  <a:spcAft>
                    <a:spcPts val="0"/>
                  </a:spcAft>
                </a:pPr>
                <a:r>
                  <a:rPr lang="en-US" altLang="zh-CN" dirty="0">
                    <a:solidFill>
                      <a:prstClr val="white"/>
                    </a:solidFill>
                    <a:cs typeface="+mn-ea"/>
                    <a:sym typeface="+mn-lt"/>
                  </a:rPr>
                  <a:t>2</a:t>
                </a:r>
                <a:endParaRPr lang="zh-CN" altLang="en-US" dirty="0">
                  <a:solidFill>
                    <a:prstClr val="white"/>
                  </a:solidFill>
                  <a:cs typeface="+mn-ea"/>
                  <a:sym typeface="+mn-lt"/>
                </a:endParaRPr>
              </a:p>
            </p:txBody>
          </p:sp>
          <p:sp>
            <p:nvSpPr>
              <p:cNvPr id="46" name="椭圆 45"/>
              <p:cNvSpPr/>
              <p:nvPr/>
            </p:nvSpPr>
            <p:spPr>
              <a:xfrm>
                <a:off x="3249781" y="1618925"/>
                <a:ext cx="318950" cy="318950"/>
              </a:xfrm>
              <a:prstGeom prst="ellipse">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cs typeface="+mn-ea"/>
                  <a:sym typeface="+mn-lt"/>
                </a:endParaRPr>
              </a:p>
            </p:txBody>
          </p:sp>
        </p:grpSp>
      </p:grpSp>
      <p:grpSp>
        <p:nvGrpSpPr>
          <p:cNvPr id="5" name="组合 4"/>
          <p:cNvGrpSpPr/>
          <p:nvPr/>
        </p:nvGrpSpPr>
        <p:grpSpPr>
          <a:xfrm>
            <a:off x="2539037" y="3552779"/>
            <a:ext cx="2858873" cy="461665"/>
            <a:chOff x="3168302" y="4484609"/>
            <a:chExt cx="2858873" cy="461665"/>
          </a:xfrm>
        </p:grpSpPr>
        <p:sp>
          <p:nvSpPr>
            <p:cNvPr id="48" name="圆角矩形 47"/>
            <p:cNvSpPr/>
            <p:nvPr/>
          </p:nvSpPr>
          <p:spPr>
            <a:xfrm>
              <a:off x="3168302" y="4502632"/>
              <a:ext cx="2858873" cy="425620"/>
            </a:xfrm>
            <a:prstGeom prst="roundRect">
              <a:avLst>
                <a:gd name="adj" fmla="val 50000"/>
              </a:avLst>
            </a:prstGeom>
            <a:gradFill>
              <a:gsLst>
                <a:gs pos="0">
                  <a:srgbClr val="067FC9"/>
                </a:gs>
                <a:gs pos="100000">
                  <a:srgbClr val="00B2CA"/>
                </a:gs>
              </a:gsLst>
              <a:lin ang="2700000" scaled="1"/>
            </a:gradFill>
            <a:ln>
              <a:noFill/>
            </a:ln>
            <a:effectLst>
              <a:outerShdw blurRad="444500" dist="254000" dir="8100000" algn="tr"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dirty="0">
                <a:cs typeface="+mn-ea"/>
                <a:sym typeface="+mn-lt"/>
              </a:endParaRPr>
            </a:p>
          </p:txBody>
        </p:sp>
        <p:sp>
          <p:nvSpPr>
            <p:cNvPr id="49" name="文本框 48"/>
            <p:cNvSpPr txBox="1"/>
            <p:nvPr/>
          </p:nvSpPr>
          <p:spPr>
            <a:xfrm>
              <a:off x="3647185" y="4519111"/>
              <a:ext cx="2193178" cy="400110"/>
            </a:xfrm>
            <a:prstGeom prst="rect">
              <a:avLst/>
            </a:prstGeom>
            <a:noFill/>
          </p:spPr>
          <p:txBody>
            <a:bodyPr wrap="square" rtlCol="0">
              <a:spAutoFit/>
            </a:bodyPr>
            <a:lstStyle/>
            <a:p>
              <a:pPr latinLnBrk="1"/>
              <a:r>
                <a:rPr lang="zh-CN" altLang="en-US" sz="2000" dirty="0">
                  <a:solidFill>
                    <a:schemeClr val="bg1"/>
                  </a:solidFill>
                  <a:cs typeface="+mn-ea"/>
                  <a:sym typeface="+mn-lt"/>
                </a:rPr>
                <a:t>领带</a:t>
              </a:r>
              <a:endParaRPr lang="zh-CN" altLang="zh-CN" sz="2000" dirty="0">
                <a:solidFill>
                  <a:schemeClr val="bg1"/>
                </a:solidFill>
                <a:cs typeface="+mn-ea"/>
                <a:sym typeface="+mn-lt"/>
              </a:endParaRPr>
            </a:p>
          </p:txBody>
        </p:sp>
        <p:grpSp>
          <p:nvGrpSpPr>
            <p:cNvPr id="50" name="组合 49"/>
            <p:cNvGrpSpPr/>
            <p:nvPr/>
          </p:nvGrpSpPr>
          <p:grpSpPr>
            <a:xfrm>
              <a:off x="3239728" y="4484609"/>
              <a:ext cx="321590" cy="461665"/>
              <a:chOff x="3248461" y="1558000"/>
              <a:chExt cx="321590" cy="461665"/>
            </a:xfrm>
          </p:grpSpPr>
          <p:sp>
            <p:nvSpPr>
              <p:cNvPr id="51" name="文本框 50"/>
              <p:cNvSpPr txBox="1"/>
              <p:nvPr/>
            </p:nvSpPr>
            <p:spPr>
              <a:xfrm>
                <a:off x="3248461" y="1558000"/>
                <a:ext cx="321590" cy="461665"/>
              </a:xfrm>
              <a:prstGeom prst="rect">
                <a:avLst/>
              </a:prstGeom>
              <a:noFill/>
            </p:spPr>
            <p:txBody>
              <a:bodyPr wrap="square" rtlCol="0">
                <a:spAutoFit/>
              </a:bodyPr>
              <a:lstStyle/>
              <a:p>
                <a:pPr algn="l" fontAlgn="auto">
                  <a:spcBef>
                    <a:spcPts val="0"/>
                  </a:spcBef>
                  <a:spcAft>
                    <a:spcPts val="0"/>
                  </a:spcAft>
                </a:pPr>
                <a:r>
                  <a:rPr lang="en-US" altLang="zh-CN" dirty="0">
                    <a:solidFill>
                      <a:prstClr val="white"/>
                    </a:solidFill>
                    <a:cs typeface="+mn-ea"/>
                    <a:sym typeface="+mn-lt"/>
                  </a:rPr>
                  <a:t>3</a:t>
                </a:r>
                <a:endParaRPr lang="zh-CN" altLang="en-US" dirty="0">
                  <a:solidFill>
                    <a:prstClr val="white"/>
                  </a:solidFill>
                  <a:cs typeface="+mn-ea"/>
                  <a:sym typeface="+mn-lt"/>
                </a:endParaRPr>
              </a:p>
            </p:txBody>
          </p:sp>
          <p:sp>
            <p:nvSpPr>
              <p:cNvPr id="52" name="椭圆 51"/>
              <p:cNvSpPr/>
              <p:nvPr/>
            </p:nvSpPr>
            <p:spPr>
              <a:xfrm>
                <a:off x="3249781" y="1618925"/>
                <a:ext cx="318950" cy="318950"/>
              </a:xfrm>
              <a:prstGeom prst="ellipse">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cs typeface="+mn-ea"/>
                  <a:sym typeface="+mn-lt"/>
                </a:endParaRPr>
              </a:p>
            </p:txBody>
          </p:sp>
        </p:grpSp>
      </p:grpSp>
      <p:grpSp>
        <p:nvGrpSpPr>
          <p:cNvPr id="3" name="组合 2"/>
          <p:cNvGrpSpPr/>
          <p:nvPr/>
        </p:nvGrpSpPr>
        <p:grpSpPr>
          <a:xfrm>
            <a:off x="2539037" y="4541141"/>
            <a:ext cx="2858873" cy="461665"/>
            <a:chOff x="3168302" y="5064713"/>
            <a:chExt cx="2858873" cy="461665"/>
          </a:xfrm>
        </p:grpSpPr>
        <p:sp>
          <p:nvSpPr>
            <p:cNvPr id="53" name="圆角矩形 52"/>
            <p:cNvSpPr/>
            <p:nvPr/>
          </p:nvSpPr>
          <p:spPr>
            <a:xfrm>
              <a:off x="3168302" y="5082736"/>
              <a:ext cx="2858873" cy="425620"/>
            </a:xfrm>
            <a:prstGeom prst="roundRect">
              <a:avLst>
                <a:gd name="adj" fmla="val 50000"/>
              </a:avLst>
            </a:prstGeom>
            <a:gradFill>
              <a:gsLst>
                <a:gs pos="0">
                  <a:srgbClr val="067FC9"/>
                </a:gs>
                <a:gs pos="100000">
                  <a:srgbClr val="00B2CA"/>
                </a:gs>
              </a:gsLst>
              <a:lin ang="2700000" scaled="1"/>
            </a:gradFill>
            <a:ln>
              <a:noFill/>
            </a:ln>
            <a:effectLst>
              <a:outerShdw blurRad="444500" dist="254000" dir="8100000" algn="tr"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dirty="0">
                <a:cs typeface="+mn-ea"/>
                <a:sym typeface="+mn-lt"/>
              </a:endParaRPr>
            </a:p>
          </p:txBody>
        </p:sp>
        <p:sp>
          <p:nvSpPr>
            <p:cNvPr id="54" name="文本框 53"/>
            <p:cNvSpPr txBox="1"/>
            <p:nvPr/>
          </p:nvSpPr>
          <p:spPr>
            <a:xfrm>
              <a:off x="3647185" y="5099215"/>
              <a:ext cx="2193178" cy="400110"/>
            </a:xfrm>
            <a:prstGeom prst="rect">
              <a:avLst/>
            </a:prstGeom>
            <a:noFill/>
          </p:spPr>
          <p:txBody>
            <a:bodyPr wrap="square" rtlCol="0">
              <a:spAutoFit/>
            </a:bodyPr>
            <a:lstStyle/>
            <a:p>
              <a:pPr latinLnBrk="1"/>
              <a:r>
                <a:rPr lang="zh-CN" altLang="en-US" sz="2000" dirty="0">
                  <a:solidFill>
                    <a:schemeClr val="bg1"/>
                  </a:solidFill>
                  <a:cs typeface="+mn-ea"/>
                  <a:sym typeface="+mn-lt"/>
                </a:rPr>
                <a:t>西装的长裤</a:t>
              </a:r>
              <a:endParaRPr lang="zh-CN" altLang="zh-CN" sz="2000" dirty="0">
                <a:solidFill>
                  <a:schemeClr val="bg1"/>
                </a:solidFill>
                <a:cs typeface="+mn-ea"/>
                <a:sym typeface="+mn-lt"/>
              </a:endParaRPr>
            </a:p>
          </p:txBody>
        </p:sp>
        <p:grpSp>
          <p:nvGrpSpPr>
            <p:cNvPr id="55" name="组合 54"/>
            <p:cNvGrpSpPr/>
            <p:nvPr/>
          </p:nvGrpSpPr>
          <p:grpSpPr>
            <a:xfrm>
              <a:off x="3239728" y="5064713"/>
              <a:ext cx="321590" cy="461665"/>
              <a:chOff x="3248461" y="1558000"/>
              <a:chExt cx="321590" cy="461665"/>
            </a:xfrm>
          </p:grpSpPr>
          <p:sp>
            <p:nvSpPr>
              <p:cNvPr id="56" name="文本框 55"/>
              <p:cNvSpPr txBox="1"/>
              <p:nvPr/>
            </p:nvSpPr>
            <p:spPr>
              <a:xfrm>
                <a:off x="3248461" y="1558000"/>
                <a:ext cx="321590" cy="461665"/>
              </a:xfrm>
              <a:prstGeom prst="rect">
                <a:avLst/>
              </a:prstGeom>
              <a:noFill/>
            </p:spPr>
            <p:txBody>
              <a:bodyPr wrap="square" rtlCol="0">
                <a:spAutoFit/>
              </a:bodyPr>
              <a:lstStyle/>
              <a:p>
                <a:pPr algn="l" fontAlgn="auto">
                  <a:spcBef>
                    <a:spcPts val="0"/>
                  </a:spcBef>
                  <a:spcAft>
                    <a:spcPts val="0"/>
                  </a:spcAft>
                </a:pPr>
                <a:r>
                  <a:rPr lang="en-US" altLang="zh-CN" dirty="0">
                    <a:solidFill>
                      <a:prstClr val="white"/>
                    </a:solidFill>
                    <a:cs typeface="+mn-ea"/>
                    <a:sym typeface="+mn-lt"/>
                  </a:rPr>
                  <a:t>4</a:t>
                </a:r>
                <a:endParaRPr lang="zh-CN" altLang="en-US" dirty="0">
                  <a:solidFill>
                    <a:prstClr val="white"/>
                  </a:solidFill>
                  <a:cs typeface="+mn-ea"/>
                  <a:sym typeface="+mn-lt"/>
                </a:endParaRPr>
              </a:p>
            </p:txBody>
          </p:sp>
          <p:sp>
            <p:nvSpPr>
              <p:cNvPr id="57" name="椭圆 56"/>
              <p:cNvSpPr/>
              <p:nvPr/>
            </p:nvSpPr>
            <p:spPr>
              <a:xfrm>
                <a:off x="3249781" y="1618925"/>
                <a:ext cx="318950" cy="318950"/>
              </a:xfrm>
              <a:prstGeom prst="ellipse">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cs typeface="+mn-ea"/>
                  <a:sym typeface="+mn-lt"/>
                </a:endParaRPr>
              </a:p>
            </p:txBody>
          </p:sp>
        </p:grpSp>
      </p:grpSp>
      <p:grpSp>
        <p:nvGrpSpPr>
          <p:cNvPr id="2" name="组合 1"/>
          <p:cNvGrpSpPr/>
          <p:nvPr/>
        </p:nvGrpSpPr>
        <p:grpSpPr>
          <a:xfrm>
            <a:off x="2539037" y="5461262"/>
            <a:ext cx="2858873" cy="461665"/>
            <a:chOff x="3168302" y="5752972"/>
            <a:chExt cx="2858873" cy="461665"/>
          </a:xfrm>
        </p:grpSpPr>
        <p:sp>
          <p:nvSpPr>
            <p:cNvPr id="58" name="圆角矩形 57"/>
            <p:cNvSpPr/>
            <p:nvPr/>
          </p:nvSpPr>
          <p:spPr>
            <a:xfrm>
              <a:off x="3168302" y="5770995"/>
              <a:ext cx="2858873" cy="425620"/>
            </a:xfrm>
            <a:prstGeom prst="roundRect">
              <a:avLst>
                <a:gd name="adj" fmla="val 50000"/>
              </a:avLst>
            </a:prstGeom>
            <a:gradFill>
              <a:gsLst>
                <a:gs pos="0">
                  <a:srgbClr val="067FC9"/>
                </a:gs>
                <a:gs pos="100000">
                  <a:srgbClr val="00B2CA"/>
                </a:gs>
              </a:gsLst>
              <a:lin ang="2700000" scaled="1"/>
            </a:gradFill>
            <a:ln>
              <a:noFill/>
            </a:ln>
            <a:effectLst>
              <a:outerShdw blurRad="444500" dist="254000" dir="8100000" algn="tr"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dirty="0">
                <a:cs typeface="+mn-ea"/>
                <a:sym typeface="+mn-lt"/>
              </a:endParaRPr>
            </a:p>
          </p:txBody>
        </p:sp>
        <p:sp>
          <p:nvSpPr>
            <p:cNvPr id="59" name="文本框 58"/>
            <p:cNvSpPr txBox="1"/>
            <p:nvPr/>
          </p:nvSpPr>
          <p:spPr>
            <a:xfrm>
              <a:off x="3647185" y="5787474"/>
              <a:ext cx="2193178" cy="400110"/>
            </a:xfrm>
            <a:prstGeom prst="rect">
              <a:avLst/>
            </a:prstGeom>
            <a:noFill/>
          </p:spPr>
          <p:txBody>
            <a:bodyPr wrap="square" rtlCol="0">
              <a:spAutoFit/>
            </a:bodyPr>
            <a:lstStyle/>
            <a:p>
              <a:pPr latinLnBrk="1"/>
              <a:r>
                <a:rPr lang="zh-CN" altLang="en-US" sz="2000" dirty="0">
                  <a:solidFill>
                    <a:schemeClr val="bg1"/>
                  </a:solidFill>
                  <a:cs typeface="+mn-ea"/>
                  <a:sym typeface="+mn-lt"/>
                </a:rPr>
                <a:t>配套的鞋袜</a:t>
              </a:r>
              <a:endParaRPr lang="zh-CN" altLang="zh-CN" sz="2000" dirty="0">
                <a:solidFill>
                  <a:schemeClr val="bg1"/>
                </a:solidFill>
                <a:cs typeface="+mn-ea"/>
                <a:sym typeface="+mn-lt"/>
              </a:endParaRPr>
            </a:p>
          </p:txBody>
        </p:sp>
        <p:grpSp>
          <p:nvGrpSpPr>
            <p:cNvPr id="60" name="组合 59"/>
            <p:cNvGrpSpPr/>
            <p:nvPr/>
          </p:nvGrpSpPr>
          <p:grpSpPr>
            <a:xfrm>
              <a:off x="3239728" y="5752972"/>
              <a:ext cx="321590" cy="461665"/>
              <a:chOff x="3248461" y="1558000"/>
              <a:chExt cx="321590" cy="461665"/>
            </a:xfrm>
          </p:grpSpPr>
          <p:sp>
            <p:nvSpPr>
              <p:cNvPr id="61" name="文本框 60"/>
              <p:cNvSpPr txBox="1"/>
              <p:nvPr/>
            </p:nvSpPr>
            <p:spPr>
              <a:xfrm>
                <a:off x="3248461" y="1558000"/>
                <a:ext cx="321590" cy="461665"/>
              </a:xfrm>
              <a:prstGeom prst="rect">
                <a:avLst/>
              </a:prstGeom>
              <a:noFill/>
            </p:spPr>
            <p:txBody>
              <a:bodyPr wrap="square" rtlCol="0">
                <a:spAutoFit/>
              </a:bodyPr>
              <a:lstStyle/>
              <a:p>
                <a:pPr algn="l" fontAlgn="auto">
                  <a:spcBef>
                    <a:spcPts val="0"/>
                  </a:spcBef>
                  <a:spcAft>
                    <a:spcPts val="0"/>
                  </a:spcAft>
                </a:pPr>
                <a:r>
                  <a:rPr lang="en-US" altLang="zh-CN" dirty="0">
                    <a:solidFill>
                      <a:prstClr val="white"/>
                    </a:solidFill>
                    <a:cs typeface="+mn-ea"/>
                    <a:sym typeface="+mn-lt"/>
                  </a:rPr>
                  <a:t>5</a:t>
                </a:r>
                <a:endParaRPr lang="zh-CN" altLang="en-US" dirty="0">
                  <a:solidFill>
                    <a:prstClr val="white"/>
                  </a:solidFill>
                  <a:cs typeface="+mn-ea"/>
                  <a:sym typeface="+mn-lt"/>
                </a:endParaRPr>
              </a:p>
            </p:txBody>
          </p:sp>
          <p:sp>
            <p:nvSpPr>
              <p:cNvPr id="62" name="椭圆 61"/>
              <p:cNvSpPr/>
              <p:nvPr/>
            </p:nvSpPr>
            <p:spPr>
              <a:xfrm>
                <a:off x="3249781" y="1618925"/>
                <a:ext cx="318950" cy="318950"/>
              </a:xfrm>
              <a:prstGeom prst="ellipse">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cs typeface="+mn-ea"/>
                  <a:sym typeface="+mn-lt"/>
                </a:endParaRPr>
              </a:p>
            </p:txBody>
          </p:sp>
        </p:grpSp>
      </p:grpSp>
      <p:grpSp>
        <p:nvGrpSpPr>
          <p:cNvPr id="4" name="组合 3"/>
          <p:cNvGrpSpPr/>
          <p:nvPr/>
        </p:nvGrpSpPr>
        <p:grpSpPr>
          <a:xfrm>
            <a:off x="1734126" y="1724948"/>
            <a:ext cx="804911" cy="3955072"/>
            <a:chOff x="1734126" y="1724948"/>
            <a:chExt cx="804911" cy="3955072"/>
          </a:xfrm>
        </p:grpSpPr>
        <p:cxnSp>
          <p:nvCxnSpPr>
            <p:cNvPr id="68" name="直接连接符 67"/>
            <p:cNvCxnSpPr/>
            <p:nvPr/>
          </p:nvCxnSpPr>
          <p:spPr>
            <a:xfrm flipH="1" flipV="1">
              <a:off x="1734126" y="3773178"/>
              <a:ext cx="804911" cy="1"/>
            </a:xfrm>
            <a:prstGeom prst="line">
              <a:avLst/>
            </a:prstGeom>
            <a:solidFill>
              <a:srgbClr val="00A1D8"/>
            </a:solidFill>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nvCxnSpPr>
          <p:spPr>
            <a:xfrm>
              <a:off x="2136581" y="1724948"/>
              <a:ext cx="0" cy="3955071"/>
            </a:xfrm>
            <a:prstGeom prst="line">
              <a:avLst/>
            </a:prstGeom>
            <a:solidFill>
              <a:srgbClr val="00A1D8"/>
            </a:solidFill>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flipH="1" flipV="1">
              <a:off x="2136581" y="1725292"/>
              <a:ext cx="402456" cy="1"/>
            </a:xfrm>
            <a:prstGeom prst="line">
              <a:avLst/>
            </a:prstGeom>
            <a:solidFill>
              <a:srgbClr val="00A1D8"/>
            </a:solidFill>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67" name="直接连接符 66"/>
            <p:cNvCxnSpPr/>
            <p:nvPr/>
          </p:nvCxnSpPr>
          <p:spPr>
            <a:xfrm flipH="1" flipV="1">
              <a:off x="2136581" y="2877175"/>
              <a:ext cx="402456" cy="1"/>
            </a:xfrm>
            <a:prstGeom prst="line">
              <a:avLst/>
            </a:prstGeom>
            <a:solidFill>
              <a:srgbClr val="00A1D8"/>
            </a:solidFill>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69" name="直接连接符 68"/>
            <p:cNvCxnSpPr/>
            <p:nvPr/>
          </p:nvCxnSpPr>
          <p:spPr>
            <a:xfrm flipH="1" flipV="1">
              <a:off x="2136581" y="4764694"/>
              <a:ext cx="402456" cy="1"/>
            </a:xfrm>
            <a:prstGeom prst="line">
              <a:avLst/>
            </a:prstGeom>
            <a:solidFill>
              <a:srgbClr val="00A1D8"/>
            </a:solidFill>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70" name="直接连接符 69"/>
            <p:cNvCxnSpPr/>
            <p:nvPr/>
          </p:nvCxnSpPr>
          <p:spPr>
            <a:xfrm flipH="1" flipV="1">
              <a:off x="2136581" y="5680019"/>
              <a:ext cx="402456" cy="1"/>
            </a:xfrm>
            <a:prstGeom prst="line">
              <a:avLst/>
            </a:prstGeom>
            <a:solidFill>
              <a:srgbClr val="00A1D8"/>
            </a:solidFill>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9" name="组合 8"/>
          <p:cNvGrpSpPr/>
          <p:nvPr/>
        </p:nvGrpSpPr>
        <p:grpSpPr>
          <a:xfrm>
            <a:off x="5651768" y="2489378"/>
            <a:ext cx="5842141" cy="783897"/>
            <a:chOff x="5651768" y="2489378"/>
            <a:chExt cx="5842141" cy="783897"/>
          </a:xfrm>
        </p:grpSpPr>
        <p:sp>
          <p:nvSpPr>
            <p:cNvPr id="78" name="文本框 77"/>
            <p:cNvSpPr txBox="1"/>
            <p:nvPr/>
          </p:nvSpPr>
          <p:spPr>
            <a:xfrm>
              <a:off x="5975923" y="2489378"/>
              <a:ext cx="5517986" cy="327013"/>
            </a:xfrm>
            <a:prstGeom prst="rect">
              <a:avLst/>
            </a:prstGeom>
            <a:noFill/>
          </p:spPr>
          <p:txBody>
            <a:bodyPr wrap="square" rtlCol="0">
              <a:spAutoFit/>
            </a:bodyPr>
            <a:lstStyle/>
            <a:p>
              <a:pPr marL="285750" indent="-285750" latinLnBrk="1">
                <a:lnSpc>
                  <a:spcPct val="130000"/>
                </a:lnSpc>
                <a:buClr>
                  <a:srgbClr val="068DC9"/>
                </a:buClr>
                <a:buFont typeface="Wingdings" panose="05000000000000000000" pitchFamily="2" charset="2"/>
                <a:buChar char="l"/>
              </a:pPr>
              <a:r>
                <a:rPr lang="zh-CN" altLang="zh-CN" sz="1300" dirty="0"/>
                <a:t>袖子上的商标</a:t>
              </a:r>
              <a:r>
                <a:rPr lang="en-US" altLang="zh-CN" sz="1300" dirty="0"/>
                <a:t>(</a:t>
              </a:r>
              <a:r>
                <a:rPr lang="zh-CN" altLang="zh-CN" sz="1300" dirty="0"/>
                <a:t>小布条</a:t>
              </a:r>
              <a:r>
                <a:rPr lang="en-US" altLang="zh-CN" sz="1300" dirty="0"/>
                <a:t>)</a:t>
              </a:r>
              <a:r>
                <a:rPr lang="zh-CN" altLang="zh-CN" sz="1300" dirty="0"/>
                <a:t>剪掉</a:t>
              </a:r>
              <a:endParaRPr lang="zh-CN" altLang="zh-CN" sz="1300" b="1" dirty="0">
                <a:solidFill>
                  <a:schemeClr val="tx1">
                    <a:lumMod val="75000"/>
                    <a:lumOff val="25000"/>
                  </a:schemeClr>
                </a:solidFill>
                <a:cs typeface="+mn-ea"/>
                <a:sym typeface="+mn-lt"/>
              </a:endParaRPr>
            </a:p>
          </p:txBody>
        </p:sp>
        <p:sp>
          <p:nvSpPr>
            <p:cNvPr id="79" name="文本框 78"/>
            <p:cNvSpPr txBox="1"/>
            <p:nvPr/>
          </p:nvSpPr>
          <p:spPr>
            <a:xfrm>
              <a:off x="5975923" y="2694169"/>
              <a:ext cx="3867658" cy="327013"/>
            </a:xfrm>
            <a:prstGeom prst="rect">
              <a:avLst/>
            </a:prstGeom>
            <a:noFill/>
          </p:spPr>
          <p:txBody>
            <a:bodyPr wrap="square" rtlCol="0">
              <a:spAutoFit/>
            </a:bodyPr>
            <a:lstStyle/>
            <a:p>
              <a:pPr marL="285750" indent="-285750" latinLnBrk="1">
                <a:lnSpc>
                  <a:spcPct val="130000"/>
                </a:lnSpc>
                <a:buClr>
                  <a:srgbClr val="068DC9"/>
                </a:buClr>
                <a:buFont typeface="Wingdings" panose="05000000000000000000" pitchFamily="2" charset="2"/>
                <a:buChar char="l"/>
              </a:pPr>
              <a:r>
                <a:rPr lang="zh-CN" altLang="zh-CN" sz="1300" dirty="0"/>
                <a:t>把扣子系好，不宜敞开</a:t>
              </a:r>
              <a:endParaRPr lang="zh-CN" altLang="zh-CN" sz="1300" b="1" dirty="0">
                <a:solidFill>
                  <a:schemeClr val="tx1">
                    <a:lumMod val="75000"/>
                    <a:lumOff val="25000"/>
                  </a:schemeClr>
                </a:solidFill>
                <a:cs typeface="+mn-ea"/>
                <a:sym typeface="+mn-lt"/>
              </a:endParaRPr>
            </a:p>
          </p:txBody>
        </p:sp>
        <p:sp>
          <p:nvSpPr>
            <p:cNvPr id="80" name="文本框 79"/>
            <p:cNvSpPr txBox="1"/>
            <p:nvPr/>
          </p:nvSpPr>
          <p:spPr>
            <a:xfrm>
              <a:off x="5975923" y="2920871"/>
              <a:ext cx="3867658" cy="352404"/>
            </a:xfrm>
            <a:prstGeom prst="rect">
              <a:avLst/>
            </a:prstGeom>
            <a:noFill/>
          </p:spPr>
          <p:txBody>
            <a:bodyPr wrap="square" rtlCol="0">
              <a:spAutoFit/>
            </a:bodyPr>
            <a:lstStyle/>
            <a:p>
              <a:pPr marL="285750" indent="-285750" latinLnBrk="1">
                <a:lnSpc>
                  <a:spcPct val="130000"/>
                </a:lnSpc>
                <a:buClr>
                  <a:srgbClr val="068DC9"/>
                </a:buClr>
                <a:buFont typeface="Wingdings" panose="05000000000000000000" pitchFamily="2" charset="2"/>
                <a:buChar char="l"/>
              </a:pPr>
              <a:r>
                <a:rPr lang="zh-CN" altLang="zh-CN" sz="1300" dirty="0"/>
                <a:t>西装外套上的口袋不装东西</a:t>
              </a:r>
              <a:endParaRPr lang="zh-CN" altLang="zh-CN" sz="1300" b="1" dirty="0">
                <a:solidFill>
                  <a:schemeClr val="tx1">
                    <a:lumMod val="75000"/>
                    <a:lumOff val="25000"/>
                  </a:schemeClr>
                </a:solidFill>
                <a:cs typeface="+mn-ea"/>
                <a:sym typeface="+mn-lt"/>
              </a:endParaRPr>
            </a:p>
          </p:txBody>
        </p:sp>
        <p:cxnSp>
          <p:nvCxnSpPr>
            <p:cNvPr id="107" name="直接连接符 106"/>
            <p:cNvCxnSpPr/>
            <p:nvPr/>
          </p:nvCxnSpPr>
          <p:spPr>
            <a:xfrm>
              <a:off x="5813845" y="2616432"/>
              <a:ext cx="0" cy="491576"/>
            </a:xfrm>
            <a:prstGeom prst="line">
              <a:avLst/>
            </a:prstGeom>
            <a:solidFill>
              <a:srgbClr val="00A1D8"/>
            </a:solidFill>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9" name="直接连接符 108"/>
            <p:cNvCxnSpPr/>
            <p:nvPr/>
          </p:nvCxnSpPr>
          <p:spPr>
            <a:xfrm flipH="1">
              <a:off x="5813846" y="3115701"/>
              <a:ext cx="162076" cy="1"/>
            </a:xfrm>
            <a:prstGeom prst="line">
              <a:avLst/>
            </a:prstGeom>
            <a:solidFill>
              <a:srgbClr val="00A1D8"/>
            </a:solidFill>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0" name="直接连接符 109"/>
            <p:cNvCxnSpPr/>
            <p:nvPr/>
          </p:nvCxnSpPr>
          <p:spPr>
            <a:xfrm flipH="1">
              <a:off x="5651768" y="2874832"/>
              <a:ext cx="158430" cy="0"/>
            </a:xfrm>
            <a:prstGeom prst="line">
              <a:avLst/>
            </a:prstGeom>
            <a:solidFill>
              <a:srgbClr val="00A1D8"/>
            </a:solidFill>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6" name="组合 5"/>
          <p:cNvGrpSpPr/>
          <p:nvPr/>
        </p:nvGrpSpPr>
        <p:grpSpPr>
          <a:xfrm>
            <a:off x="5627033" y="1060576"/>
            <a:ext cx="6269998" cy="1563513"/>
            <a:chOff x="5627033" y="1060576"/>
            <a:chExt cx="6269998" cy="1563513"/>
          </a:xfrm>
        </p:grpSpPr>
        <p:sp>
          <p:nvSpPr>
            <p:cNvPr id="73" name="文本框 72"/>
            <p:cNvSpPr txBox="1"/>
            <p:nvPr/>
          </p:nvSpPr>
          <p:spPr>
            <a:xfrm>
              <a:off x="5975923" y="1060576"/>
              <a:ext cx="5517986" cy="327013"/>
            </a:xfrm>
            <a:prstGeom prst="rect">
              <a:avLst/>
            </a:prstGeom>
            <a:noFill/>
          </p:spPr>
          <p:txBody>
            <a:bodyPr wrap="square" rtlCol="0">
              <a:spAutoFit/>
            </a:bodyPr>
            <a:lstStyle/>
            <a:p>
              <a:pPr marL="285750" indent="-285750" latinLnBrk="1">
                <a:lnSpc>
                  <a:spcPct val="130000"/>
                </a:lnSpc>
                <a:buClr>
                  <a:srgbClr val="068DC9"/>
                </a:buClr>
                <a:buFont typeface="Wingdings" panose="05000000000000000000" pitchFamily="2" charset="2"/>
                <a:buChar char="l"/>
              </a:pPr>
              <a:r>
                <a:rPr lang="zh-CN" altLang="zh-CN" sz="1300" dirty="0"/>
                <a:t>衬衫硬领尖角式</a:t>
              </a:r>
              <a:r>
                <a:rPr lang="zh-CN" altLang="en-US" sz="1300" dirty="0"/>
                <a:t>，</a:t>
              </a:r>
              <a:r>
                <a:rPr lang="zh-CN" altLang="zh-CN" sz="1300" dirty="0"/>
                <a:t>领口挺直</a:t>
              </a:r>
              <a:r>
                <a:rPr lang="zh-CN" altLang="en-US" sz="1300" dirty="0"/>
                <a:t>，比外套领子高出</a:t>
              </a:r>
              <a:r>
                <a:rPr lang="en-US" altLang="zh-CN" sz="1300" dirty="0"/>
                <a:t>1.5</a:t>
              </a:r>
              <a:r>
                <a:rPr lang="zh-CN" altLang="en-US" sz="1300" dirty="0"/>
                <a:t>厘米</a:t>
              </a:r>
              <a:endParaRPr lang="zh-CN" altLang="zh-CN" sz="1300" b="1" dirty="0">
                <a:solidFill>
                  <a:schemeClr val="tx1">
                    <a:lumMod val="75000"/>
                    <a:lumOff val="25000"/>
                  </a:schemeClr>
                </a:solidFill>
                <a:cs typeface="+mn-ea"/>
                <a:sym typeface="+mn-lt"/>
              </a:endParaRPr>
            </a:p>
          </p:txBody>
        </p:sp>
        <p:sp>
          <p:nvSpPr>
            <p:cNvPr id="74" name="文本框 73"/>
            <p:cNvSpPr txBox="1"/>
            <p:nvPr/>
          </p:nvSpPr>
          <p:spPr>
            <a:xfrm>
              <a:off x="5975923" y="1287600"/>
              <a:ext cx="3867658" cy="327013"/>
            </a:xfrm>
            <a:prstGeom prst="rect">
              <a:avLst/>
            </a:prstGeom>
            <a:noFill/>
          </p:spPr>
          <p:txBody>
            <a:bodyPr wrap="square" rtlCol="0">
              <a:spAutoFit/>
            </a:bodyPr>
            <a:lstStyle/>
            <a:p>
              <a:pPr marL="285750" indent="-285750" latinLnBrk="1">
                <a:lnSpc>
                  <a:spcPct val="130000"/>
                </a:lnSpc>
                <a:buClr>
                  <a:srgbClr val="068DC9"/>
                </a:buClr>
                <a:buFont typeface="Wingdings" panose="05000000000000000000" pitchFamily="2" charset="2"/>
                <a:buChar char="l"/>
              </a:pPr>
              <a:r>
                <a:rPr lang="zh-CN" altLang="zh-CN" sz="1300" dirty="0"/>
                <a:t>颜色以纯色的为佳</a:t>
              </a:r>
              <a:endParaRPr lang="zh-CN" altLang="zh-CN" sz="1300" b="1" dirty="0">
                <a:solidFill>
                  <a:schemeClr val="tx1">
                    <a:lumMod val="75000"/>
                    <a:lumOff val="25000"/>
                  </a:schemeClr>
                </a:solidFill>
                <a:cs typeface="+mn-ea"/>
                <a:sym typeface="+mn-lt"/>
              </a:endParaRPr>
            </a:p>
          </p:txBody>
        </p:sp>
        <p:sp>
          <p:nvSpPr>
            <p:cNvPr id="92" name="文本框 91"/>
            <p:cNvSpPr txBox="1"/>
            <p:nvPr/>
          </p:nvSpPr>
          <p:spPr>
            <a:xfrm>
              <a:off x="5975923" y="1550723"/>
              <a:ext cx="3867658" cy="352404"/>
            </a:xfrm>
            <a:prstGeom prst="rect">
              <a:avLst/>
            </a:prstGeom>
            <a:noFill/>
          </p:spPr>
          <p:txBody>
            <a:bodyPr wrap="square" rtlCol="0">
              <a:spAutoFit/>
            </a:bodyPr>
            <a:lstStyle/>
            <a:p>
              <a:pPr marL="285750" indent="-285750" latinLnBrk="1">
                <a:lnSpc>
                  <a:spcPct val="130000"/>
                </a:lnSpc>
                <a:buClr>
                  <a:srgbClr val="068DC9"/>
                </a:buClr>
                <a:buFont typeface="Wingdings" panose="05000000000000000000" pitchFamily="2" charset="2"/>
                <a:buChar char="l"/>
              </a:pPr>
              <a:r>
                <a:rPr lang="zh-CN" altLang="en-US" sz="1300" dirty="0">
                  <a:solidFill>
                    <a:schemeClr val="tx1">
                      <a:lumMod val="75000"/>
                      <a:lumOff val="25000"/>
                    </a:schemeClr>
                  </a:solidFill>
                  <a:cs typeface="+mn-ea"/>
                  <a:sym typeface="+mn-lt"/>
                </a:rPr>
                <a:t>袖口长处西装袖口</a:t>
              </a:r>
              <a:r>
                <a:rPr lang="en-US" altLang="zh-CN" sz="1300" dirty="0">
                  <a:solidFill>
                    <a:schemeClr val="tx1">
                      <a:lumMod val="75000"/>
                      <a:lumOff val="25000"/>
                    </a:schemeClr>
                  </a:solidFill>
                  <a:cs typeface="+mn-ea"/>
                  <a:sym typeface="+mn-lt"/>
                </a:rPr>
                <a:t>2</a:t>
              </a:r>
              <a:r>
                <a:rPr lang="zh-CN" altLang="en-US" sz="1300" dirty="0">
                  <a:solidFill>
                    <a:schemeClr val="tx1">
                      <a:lumMod val="75000"/>
                      <a:lumOff val="25000"/>
                    </a:schemeClr>
                  </a:solidFill>
                  <a:cs typeface="+mn-ea"/>
                  <a:sym typeface="+mn-lt"/>
                </a:rPr>
                <a:t>厘米</a:t>
              </a:r>
              <a:endParaRPr lang="zh-CN" altLang="zh-CN" sz="1300" dirty="0">
                <a:solidFill>
                  <a:schemeClr val="tx1">
                    <a:lumMod val="75000"/>
                    <a:lumOff val="25000"/>
                  </a:schemeClr>
                </a:solidFill>
                <a:cs typeface="+mn-ea"/>
                <a:sym typeface="+mn-lt"/>
              </a:endParaRPr>
            </a:p>
          </p:txBody>
        </p:sp>
        <p:sp>
          <p:nvSpPr>
            <p:cNvPr id="94" name="文本框 93"/>
            <p:cNvSpPr txBox="1"/>
            <p:nvPr/>
          </p:nvSpPr>
          <p:spPr>
            <a:xfrm>
              <a:off x="5975923" y="1813846"/>
              <a:ext cx="3867658" cy="352404"/>
            </a:xfrm>
            <a:prstGeom prst="rect">
              <a:avLst/>
            </a:prstGeom>
            <a:noFill/>
          </p:spPr>
          <p:txBody>
            <a:bodyPr wrap="square" rtlCol="0">
              <a:spAutoFit/>
            </a:bodyPr>
            <a:lstStyle/>
            <a:p>
              <a:pPr marL="285750" indent="-285750" latinLnBrk="1">
                <a:lnSpc>
                  <a:spcPct val="130000"/>
                </a:lnSpc>
                <a:buClr>
                  <a:srgbClr val="068DC9"/>
                </a:buClr>
                <a:buFont typeface="Wingdings" panose="05000000000000000000" pitchFamily="2" charset="2"/>
                <a:buChar char="l"/>
              </a:pPr>
              <a:r>
                <a:rPr lang="zh-CN" altLang="en-US" sz="1300" dirty="0">
                  <a:solidFill>
                    <a:schemeClr val="tx1">
                      <a:lumMod val="75000"/>
                      <a:lumOff val="25000"/>
                    </a:schemeClr>
                  </a:solidFill>
                  <a:cs typeface="+mn-ea"/>
                  <a:sym typeface="+mn-lt"/>
                </a:rPr>
                <a:t>下摆塞进裤子</a:t>
              </a:r>
              <a:endParaRPr lang="zh-CN" altLang="zh-CN" sz="1300" dirty="0">
                <a:solidFill>
                  <a:schemeClr val="tx1">
                    <a:lumMod val="75000"/>
                    <a:lumOff val="25000"/>
                  </a:schemeClr>
                </a:solidFill>
                <a:cs typeface="+mn-ea"/>
                <a:sym typeface="+mn-lt"/>
              </a:endParaRPr>
            </a:p>
          </p:txBody>
        </p:sp>
        <p:sp>
          <p:nvSpPr>
            <p:cNvPr id="95" name="文本框 94"/>
            <p:cNvSpPr txBox="1"/>
            <p:nvPr/>
          </p:nvSpPr>
          <p:spPr>
            <a:xfrm>
              <a:off x="5975922" y="2064273"/>
              <a:ext cx="5921109" cy="352404"/>
            </a:xfrm>
            <a:prstGeom prst="rect">
              <a:avLst/>
            </a:prstGeom>
            <a:noFill/>
          </p:spPr>
          <p:txBody>
            <a:bodyPr wrap="square" rtlCol="0">
              <a:spAutoFit/>
            </a:bodyPr>
            <a:lstStyle/>
            <a:p>
              <a:pPr marL="285750" indent="-285750" latinLnBrk="1">
                <a:lnSpc>
                  <a:spcPct val="130000"/>
                </a:lnSpc>
                <a:buClr>
                  <a:srgbClr val="068DC9"/>
                </a:buClr>
                <a:buFont typeface="Wingdings" panose="05000000000000000000" pitchFamily="2" charset="2"/>
                <a:buChar char="l"/>
              </a:pPr>
              <a:r>
                <a:rPr lang="zh-CN" altLang="en-US" sz="1300" dirty="0">
                  <a:solidFill>
                    <a:schemeClr val="tx1">
                      <a:lumMod val="75000"/>
                      <a:lumOff val="25000"/>
                    </a:schemeClr>
                  </a:solidFill>
                  <a:cs typeface="+mn-ea"/>
                  <a:sym typeface="+mn-lt"/>
                </a:rPr>
                <a:t>衬衫配领带，扣子全系上，不卷袖子。不系领带时，最上面扣子不要扣</a:t>
              </a:r>
              <a:endParaRPr lang="zh-CN" altLang="zh-CN" sz="1300" dirty="0">
                <a:solidFill>
                  <a:schemeClr val="tx1">
                    <a:lumMod val="75000"/>
                    <a:lumOff val="25000"/>
                  </a:schemeClr>
                </a:solidFill>
                <a:cs typeface="+mn-ea"/>
                <a:sym typeface="+mn-lt"/>
              </a:endParaRPr>
            </a:p>
          </p:txBody>
        </p:sp>
        <p:cxnSp>
          <p:nvCxnSpPr>
            <p:cNvPr id="97" name="直接连接符 96"/>
            <p:cNvCxnSpPr/>
            <p:nvPr/>
          </p:nvCxnSpPr>
          <p:spPr>
            <a:xfrm>
              <a:off x="5813845" y="1233336"/>
              <a:ext cx="0" cy="1012723"/>
            </a:xfrm>
            <a:prstGeom prst="line">
              <a:avLst/>
            </a:prstGeom>
            <a:solidFill>
              <a:srgbClr val="00A1D8"/>
            </a:solidFill>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5" name="直接连接符 104"/>
            <p:cNvCxnSpPr/>
            <p:nvPr/>
          </p:nvCxnSpPr>
          <p:spPr>
            <a:xfrm flipH="1">
              <a:off x="5627033" y="1724948"/>
              <a:ext cx="183165" cy="0"/>
            </a:xfrm>
            <a:prstGeom prst="line">
              <a:avLst/>
            </a:prstGeom>
            <a:solidFill>
              <a:srgbClr val="00A1D8"/>
            </a:solidFill>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6" name="直接连接符 115"/>
            <p:cNvCxnSpPr/>
            <p:nvPr/>
          </p:nvCxnSpPr>
          <p:spPr>
            <a:xfrm flipH="1">
              <a:off x="5813846" y="2624088"/>
              <a:ext cx="162076" cy="1"/>
            </a:xfrm>
            <a:prstGeom prst="line">
              <a:avLst/>
            </a:prstGeom>
            <a:solidFill>
              <a:srgbClr val="00A1D8"/>
            </a:solidFill>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7" name="直接连接符 116"/>
            <p:cNvCxnSpPr/>
            <p:nvPr/>
          </p:nvCxnSpPr>
          <p:spPr>
            <a:xfrm flipH="1">
              <a:off x="5813846" y="2253714"/>
              <a:ext cx="162076" cy="1"/>
            </a:xfrm>
            <a:prstGeom prst="line">
              <a:avLst/>
            </a:prstGeom>
            <a:solidFill>
              <a:srgbClr val="00A1D8"/>
            </a:solidFill>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8" name="直接连接符 117"/>
            <p:cNvCxnSpPr/>
            <p:nvPr/>
          </p:nvCxnSpPr>
          <p:spPr>
            <a:xfrm flipH="1">
              <a:off x="5813846" y="1240992"/>
              <a:ext cx="162076" cy="1"/>
            </a:xfrm>
            <a:prstGeom prst="line">
              <a:avLst/>
            </a:prstGeom>
            <a:solidFill>
              <a:srgbClr val="00A1D8"/>
            </a:solidFill>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10" name="组合 9"/>
          <p:cNvGrpSpPr/>
          <p:nvPr/>
        </p:nvGrpSpPr>
        <p:grpSpPr>
          <a:xfrm>
            <a:off x="5651768" y="3406227"/>
            <a:ext cx="5468515" cy="794421"/>
            <a:chOff x="5651768" y="3406227"/>
            <a:chExt cx="5468515" cy="794421"/>
          </a:xfrm>
        </p:grpSpPr>
        <p:sp>
          <p:nvSpPr>
            <p:cNvPr id="81" name="文本框 80"/>
            <p:cNvSpPr txBox="1"/>
            <p:nvPr/>
          </p:nvSpPr>
          <p:spPr>
            <a:xfrm>
              <a:off x="5975923" y="3406227"/>
              <a:ext cx="3867658" cy="352404"/>
            </a:xfrm>
            <a:prstGeom prst="rect">
              <a:avLst/>
            </a:prstGeom>
            <a:noFill/>
          </p:spPr>
          <p:txBody>
            <a:bodyPr wrap="square" rtlCol="0">
              <a:spAutoFit/>
            </a:bodyPr>
            <a:lstStyle/>
            <a:p>
              <a:pPr marL="285750" indent="-285750" latinLnBrk="1">
                <a:lnSpc>
                  <a:spcPct val="130000"/>
                </a:lnSpc>
                <a:buClr>
                  <a:srgbClr val="068DC9"/>
                </a:buClr>
                <a:buFont typeface="Wingdings" panose="05000000000000000000" pitchFamily="2" charset="2"/>
                <a:buChar char="l"/>
              </a:pPr>
              <a:r>
                <a:rPr lang="zh-CN" altLang="zh-CN" sz="1300" dirty="0"/>
                <a:t>注意领带的色彩</a:t>
              </a:r>
              <a:endParaRPr lang="zh-CN" altLang="zh-CN" sz="1300" b="1" dirty="0">
                <a:solidFill>
                  <a:schemeClr val="tx1">
                    <a:lumMod val="75000"/>
                    <a:lumOff val="25000"/>
                  </a:schemeClr>
                </a:solidFill>
                <a:cs typeface="+mn-ea"/>
                <a:sym typeface="+mn-lt"/>
              </a:endParaRPr>
            </a:p>
          </p:txBody>
        </p:sp>
        <p:sp>
          <p:nvSpPr>
            <p:cNvPr id="82" name="文本框 81"/>
            <p:cNvSpPr txBox="1"/>
            <p:nvPr/>
          </p:nvSpPr>
          <p:spPr>
            <a:xfrm>
              <a:off x="5975922" y="3632291"/>
              <a:ext cx="5144361" cy="352404"/>
            </a:xfrm>
            <a:prstGeom prst="rect">
              <a:avLst/>
            </a:prstGeom>
            <a:noFill/>
          </p:spPr>
          <p:txBody>
            <a:bodyPr wrap="square" rtlCol="0">
              <a:spAutoFit/>
            </a:bodyPr>
            <a:lstStyle/>
            <a:p>
              <a:pPr marL="285750" indent="-285750" latinLnBrk="1">
                <a:lnSpc>
                  <a:spcPct val="130000"/>
                </a:lnSpc>
                <a:buClr>
                  <a:srgbClr val="068DC9"/>
                </a:buClr>
                <a:buFont typeface="Wingdings" panose="05000000000000000000" pitchFamily="2" charset="2"/>
                <a:buChar char="l"/>
              </a:pPr>
              <a:r>
                <a:rPr lang="zh-CN" altLang="zh-CN" sz="1300" dirty="0"/>
                <a:t>领带夹一般夹在衬衫的第三、第四粒扣子中间</a:t>
              </a:r>
              <a:endParaRPr lang="zh-CN" altLang="zh-CN" sz="1300" b="1" dirty="0">
                <a:solidFill>
                  <a:schemeClr val="tx1">
                    <a:lumMod val="75000"/>
                    <a:lumOff val="25000"/>
                  </a:schemeClr>
                </a:solidFill>
                <a:cs typeface="+mn-ea"/>
                <a:sym typeface="+mn-lt"/>
              </a:endParaRPr>
            </a:p>
          </p:txBody>
        </p:sp>
        <p:sp>
          <p:nvSpPr>
            <p:cNvPr id="84" name="文本框 83"/>
            <p:cNvSpPr txBox="1"/>
            <p:nvPr/>
          </p:nvSpPr>
          <p:spPr>
            <a:xfrm>
              <a:off x="5975922" y="3848244"/>
              <a:ext cx="5144361" cy="352404"/>
            </a:xfrm>
            <a:prstGeom prst="rect">
              <a:avLst/>
            </a:prstGeom>
            <a:noFill/>
          </p:spPr>
          <p:txBody>
            <a:bodyPr wrap="square" rtlCol="0">
              <a:spAutoFit/>
            </a:bodyPr>
            <a:lstStyle/>
            <a:p>
              <a:pPr marL="285750" indent="-285750" latinLnBrk="1">
                <a:lnSpc>
                  <a:spcPct val="130000"/>
                </a:lnSpc>
                <a:buClr>
                  <a:srgbClr val="068DC9"/>
                </a:buClr>
                <a:buFont typeface="Wingdings" panose="05000000000000000000" pitchFamily="2" charset="2"/>
                <a:buChar char="l"/>
              </a:pPr>
              <a:r>
                <a:rPr lang="zh-CN" altLang="zh-CN" sz="1300" dirty="0"/>
                <a:t>穿马甲或毛衣，一定要把领带放在毛衣、马甲里面</a:t>
              </a:r>
              <a:endParaRPr lang="zh-CN" altLang="zh-CN" sz="1300" b="1" dirty="0">
                <a:solidFill>
                  <a:schemeClr val="tx1">
                    <a:lumMod val="75000"/>
                    <a:lumOff val="25000"/>
                  </a:schemeClr>
                </a:solidFill>
                <a:cs typeface="+mn-ea"/>
                <a:sym typeface="+mn-lt"/>
              </a:endParaRPr>
            </a:p>
          </p:txBody>
        </p:sp>
        <p:cxnSp>
          <p:nvCxnSpPr>
            <p:cNvPr id="119" name="直接连接符 118"/>
            <p:cNvCxnSpPr/>
            <p:nvPr/>
          </p:nvCxnSpPr>
          <p:spPr>
            <a:xfrm>
              <a:off x="5813845" y="3538191"/>
              <a:ext cx="0" cy="491576"/>
            </a:xfrm>
            <a:prstGeom prst="line">
              <a:avLst/>
            </a:prstGeom>
            <a:solidFill>
              <a:srgbClr val="00A1D8"/>
            </a:solidFill>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0" name="直接连接符 119"/>
            <p:cNvCxnSpPr/>
            <p:nvPr/>
          </p:nvCxnSpPr>
          <p:spPr>
            <a:xfrm flipH="1">
              <a:off x="5813846" y="4037460"/>
              <a:ext cx="162076" cy="1"/>
            </a:xfrm>
            <a:prstGeom prst="line">
              <a:avLst/>
            </a:prstGeom>
            <a:solidFill>
              <a:srgbClr val="00A1D8"/>
            </a:solidFill>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1" name="直接连接符 120"/>
            <p:cNvCxnSpPr/>
            <p:nvPr/>
          </p:nvCxnSpPr>
          <p:spPr>
            <a:xfrm flipH="1">
              <a:off x="5651768" y="3796591"/>
              <a:ext cx="158430" cy="0"/>
            </a:xfrm>
            <a:prstGeom prst="line">
              <a:avLst/>
            </a:prstGeom>
            <a:solidFill>
              <a:srgbClr val="00A1D8"/>
            </a:solidFill>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2" name="直接连接符 121"/>
            <p:cNvCxnSpPr/>
            <p:nvPr/>
          </p:nvCxnSpPr>
          <p:spPr>
            <a:xfrm flipH="1">
              <a:off x="5813846" y="3545847"/>
              <a:ext cx="162076" cy="1"/>
            </a:xfrm>
            <a:prstGeom prst="line">
              <a:avLst/>
            </a:prstGeom>
            <a:solidFill>
              <a:srgbClr val="00A1D8"/>
            </a:solidFill>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11" name="组合 10"/>
          <p:cNvGrpSpPr/>
          <p:nvPr/>
        </p:nvGrpSpPr>
        <p:grpSpPr>
          <a:xfrm>
            <a:off x="5651768" y="4403319"/>
            <a:ext cx="5468515" cy="816638"/>
            <a:chOff x="5651768" y="4403319"/>
            <a:chExt cx="5468515" cy="816638"/>
          </a:xfrm>
        </p:grpSpPr>
        <p:sp>
          <p:nvSpPr>
            <p:cNvPr id="88" name="文本框 87"/>
            <p:cNvSpPr txBox="1"/>
            <p:nvPr/>
          </p:nvSpPr>
          <p:spPr>
            <a:xfrm>
              <a:off x="5975922" y="4403319"/>
              <a:ext cx="5144361" cy="352404"/>
            </a:xfrm>
            <a:prstGeom prst="rect">
              <a:avLst/>
            </a:prstGeom>
            <a:noFill/>
          </p:spPr>
          <p:txBody>
            <a:bodyPr wrap="square" rtlCol="0">
              <a:spAutoFit/>
            </a:bodyPr>
            <a:lstStyle/>
            <a:p>
              <a:pPr marL="285750" indent="-285750" latinLnBrk="1">
                <a:lnSpc>
                  <a:spcPct val="130000"/>
                </a:lnSpc>
                <a:buClr>
                  <a:srgbClr val="068DC9"/>
                </a:buClr>
                <a:buFont typeface="Wingdings" panose="05000000000000000000" pitchFamily="2" charset="2"/>
                <a:buChar char="l"/>
              </a:pPr>
              <a:r>
                <a:rPr lang="zh-CN" altLang="zh-CN" sz="1300" dirty="0"/>
                <a:t>裤脚接触脚背</a:t>
              </a:r>
              <a:r>
                <a:rPr lang="zh-CN" altLang="en-US" sz="1300" dirty="0"/>
                <a:t>，</a:t>
              </a:r>
              <a:r>
                <a:rPr lang="zh-CN" altLang="zh-CN" sz="1300" dirty="0"/>
                <a:t>达到皮鞋后帮的一半为佳</a:t>
              </a:r>
              <a:endParaRPr lang="zh-CN" altLang="zh-CN" sz="1300" b="1" dirty="0">
                <a:solidFill>
                  <a:schemeClr val="tx1">
                    <a:lumMod val="75000"/>
                    <a:lumOff val="25000"/>
                  </a:schemeClr>
                </a:solidFill>
                <a:cs typeface="+mn-ea"/>
                <a:sym typeface="+mn-lt"/>
              </a:endParaRPr>
            </a:p>
          </p:txBody>
        </p:sp>
        <p:sp>
          <p:nvSpPr>
            <p:cNvPr id="89" name="文本框 88"/>
            <p:cNvSpPr txBox="1"/>
            <p:nvPr/>
          </p:nvSpPr>
          <p:spPr>
            <a:xfrm>
              <a:off x="5975922" y="4624312"/>
              <a:ext cx="5144361" cy="352404"/>
            </a:xfrm>
            <a:prstGeom prst="rect">
              <a:avLst/>
            </a:prstGeom>
            <a:noFill/>
          </p:spPr>
          <p:txBody>
            <a:bodyPr wrap="square" rtlCol="0">
              <a:spAutoFit/>
            </a:bodyPr>
            <a:lstStyle/>
            <a:p>
              <a:pPr marL="285750" indent="-285750" latinLnBrk="1">
                <a:lnSpc>
                  <a:spcPct val="130000"/>
                </a:lnSpc>
                <a:buClr>
                  <a:srgbClr val="068DC9"/>
                </a:buClr>
                <a:buFont typeface="Wingdings" panose="05000000000000000000" pitchFamily="2" charset="2"/>
                <a:buChar char="l"/>
              </a:pPr>
              <a:r>
                <a:rPr lang="zh-CN" altLang="zh-CN" sz="1300" dirty="0"/>
                <a:t>裤线要清晰、笔直</a:t>
              </a:r>
              <a:endParaRPr lang="zh-CN" altLang="zh-CN" sz="1300" b="1" dirty="0">
                <a:solidFill>
                  <a:schemeClr val="tx1">
                    <a:lumMod val="75000"/>
                    <a:lumOff val="25000"/>
                  </a:schemeClr>
                </a:solidFill>
                <a:cs typeface="+mn-ea"/>
                <a:sym typeface="+mn-lt"/>
              </a:endParaRPr>
            </a:p>
          </p:txBody>
        </p:sp>
        <p:sp>
          <p:nvSpPr>
            <p:cNvPr id="90" name="文本框 89"/>
            <p:cNvSpPr txBox="1"/>
            <p:nvPr/>
          </p:nvSpPr>
          <p:spPr>
            <a:xfrm>
              <a:off x="5975922" y="4867553"/>
              <a:ext cx="5144361" cy="352404"/>
            </a:xfrm>
            <a:prstGeom prst="rect">
              <a:avLst/>
            </a:prstGeom>
            <a:noFill/>
          </p:spPr>
          <p:txBody>
            <a:bodyPr wrap="square" rtlCol="0">
              <a:spAutoFit/>
            </a:bodyPr>
            <a:lstStyle/>
            <a:p>
              <a:pPr marL="285750" indent="-285750" latinLnBrk="1">
                <a:lnSpc>
                  <a:spcPct val="130000"/>
                </a:lnSpc>
                <a:buClr>
                  <a:srgbClr val="068DC9"/>
                </a:buClr>
                <a:buFont typeface="Wingdings" panose="05000000000000000000" pitchFamily="2" charset="2"/>
                <a:buChar char="l"/>
              </a:pPr>
              <a:r>
                <a:rPr lang="zh-CN" altLang="zh-CN" sz="1300" dirty="0"/>
                <a:t>裤扣要扣好，拉链全部拉严</a:t>
              </a:r>
              <a:endParaRPr lang="zh-CN" altLang="zh-CN" sz="1300" b="1" dirty="0">
                <a:solidFill>
                  <a:schemeClr val="tx1">
                    <a:lumMod val="75000"/>
                    <a:lumOff val="25000"/>
                  </a:schemeClr>
                </a:solidFill>
                <a:cs typeface="+mn-ea"/>
                <a:sym typeface="+mn-lt"/>
              </a:endParaRPr>
            </a:p>
          </p:txBody>
        </p:sp>
        <p:cxnSp>
          <p:nvCxnSpPr>
            <p:cNvPr id="123" name="直接连接符 122"/>
            <p:cNvCxnSpPr/>
            <p:nvPr/>
          </p:nvCxnSpPr>
          <p:spPr>
            <a:xfrm>
              <a:off x="5813845" y="4541668"/>
              <a:ext cx="0" cy="491576"/>
            </a:xfrm>
            <a:prstGeom prst="line">
              <a:avLst/>
            </a:prstGeom>
            <a:solidFill>
              <a:srgbClr val="00A1D8"/>
            </a:solidFill>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4" name="直接连接符 123"/>
            <p:cNvCxnSpPr/>
            <p:nvPr/>
          </p:nvCxnSpPr>
          <p:spPr>
            <a:xfrm flipH="1">
              <a:off x="5813846" y="5040937"/>
              <a:ext cx="162076" cy="1"/>
            </a:xfrm>
            <a:prstGeom prst="line">
              <a:avLst/>
            </a:prstGeom>
            <a:solidFill>
              <a:srgbClr val="00A1D8"/>
            </a:solidFill>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5" name="直接连接符 124"/>
            <p:cNvCxnSpPr/>
            <p:nvPr/>
          </p:nvCxnSpPr>
          <p:spPr>
            <a:xfrm flipH="1">
              <a:off x="5651768" y="4800068"/>
              <a:ext cx="158430" cy="0"/>
            </a:xfrm>
            <a:prstGeom prst="line">
              <a:avLst/>
            </a:prstGeom>
            <a:solidFill>
              <a:srgbClr val="00A1D8"/>
            </a:solidFill>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6" name="直接连接符 125"/>
            <p:cNvCxnSpPr/>
            <p:nvPr/>
          </p:nvCxnSpPr>
          <p:spPr>
            <a:xfrm flipH="1">
              <a:off x="5813846" y="4549324"/>
              <a:ext cx="162076" cy="1"/>
            </a:xfrm>
            <a:prstGeom prst="line">
              <a:avLst/>
            </a:prstGeom>
            <a:solidFill>
              <a:srgbClr val="00A1D8"/>
            </a:solidFill>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12" name="组合 11"/>
          <p:cNvGrpSpPr/>
          <p:nvPr/>
        </p:nvGrpSpPr>
        <p:grpSpPr>
          <a:xfrm>
            <a:off x="5651768" y="5292569"/>
            <a:ext cx="5468515" cy="834186"/>
            <a:chOff x="5651768" y="5292569"/>
            <a:chExt cx="5468515" cy="834186"/>
          </a:xfrm>
        </p:grpSpPr>
        <p:sp>
          <p:nvSpPr>
            <p:cNvPr id="85" name="文本框 84"/>
            <p:cNvSpPr txBox="1"/>
            <p:nvPr/>
          </p:nvSpPr>
          <p:spPr>
            <a:xfrm>
              <a:off x="5975922" y="5292569"/>
              <a:ext cx="5144361" cy="352404"/>
            </a:xfrm>
            <a:prstGeom prst="rect">
              <a:avLst/>
            </a:prstGeom>
            <a:noFill/>
          </p:spPr>
          <p:txBody>
            <a:bodyPr wrap="square" rtlCol="0">
              <a:spAutoFit/>
            </a:bodyPr>
            <a:lstStyle/>
            <a:p>
              <a:pPr marL="285750" indent="-285750" latinLnBrk="1">
                <a:lnSpc>
                  <a:spcPct val="130000"/>
                </a:lnSpc>
                <a:buClr>
                  <a:srgbClr val="068DC9"/>
                </a:buClr>
                <a:buFont typeface="Wingdings" panose="05000000000000000000" pitchFamily="2" charset="2"/>
                <a:buChar char="l"/>
              </a:pPr>
              <a:r>
                <a:rPr lang="zh-CN" altLang="zh-CN" sz="1300" dirty="0"/>
                <a:t>穿西装一定要配皮鞋</a:t>
              </a:r>
              <a:endParaRPr lang="zh-CN" altLang="zh-CN" sz="1300" b="1" dirty="0">
                <a:solidFill>
                  <a:schemeClr val="tx1">
                    <a:lumMod val="75000"/>
                    <a:lumOff val="25000"/>
                  </a:schemeClr>
                </a:solidFill>
                <a:cs typeface="+mn-ea"/>
                <a:sym typeface="+mn-lt"/>
              </a:endParaRPr>
            </a:p>
          </p:txBody>
        </p:sp>
        <p:sp>
          <p:nvSpPr>
            <p:cNvPr id="86" name="文本框 85"/>
            <p:cNvSpPr txBox="1"/>
            <p:nvPr/>
          </p:nvSpPr>
          <p:spPr>
            <a:xfrm>
              <a:off x="5975922" y="5538376"/>
              <a:ext cx="5144361" cy="352404"/>
            </a:xfrm>
            <a:prstGeom prst="rect">
              <a:avLst/>
            </a:prstGeom>
            <a:noFill/>
          </p:spPr>
          <p:txBody>
            <a:bodyPr wrap="square" rtlCol="0">
              <a:spAutoFit/>
            </a:bodyPr>
            <a:lstStyle/>
            <a:p>
              <a:pPr marL="285750" indent="-285750" latinLnBrk="1">
                <a:lnSpc>
                  <a:spcPct val="130000"/>
                </a:lnSpc>
                <a:buClr>
                  <a:srgbClr val="068DC9"/>
                </a:buClr>
                <a:buFont typeface="Wingdings" panose="05000000000000000000" pitchFamily="2" charset="2"/>
                <a:buChar char="l"/>
              </a:pPr>
              <a:r>
                <a:rPr lang="zh-CN" altLang="en-US" sz="1300" dirty="0">
                  <a:solidFill>
                    <a:schemeClr val="tx1">
                      <a:lumMod val="75000"/>
                      <a:lumOff val="25000"/>
                    </a:schemeClr>
                  </a:solidFill>
                  <a:cs typeface="+mn-ea"/>
                  <a:sym typeface="+mn-lt"/>
                </a:rPr>
                <a:t>皮鞋颜色与西装相近</a:t>
              </a:r>
              <a:endParaRPr lang="zh-CN" altLang="zh-CN" sz="1300" dirty="0">
                <a:solidFill>
                  <a:schemeClr val="tx1">
                    <a:lumMod val="75000"/>
                    <a:lumOff val="25000"/>
                  </a:schemeClr>
                </a:solidFill>
                <a:cs typeface="+mn-ea"/>
                <a:sym typeface="+mn-lt"/>
              </a:endParaRPr>
            </a:p>
          </p:txBody>
        </p:sp>
        <p:sp>
          <p:nvSpPr>
            <p:cNvPr id="87" name="文本框 86"/>
            <p:cNvSpPr txBox="1"/>
            <p:nvPr/>
          </p:nvSpPr>
          <p:spPr>
            <a:xfrm>
              <a:off x="5975922" y="5774351"/>
              <a:ext cx="5144361" cy="352404"/>
            </a:xfrm>
            <a:prstGeom prst="rect">
              <a:avLst/>
            </a:prstGeom>
            <a:noFill/>
          </p:spPr>
          <p:txBody>
            <a:bodyPr wrap="square" rtlCol="0">
              <a:spAutoFit/>
            </a:bodyPr>
            <a:lstStyle/>
            <a:p>
              <a:pPr marL="285750" indent="-285750" latinLnBrk="1">
                <a:lnSpc>
                  <a:spcPct val="130000"/>
                </a:lnSpc>
                <a:buClr>
                  <a:srgbClr val="068DC9"/>
                </a:buClr>
                <a:buFont typeface="Wingdings" panose="05000000000000000000" pitchFamily="2" charset="2"/>
                <a:buChar char="l"/>
              </a:pPr>
              <a:r>
                <a:rPr lang="zh-CN" altLang="en-US" sz="1300" dirty="0">
                  <a:solidFill>
                    <a:schemeClr val="tx1">
                      <a:lumMod val="75000"/>
                      <a:lumOff val="25000"/>
                    </a:schemeClr>
                  </a:solidFill>
                  <a:cs typeface="+mn-ea"/>
                  <a:sym typeface="+mn-lt"/>
                </a:rPr>
                <a:t>袜子色彩与皮鞋相近</a:t>
              </a:r>
              <a:endParaRPr lang="zh-CN" altLang="zh-CN" sz="1300" dirty="0">
                <a:solidFill>
                  <a:schemeClr val="tx1">
                    <a:lumMod val="75000"/>
                    <a:lumOff val="25000"/>
                  </a:schemeClr>
                </a:solidFill>
                <a:cs typeface="+mn-ea"/>
                <a:sym typeface="+mn-lt"/>
              </a:endParaRPr>
            </a:p>
          </p:txBody>
        </p:sp>
        <p:cxnSp>
          <p:nvCxnSpPr>
            <p:cNvPr id="127" name="直接连接符 126"/>
            <p:cNvCxnSpPr/>
            <p:nvPr/>
          </p:nvCxnSpPr>
          <p:spPr>
            <a:xfrm>
              <a:off x="5813845" y="5427743"/>
              <a:ext cx="0" cy="491576"/>
            </a:xfrm>
            <a:prstGeom prst="line">
              <a:avLst/>
            </a:prstGeom>
            <a:solidFill>
              <a:srgbClr val="00A1D8"/>
            </a:solidFill>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8" name="直接连接符 127"/>
            <p:cNvCxnSpPr/>
            <p:nvPr/>
          </p:nvCxnSpPr>
          <p:spPr>
            <a:xfrm flipH="1">
              <a:off x="5813846" y="5927012"/>
              <a:ext cx="162076" cy="1"/>
            </a:xfrm>
            <a:prstGeom prst="line">
              <a:avLst/>
            </a:prstGeom>
            <a:solidFill>
              <a:srgbClr val="00A1D8"/>
            </a:solidFill>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9" name="直接连接符 128"/>
            <p:cNvCxnSpPr/>
            <p:nvPr/>
          </p:nvCxnSpPr>
          <p:spPr>
            <a:xfrm flipH="1">
              <a:off x="5651768" y="5686143"/>
              <a:ext cx="158430" cy="0"/>
            </a:xfrm>
            <a:prstGeom prst="line">
              <a:avLst/>
            </a:prstGeom>
            <a:solidFill>
              <a:srgbClr val="00A1D8"/>
            </a:solidFill>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0" name="直接连接符 129"/>
            <p:cNvCxnSpPr/>
            <p:nvPr/>
          </p:nvCxnSpPr>
          <p:spPr>
            <a:xfrm flipH="1">
              <a:off x="5813846" y="5435399"/>
              <a:ext cx="162076" cy="1"/>
            </a:xfrm>
            <a:prstGeom prst="line">
              <a:avLst/>
            </a:prstGeom>
            <a:solidFill>
              <a:srgbClr val="00A1D8"/>
            </a:solidFill>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132" name="组合 131"/>
          <p:cNvGrpSpPr/>
          <p:nvPr/>
        </p:nvGrpSpPr>
        <p:grpSpPr>
          <a:xfrm>
            <a:off x="3652983" y="330010"/>
            <a:ext cx="4886034" cy="465388"/>
            <a:chOff x="1310486" y="1277355"/>
            <a:chExt cx="4886034" cy="465388"/>
          </a:xfrm>
        </p:grpSpPr>
        <p:sp>
          <p:nvSpPr>
            <p:cNvPr id="133" name="圆角矩形 132"/>
            <p:cNvSpPr/>
            <p:nvPr/>
          </p:nvSpPr>
          <p:spPr>
            <a:xfrm>
              <a:off x="1310486" y="1277355"/>
              <a:ext cx="4886034" cy="461664"/>
            </a:xfrm>
            <a:prstGeom prst="roundRect">
              <a:avLst>
                <a:gd name="adj" fmla="val 50000"/>
              </a:avLst>
            </a:prstGeom>
            <a:gradFill>
              <a:gsLst>
                <a:gs pos="0">
                  <a:srgbClr val="067FC9"/>
                </a:gs>
                <a:gs pos="100000">
                  <a:srgbClr val="00B2CA"/>
                </a:gs>
              </a:gsLst>
              <a:lin ang="2700000" scaled="1"/>
            </a:gradFill>
            <a:ln>
              <a:noFill/>
            </a:ln>
            <a:effectLst>
              <a:outerShdw blurRad="444500" dist="254000" dir="8100000" algn="tr"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00" dirty="0">
                <a:cs typeface="+mn-ea"/>
                <a:sym typeface="+mn-lt"/>
              </a:endParaRPr>
            </a:p>
          </p:txBody>
        </p:sp>
        <p:sp>
          <p:nvSpPr>
            <p:cNvPr id="134" name="文本框 133"/>
            <p:cNvSpPr txBox="1"/>
            <p:nvPr/>
          </p:nvSpPr>
          <p:spPr>
            <a:xfrm>
              <a:off x="1827117" y="1311856"/>
              <a:ext cx="4091675" cy="430887"/>
            </a:xfrm>
            <a:prstGeom prst="rect">
              <a:avLst/>
            </a:prstGeom>
            <a:noFill/>
          </p:spPr>
          <p:txBody>
            <a:bodyPr wrap="square" rtlCol="0">
              <a:spAutoFit/>
            </a:bodyPr>
            <a:lstStyle/>
            <a:p>
              <a:pPr latinLnBrk="1"/>
              <a:r>
                <a:rPr lang="en-US" altLang="zh-CN" sz="2200" dirty="0">
                  <a:solidFill>
                    <a:schemeClr val="bg1"/>
                  </a:solidFill>
                </a:rPr>
                <a:t>2.1.4  </a:t>
              </a:r>
              <a:r>
                <a:rPr lang="zh-CN" altLang="en-US" sz="2200" dirty="0">
                  <a:solidFill>
                    <a:schemeClr val="bg1"/>
                  </a:solidFill>
                </a:rPr>
                <a:t>服饰</a:t>
              </a:r>
              <a:r>
                <a:rPr lang="en-US" altLang="zh-CN" sz="2200" dirty="0">
                  <a:solidFill>
                    <a:schemeClr val="bg1"/>
                  </a:solidFill>
                </a:rPr>
                <a:t>——</a:t>
              </a:r>
              <a:r>
                <a:rPr lang="zh-CN" altLang="en-US" sz="2200" dirty="0">
                  <a:solidFill>
                    <a:schemeClr val="bg1"/>
                  </a:solidFill>
                </a:rPr>
                <a:t>也要讲原则</a:t>
              </a:r>
              <a:endParaRPr lang="zh-CN" altLang="zh-CN" sz="2200" b="1" dirty="0">
                <a:solidFill>
                  <a:schemeClr val="bg1"/>
                </a:solidFill>
                <a:cs typeface="+mn-ea"/>
                <a:sym typeface="+mn-lt"/>
              </a:endParaRPr>
            </a:p>
          </p:txBody>
        </p:sp>
      </p:grpSp>
      <p:sp>
        <p:nvSpPr>
          <p:cNvPr id="138" name="圆角矩形 137"/>
          <p:cNvSpPr/>
          <p:nvPr/>
        </p:nvSpPr>
        <p:spPr>
          <a:xfrm>
            <a:off x="3807325" y="6294474"/>
            <a:ext cx="4577351" cy="455304"/>
          </a:xfrm>
          <a:prstGeom prst="roundRect">
            <a:avLst>
              <a:gd name="adj" fmla="val 50000"/>
            </a:avLst>
          </a:prstGeom>
          <a:noFill/>
          <a:ln w="0">
            <a:solidFill>
              <a:schemeClr val="tx1">
                <a:lumMod val="65000"/>
                <a:lumOff val="35000"/>
              </a:schemeClr>
            </a:solidFill>
          </a:ln>
          <a:effectLst>
            <a:outerShdw blurRad="444500" dist="254000" dir="8100000" sx="71000" sy="71000" algn="tr"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200" dirty="0">
                <a:solidFill>
                  <a:schemeClr val="tx1">
                    <a:lumMod val="65000"/>
                    <a:lumOff val="35000"/>
                  </a:schemeClr>
                </a:solidFill>
                <a:sym typeface="+mn-lt"/>
              </a:rPr>
              <a:t>2.1 </a:t>
            </a:r>
            <a:r>
              <a:rPr lang="zh-CN" altLang="en-US" sz="2200" dirty="0">
                <a:solidFill>
                  <a:schemeClr val="tx1">
                    <a:lumMod val="65000"/>
                    <a:lumOff val="35000"/>
                  </a:schemeClr>
                </a:solidFill>
                <a:sym typeface="+mn-lt"/>
              </a:rPr>
              <a:t>仪表篇</a:t>
            </a:r>
          </a:p>
        </p:txBody>
      </p:sp>
    </p:spTree>
  </p:cSld>
  <p:clrMapOvr>
    <a:masterClrMapping/>
  </p:clrMapOvr>
  <p:transition spd="slow" advTm="2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132"/>
                                        </p:tgtEl>
                                        <p:attrNameLst>
                                          <p:attrName>style.visibility</p:attrName>
                                        </p:attrNameLst>
                                      </p:cBhvr>
                                      <p:to>
                                        <p:strVal val="visible"/>
                                      </p:to>
                                    </p:set>
                                    <p:anim calcmode="lin" valueType="num">
                                      <p:cBhvr additive="base">
                                        <p:cTn id="7" dur="500" fill="hold"/>
                                        <p:tgtEl>
                                          <p:spTgt spid="132"/>
                                        </p:tgtEl>
                                        <p:attrNameLst>
                                          <p:attrName>ppt_x</p:attrName>
                                        </p:attrNameLst>
                                      </p:cBhvr>
                                      <p:tavLst>
                                        <p:tav tm="0">
                                          <p:val>
                                            <p:strVal val="1+#ppt_w/2"/>
                                          </p:val>
                                        </p:tav>
                                        <p:tav tm="100000">
                                          <p:val>
                                            <p:strVal val="#ppt_x"/>
                                          </p:val>
                                        </p:tav>
                                      </p:tavLst>
                                    </p:anim>
                                    <p:anim calcmode="lin" valueType="num">
                                      <p:cBhvr additive="base">
                                        <p:cTn id="8" dur="500" fill="hold"/>
                                        <p:tgtEl>
                                          <p:spTgt spid="13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p:cTn id="12" dur="500" fill="hold"/>
                                        <p:tgtEl>
                                          <p:spTgt spid="31"/>
                                        </p:tgtEl>
                                        <p:attrNameLst>
                                          <p:attrName>ppt_w</p:attrName>
                                        </p:attrNameLst>
                                      </p:cBhvr>
                                      <p:tavLst>
                                        <p:tav tm="0">
                                          <p:val>
                                            <p:fltVal val="0"/>
                                          </p:val>
                                        </p:tav>
                                        <p:tav tm="100000">
                                          <p:val>
                                            <p:strVal val="#ppt_w"/>
                                          </p:val>
                                        </p:tav>
                                      </p:tavLst>
                                    </p:anim>
                                    <p:anim calcmode="lin" valueType="num">
                                      <p:cBhvr>
                                        <p:cTn id="13" dur="500" fill="hold"/>
                                        <p:tgtEl>
                                          <p:spTgt spid="31"/>
                                        </p:tgtEl>
                                        <p:attrNameLst>
                                          <p:attrName>ppt_h</p:attrName>
                                        </p:attrNameLst>
                                      </p:cBhvr>
                                      <p:tavLst>
                                        <p:tav tm="0">
                                          <p:val>
                                            <p:fltVal val="0"/>
                                          </p:val>
                                        </p:tav>
                                        <p:tav tm="100000">
                                          <p:val>
                                            <p:strVal val="#ppt_h"/>
                                          </p:val>
                                        </p:tav>
                                      </p:tavLst>
                                    </p:anim>
                                    <p:animEffect transition="in" filter="fade">
                                      <p:cBhvr>
                                        <p:cTn id="14" dur="500"/>
                                        <p:tgtEl>
                                          <p:spTgt spid="31"/>
                                        </p:tgtEl>
                                      </p:cBhvr>
                                    </p:animEffect>
                                  </p:childTnLst>
                                </p:cTn>
                              </p:par>
                            </p:childTnLst>
                          </p:cTn>
                        </p:par>
                        <p:par>
                          <p:cTn id="15" fill="hold">
                            <p:stCondLst>
                              <p:cond delay="1000"/>
                            </p:stCondLst>
                            <p:childTnLst>
                              <p:par>
                                <p:cTn id="16" presetID="2" presetClass="entr" presetSubtype="2"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500" fill="hold"/>
                                        <p:tgtEl>
                                          <p:spTgt spid="4"/>
                                        </p:tgtEl>
                                        <p:attrNameLst>
                                          <p:attrName>ppt_x</p:attrName>
                                        </p:attrNameLst>
                                      </p:cBhvr>
                                      <p:tavLst>
                                        <p:tav tm="0">
                                          <p:val>
                                            <p:strVal val="1+#ppt_w/2"/>
                                          </p:val>
                                        </p:tav>
                                        <p:tav tm="100000">
                                          <p:val>
                                            <p:strVal val="#ppt_x"/>
                                          </p:val>
                                        </p:tav>
                                      </p:tavLst>
                                    </p:anim>
                                    <p:anim calcmode="lin" valueType="num">
                                      <p:cBhvr additive="base">
                                        <p:cTn id="19" dur="500" fill="hold"/>
                                        <p:tgtEl>
                                          <p:spTgt spid="4"/>
                                        </p:tgtEl>
                                        <p:attrNameLst>
                                          <p:attrName>ppt_y</p:attrName>
                                        </p:attrNameLst>
                                      </p:cBhvr>
                                      <p:tavLst>
                                        <p:tav tm="0">
                                          <p:val>
                                            <p:strVal val="#ppt_y"/>
                                          </p:val>
                                        </p:tav>
                                        <p:tav tm="100000">
                                          <p:val>
                                            <p:strVal val="#ppt_y"/>
                                          </p:val>
                                        </p:tav>
                                      </p:tavLst>
                                    </p:anim>
                                  </p:childTnLst>
                                </p:cTn>
                              </p:par>
                              <p:par>
                                <p:cTn id="20" presetID="2" presetClass="entr" presetSubtype="2" fill="hold"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1+#ppt_w/2"/>
                                          </p:val>
                                        </p:tav>
                                        <p:tav tm="100000">
                                          <p:val>
                                            <p:strVal val="#ppt_x"/>
                                          </p:val>
                                        </p:tav>
                                      </p:tavLst>
                                    </p:anim>
                                    <p:anim calcmode="lin" valueType="num">
                                      <p:cBhvr additive="base">
                                        <p:cTn id="23" dur="500" fill="hold"/>
                                        <p:tgtEl>
                                          <p:spTgt spid="14"/>
                                        </p:tgtEl>
                                        <p:attrNameLst>
                                          <p:attrName>ppt_y</p:attrName>
                                        </p:attrNameLst>
                                      </p:cBhvr>
                                      <p:tavLst>
                                        <p:tav tm="0">
                                          <p:val>
                                            <p:strVal val="#ppt_y"/>
                                          </p:val>
                                        </p:tav>
                                        <p:tav tm="100000">
                                          <p:val>
                                            <p:strVal val="#ppt_y"/>
                                          </p:val>
                                        </p:tav>
                                      </p:tavLst>
                                    </p:anim>
                                  </p:childTnLst>
                                </p:cTn>
                              </p:par>
                              <p:par>
                                <p:cTn id="24" presetID="2" presetClass="entr" presetSubtype="2" fill="hold" nodeType="with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additive="base">
                                        <p:cTn id="26" dur="500" fill="hold"/>
                                        <p:tgtEl>
                                          <p:spTgt spid="8"/>
                                        </p:tgtEl>
                                        <p:attrNameLst>
                                          <p:attrName>ppt_x</p:attrName>
                                        </p:attrNameLst>
                                      </p:cBhvr>
                                      <p:tavLst>
                                        <p:tav tm="0">
                                          <p:val>
                                            <p:strVal val="1+#ppt_w/2"/>
                                          </p:val>
                                        </p:tav>
                                        <p:tav tm="100000">
                                          <p:val>
                                            <p:strVal val="#ppt_x"/>
                                          </p:val>
                                        </p:tav>
                                      </p:tavLst>
                                    </p:anim>
                                    <p:anim calcmode="lin" valueType="num">
                                      <p:cBhvr additive="base">
                                        <p:cTn id="27" dur="500" fill="hold"/>
                                        <p:tgtEl>
                                          <p:spTgt spid="8"/>
                                        </p:tgtEl>
                                        <p:attrNameLst>
                                          <p:attrName>ppt_y</p:attrName>
                                        </p:attrNameLst>
                                      </p:cBhvr>
                                      <p:tavLst>
                                        <p:tav tm="0">
                                          <p:val>
                                            <p:strVal val="#ppt_y"/>
                                          </p:val>
                                        </p:tav>
                                        <p:tav tm="100000">
                                          <p:val>
                                            <p:strVal val="#ppt_y"/>
                                          </p:val>
                                        </p:tav>
                                      </p:tavLst>
                                    </p:anim>
                                  </p:childTnLst>
                                </p:cTn>
                              </p:par>
                              <p:par>
                                <p:cTn id="28" presetID="2" presetClass="entr" presetSubtype="2" fill="hold" nodeType="withEffect">
                                  <p:stCondLst>
                                    <p:cond delay="0"/>
                                  </p:stCondLst>
                                  <p:childTnLst>
                                    <p:set>
                                      <p:cBhvr>
                                        <p:cTn id="29" dur="1" fill="hold">
                                          <p:stCondLst>
                                            <p:cond delay="0"/>
                                          </p:stCondLst>
                                        </p:cTn>
                                        <p:tgtEl>
                                          <p:spTgt spid="5"/>
                                        </p:tgtEl>
                                        <p:attrNameLst>
                                          <p:attrName>style.visibility</p:attrName>
                                        </p:attrNameLst>
                                      </p:cBhvr>
                                      <p:to>
                                        <p:strVal val="visible"/>
                                      </p:to>
                                    </p:set>
                                    <p:anim calcmode="lin" valueType="num">
                                      <p:cBhvr additive="base">
                                        <p:cTn id="30" dur="500" fill="hold"/>
                                        <p:tgtEl>
                                          <p:spTgt spid="5"/>
                                        </p:tgtEl>
                                        <p:attrNameLst>
                                          <p:attrName>ppt_x</p:attrName>
                                        </p:attrNameLst>
                                      </p:cBhvr>
                                      <p:tavLst>
                                        <p:tav tm="0">
                                          <p:val>
                                            <p:strVal val="1+#ppt_w/2"/>
                                          </p:val>
                                        </p:tav>
                                        <p:tav tm="100000">
                                          <p:val>
                                            <p:strVal val="#ppt_x"/>
                                          </p:val>
                                        </p:tav>
                                      </p:tavLst>
                                    </p:anim>
                                    <p:anim calcmode="lin" valueType="num">
                                      <p:cBhvr additive="base">
                                        <p:cTn id="31" dur="500" fill="hold"/>
                                        <p:tgtEl>
                                          <p:spTgt spid="5"/>
                                        </p:tgtEl>
                                        <p:attrNameLst>
                                          <p:attrName>ppt_y</p:attrName>
                                        </p:attrNameLst>
                                      </p:cBhvr>
                                      <p:tavLst>
                                        <p:tav tm="0">
                                          <p:val>
                                            <p:strVal val="#ppt_y"/>
                                          </p:val>
                                        </p:tav>
                                        <p:tav tm="100000">
                                          <p:val>
                                            <p:strVal val="#ppt_y"/>
                                          </p:val>
                                        </p:tav>
                                      </p:tavLst>
                                    </p:anim>
                                  </p:childTnLst>
                                </p:cTn>
                              </p:par>
                              <p:par>
                                <p:cTn id="32" presetID="2" presetClass="entr" presetSubtype="2" fill="hold" nodeType="withEffect">
                                  <p:stCondLst>
                                    <p:cond delay="0"/>
                                  </p:stCondLst>
                                  <p:childTnLst>
                                    <p:set>
                                      <p:cBhvr>
                                        <p:cTn id="33" dur="1" fill="hold">
                                          <p:stCondLst>
                                            <p:cond delay="0"/>
                                          </p:stCondLst>
                                        </p:cTn>
                                        <p:tgtEl>
                                          <p:spTgt spid="3"/>
                                        </p:tgtEl>
                                        <p:attrNameLst>
                                          <p:attrName>style.visibility</p:attrName>
                                        </p:attrNameLst>
                                      </p:cBhvr>
                                      <p:to>
                                        <p:strVal val="visible"/>
                                      </p:to>
                                    </p:set>
                                    <p:anim calcmode="lin" valueType="num">
                                      <p:cBhvr additive="base">
                                        <p:cTn id="34" dur="500" fill="hold"/>
                                        <p:tgtEl>
                                          <p:spTgt spid="3"/>
                                        </p:tgtEl>
                                        <p:attrNameLst>
                                          <p:attrName>ppt_x</p:attrName>
                                        </p:attrNameLst>
                                      </p:cBhvr>
                                      <p:tavLst>
                                        <p:tav tm="0">
                                          <p:val>
                                            <p:strVal val="1+#ppt_w/2"/>
                                          </p:val>
                                        </p:tav>
                                        <p:tav tm="100000">
                                          <p:val>
                                            <p:strVal val="#ppt_x"/>
                                          </p:val>
                                        </p:tav>
                                      </p:tavLst>
                                    </p:anim>
                                    <p:anim calcmode="lin" valueType="num">
                                      <p:cBhvr additive="base">
                                        <p:cTn id="35" dur="500" fill="hold"/>
                                        <p:tgtEl>
                                          <p:spTgt spid="3"/>
                                        </p:tgtEl>
                                        <p:attrNameLst>
                                          <p:attrName>ppt_y</p:attrName>
                                        </p:attrNameLst>
                                      </p:cBhvr>
                                      <p:tavLst>
                                        <p:tav tm="0">
                                          <p:val>
                                            <p:strVal val="#ppt_y"/>
                                          </p:val>
                                        </p:tav>
                                        <p:tav tm="100000">
                                          <p:val>
                                            <p:strVal val="#ppt_y"/>
                                          </p:val>
                                        </p:tav>
                                      </p:tavLst>
                                    </p:anim>
                                  </p:childTnLst>
                                </p:cTn>
                              </p:par>
                              <p:par>
                                <p:cTn id="36" presetID="2" presetClass="entr" presetSubtype="2" fill="hold" nodeType="withEffect">
                                  <p:stCondLst>
                                    <p:cond delay="0"/>
                                  </p:stCondLst>
                                  <p:childTnLst>
                                    <p:set>
                                      <p:cBhvr>
                                        <p:cTn id="37" dur="1" fill="hold">
                                          <p:stCondLst>
                                            <p:cond delay="0"/>
                                          </p:stCondLst>
                                        </p:cTn>
                                        <p:tgtEl>
                                          <p:spTgt spid="2"/>
                                        </p:tgtEl>
                                        <p:attrNameLst>
                                          <p:attrName>style.visibility</p:attrName>
                                        </p:attrNameLst>
                                      </p:cBhvr>
                                      <p:to>
                                        <p:strVal val="visible"/>
                                      </p:to>
                                    </p:set>
                                    <p:anim calcmode="lin" valueType="num">
                                      <p:cBhvr additive="base">
                                        <p:cTn id="38" dur="500" fill="hold"/>
                                        <p:tgtEl>
                                          <p:spTgt spid="2"/>
                                        </p:tgtEl>
                                        <p:attrNameLst>
                                          <p:attrName>ppt_x</p:attrName>
                                        </p:attrNameLst>
                                      </p:cBhvr>
                                      <p:tavLst>
                                        <p:tav tm="0">
                                          <p:val>
                                            <p:strVal val="1+#ppt_w/2"/>
                                          </p:val>
                                        </p:tav>
                                        <p:tav tm="100000">
                                          <p:val>
                                            <p:strVal val="#ppt_x"/>
                                          </p:val>
                                        </p:tav>
                                      </p:tavLst>
                                    </p:anim>
                                    <p:anim calcmode="lin" valueType="num">
                                      <p:cBhvr additive="base">
                                        <p:cTn id="39" dur="500" fill="hold"/>
                                        <p:tgtEl>
                                          <p:spTgt spid="2"/>
                                        </p:tgtEl>
                                        <p:attrNameLst>
                                          <p:attrName>ppt_y</p:attrName>
                                        </p:attrNameLst>
                                      </p:cBhvr>
                                      <p:tavLst>
                                        <p:tav tm="0">
                                          <p:val>
                                            <p:strVal val="#ppt_y"/>
                                          </p:val>
                                        </p:tav>
                                        <p:tav tm="100000">
                                          <p:val>
                                            <p:strVal val="#ppt_y"/>
                                          </p:val>
                                        </p:tav>
                                      </p:tavLst>
                                    </p:anim>
                                  </p:childTnLst>
                                </p:cTn>
                              </p:par>
                            </p:childTnLst>
                          </p:cTn>
                        </p:par>
                        <p:par>
                          <p:cTn id="40" fill="hold">
                            <p:stCondLst>
                              <p:cond delay="1500"/>
                            </p:stCondLst>
                            <p:childTnLst>
                              <p:par>
                                <p:cTn id="41" presetID="22" presetClass="entr" presetSubtype="8"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wipe(left)">
                                      <p:cBhvr>
                                        <p:cTn id="43" dur="500"/>
                                        <p:tgtEl>
                                          <p:spTgt spid="6"/>
                                        </p:tgtEl>
                                      </p:cBhvr>
                                    </p:animEffect>
                                  </p:childTnLst>
                                </p:cTn>
                              </p:par>
                              <p:par>
                                <p:cTn id="44" presetID="22" presetClass="entr" presetSubtype="8" fill="hold" nodeType="with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left)">
                                      <p:cBhvr>
                                        <p:cTn id="46" dur="500"/>
                                        <p:tgtEl>
                                          <p:spTgt spid="9"/>
                                        </p:tgtEl>
                                      </p:cBhvr>
                                    </p:animEffect>
                                  </p:childTnLst>
                                </p:cTn>
                              </p:par>
                              <p:par>
                                <p:cTn id="47" presetID="22" presetClass="entr" presetSubtype="8" fill="hold" nodeType="with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left)">
                                      <p:cBhvr>
                                        <p:cTn id="49" dur="500"/>
                                        <p:tgtEl>
                                          <p:spTgt spid="10"/>
                                        </p:tgtEl>
                                      </p:cBhvr>
                                    </p:animEffect>
                                  </p:childTnLst>
                                </p:cTn>
                              </p:par>
                              <p:par>
                                <p:cTn id="50" presetID="22" presetClass="entr" presetSubtype="8" fill="hold" nodeType="with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wipe(left)">
                                      <p:cBhvr>
                                        <p:cTn id="52" dur="500"/>
                                        <p:tgtEl>
                                          <p:spTgt spid="11"/>
                                        </p:tgtEl>
                                      </p:cBhvr>
                                    </p:animEffect>
                                  </p:childTnLst>
                                </p:cTn>
                              </p:par>
                              <p:par>
                                <p:cTn id="53" presetID="22" presetClass="entr" presetSubtype="8" fill="hold" nodeType="withEffect">
                                  <p:stCondLst>
                                    <p:cond delay="0"/>
                                  </p:stCondLst>
                                  <p:childTnLst>
                                    <p:set>
                                      <p:cBhvr>
                                        <p:cTn id="54" dur="1" fill="hold">
                                          <p:stCondLst>
                                            <p:cond delay="0"/>
                                          </p:stCondLst>
                                        </p:cTn>
                                        <p:tgtEl>
                                          <p:spTgt spid="12"/>
                                        </p:tgtEl>
                                        <p:attrNameLst>
                                          <p:attrName>style.visibility</p:attrName>
                                        </p:attrNameLst>
                                      </p:cBhvr>
                                      <p:to>
                                        <p:strVal val="visible"/>
                                      </p:to>
                                    </p:set>
                                    <p:animEffect transition="in" filter="wipe(left)">
                                      <p:cBhvr>
                                        <p:cTn id="5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1692482" y="1825239"/>
            <a:ext cx="3663784" cy="3805400"/>
            <a:chOff x="1692482" y="1825239"/>
            <a:chExt cx="3663784" cy="3805400"/>
          </a:xfrm>
        </p:grpSpPr>
        <p:grpSp>
          <p:nvGrpSpPr>
            <p:cNvPr id="30" name="组合 29"/>
            <p:cNvGrpSpPr/>
            <p:nvPr/>
          </p:nvGrpSpPr>
          <p:grpSpPr>
            <a:xfrm>
              <a:off x="2497393" y="1825239"/>
              <a:ext cx="2858873" cy="443643"/>
              <a:chOff x="3168302" y="3275242"/>
              <a:chExt cx="2858873" cy="443643"/>
            </a:xfrm>
          </p:grpSpPr>
          <p:sp>
            <p:nvSpPr>
              <p:cNvPr id="31" name="圆角矩形 30"/>
              <p:cNvSpPr/>
              <p:nvPr/>
            </p:nvSpPr>
            <p:spPr>
              <a:xfrm>
                <a:off x="3168302" y="3293265"/>
                <a:ext cx="2858873" cy="425620"/>
              </a:xfrm>
              <a:prstGeom prst="roundRect">
                <a:avLst>
                  <a:gd name="adj" fmla="val 50000"/>
                </a:avLst>
              </a:prstGeom>
              <a:gradFill>
                <a:gsLst>
                  <a:gs pos="0">
                    <a:srgbClr val="067FC9"/>
                  </a:gs>
                  <a:gs pos="100000">
                    <a:srgbClr val="00B2CA"/>
                  </a:gs>
                </a:gsLst>
                <a:lin ang="2700000" scaled="1"/>
              </a:gradFill>
              <a:ln>
                <a:noFill/>
              </a:ln>
              <a:effectLst>
                <a:outerShdw blurRad="444500" dist="254000" dir="8100000" algn="tr"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b="1" dirty="0">
                  <a:solidFill>
                    <a:schemeClr val="bg1"/>
                  </a:solidFill>
                  <a:cs typeface="+mn-ea"/>
                  <a:sym typeface="+mn-lt"/>
                </a:endParaRPr>
              </a:p>
            </p:txBody>
          </p:sp>
          <p:sp>
            <p:nvSpPr>
              <p:cNvPr id="32" name="文本框 31"/>
              <p:cNvSpPr txBox="1"/>
              <p:nvPr/>
            </p:nvSpPr>
            <p:spPr>
              <a:xfrm>
                <a:off x="3647185" y="3309744"/>
                <a:ext cx="2193178" cy="369332"/>
              </a:xfrm>
              <a:prstGeom prst="rect">
                <a:avLst/>
              </a:prstGeom>
              <a:noFill/>
            </p:spPr>
            <p:txBody>
              <a:bodyPr wrap="square" rtlCol="0">
                <a:spAutoFit/>
              </a:bodyPr>
              <a:lstStyle/>
              <a:p>
                <a:pPr latinLnBrk="1"/>
                <a:r>
                  <a:rPr lang="zh-CN" altLang="zh-CN" sz="1800" dirty="0">
                    <a:solidFill>
                      <a:schemeClr val="bg1"/>
                    </a:solidFill>
                  </a:rPr>
                  <a:t>考虑自己的身材</a:t>
                </a:r>
                <a:endParaRPr lang="zh-CN" altLang="zh-CN" sz="1800" dirty="0">
                  <a:solidFill>
                    <a:schemeClr val="bg1"/>
                  </a:solidFill>
                  <a:cs typeface="+mn-ea"/>
                  <a:sym typeface="+mn-lt"/>
                </a:endParaRPr>
              </a:p>
            </p:txBody>
          </p:sp>
          <p:grpSp>
            <p:nvGrpSpPr>
              <p:cNvPr id="33" name="组合 32"/>
              <p:cNvGrpSpPr/>
              <p:nvPr/>
            </p:nvGrpSpPr>
            <p:grpSpPr>
              <a:xfrm>
                <a:off x="3239728" y="3275242"/>
                <a:ext cx="321590" cy="400110"/>
                <a:chOff x="3248461" y="1558000"/>
                <a:chExt cx="321590" cy="400110"/>
              </a:xfrm>
            </p:grpSpPr>
            <p:sp>
              <p:nvSpPr>
                <p:cNvPr id="34" name="文本框 33"/>
                <p:cNvSpPr txBox="1"/>
                <p:nvPr/>
              </p:nvSpPr>
              <p:spPr>
                <a:xfrm>
                  <a:off x="3248461" y="1558000"/>
                  <a:ext cx="321590" cy="400110"/>
                </a:xfrm>
                <a:prstGeom prst="rect">
                  <a:avLst/>
                </a:prstGeom>
                <a:noFill/>
              </p:spPr>
              <p:txBody>
                <a:bodyPr wrap="square" rtlCol="0">
                  <a:spAutoFit/>
                </a:bodyPr>
                <a:lstStyle/>
                <a:p>
                  <a:pPr algn="l" fontAlgn="auto">
                    <a:spcBef>
                      <a:spcPts val="0"/>
                    </a:spcBef>
                    <a:spcAft>
                      <a:spcPts val="0"/>
                    </a:spcAft>
                  </a:pPr>
                  <a:r>
                    <a:rPr lang="en-US" altLang="zh-CN" sz="2000" dirty="0">
                      <a:solidFill>
                        <a:prstClr val="white"/>
                      </a:solidFill>
                      <a:cs typeface="+mn-ea"/>
                      <a:sym typeface="+mn-lt"/>
                    </a:rPr>
                    <a:t>1</a:t>
                  </a:r>
                  <a:endParaRPr lang="zh-CN" altLang="en-US" sz="2000" dirty="0">
                    <a:solidFill>
                      <a:prstClr val="white"/>
                    </a:solidFill>
                    <a:cs typeface="+mn-ea"/>
                    <a:sym typeface="+mn-lt"/>
                  </a:endParaRPr>
                </a:p>
              </p:txBody>
            </p:sp>
            <p:sp>
              <p:nvSpPr>
                <p:cNvPr id="35" name="椭圆 34"/>
                <p:cNvSpPr/>
                <p:nvPr/>
              </p:nvSpPr>
              <p:spPr>
                <a:xfrm>
                  <a:off x="3249781" y="1618925"/>
                  <a:ext cx="318950" cy="318950"/>
                </a:xfrm>
                <a:prstGeom prst="ellipse">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sz="2000">
                    <a:cs typeface="+mn-ea"/>
                    <a:sym typeface="+mn-lt"/>
                  </a:endParaRPr>
                </a:p>
              </p:txBody>
            </p:sp>
          </p:grpSp>
        </p:grpSp>
        <p:grpSp>
          <p:nvGrpSpPr>
            <p:cNvPr id="38" name="组合 37"/>
            <p:cNvGrpSpPr/>
            <p:nvPr/>
          </p:nvGrpSpPr>
          <p:grpSpPr>
            <a:xfrm>
              <a:off x="2497393" y="2745198"/>
              <a:ext cx="2858873" cy="443643"/>
              <a:chOff x="3168302" y="3904506"/>
              <a:chExt cx="2858873" cy="443643"/>
            </a:xfrm>
          </p:grpSpPr>
          <p:sp>
            <p:nvSpPr>
              <p:cNvPr id="39" name="圆角矩形 38"/>
              <p:cNvSpPr/>
              <p:nvPr/>
            </p:nvSpPr>
            <p:spPr>
              <a:xfrm>
                <a:off x="3168302" y="3922529"/>
                <a:ext cx="2858873" cy="425620"/>
              </a:xfrm>
              <a:prstGeom prst="roundRect">
                <a:avLst>
                  <a:gd name="adj" fmla="val 50000"/>
                </a:avLst>
              </a:prstGeom>
              <a:gradFill>
                <a:gsLst>
                  <a:gs pos="0">
                    <a:srgbClr val="067FC9"/>
                  </a:gs>
                  <a:gs pos="100000">
                    <a:srgbClr val="00B2CA"/>
                  </a:gs>
                </a:gsLst>
                <a:lin ang="2700000" scaled="1"/>
              </a:gradFill>
              <a:ln>
                <a:noFill/>
              </a:ln>
              <a:effectLst>
                <a:outerShdw blurRad="444500" dist="254000" dir="8100000" algn="tr"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cs typeface="+mn-ea"/>
                  <a:sym typeface="+mn-lt"/>
                </a:endParaRPr>
              </a:p>
            </p:txBody>
          </p:sp>
          <p:sp>
            <p:nvSpPr>
              <p:cNvPr id="40" name="文本框 39"/>
              <p:cNvSpPr txBox="1"/>
              <p:nvPr/>
            </p:nvSpPr>
            <p:spPr>
              <a:xfrm>
                <a:off x="3647185" y="3939008"/>
                <a:ext cx="2193178" cy="369332"/>
              </a:xfrm>
              <a:prstGeom prst="rect">
                <a:avLst/>
              </a:prstGeom>
              <a:noFill/>
            </p:spPr>
            <p:txBody>
              <a:bodyPr wrap="square" rtlCol="0">
                <a:spAutoFit/>
              </a:bodyPr>
              <a:lstStyle/>
              <a:p>
                <a:pPr latinLnBrk="1"/>
                <a:r>
                  <a:rPr lang="zh-CN" altLang="en-US" sz="1800" dirty="0">
                    <a:solidFill>
                      <a:schemeClr val="bg1"/>
                    </a:solidFill>
                    <a:cs typeface="+mn-ea"/>
                    <a:sym typeface="+mn-lt"/>
                  </a:rPr>
                  <a:t>考虑自身的肤色</a:t>
                </a:r>
                <a:endParaRPr lang="zh-CN" altLang="zh-CN" sz="1800" dirty="0">
                  <a:solidFill>
                    <a:schemeClr val="bg1"/>
                  </a:solidFill>
                  <a:cs typeface="+mn-ea"/>
                  <a:sym typeface="+mn-lt"/>
                </a:endParaRPr>
              </a:p>
            </p:txBody>
          </p:sp>
          <p:grpSp>
            <p:nvGrpSpPr>
              <p:cNvPr id="41" name="组合 40"/>
              <p:cNvGrpSpPr/>
              <p:nvPr/>
            </p:nvGrpSpPr>
            <p:grpSpPr>
              <a:xfrm>
                <a:off x="3239728" y="3904506"/>
                <a:ext cx="321590" cy="400110"/>
                <a:chOff x="3248461" y="1558000"/>
                <a:chExt cx="321590" cy="400110"/>
              </a:xfrm>
            </p:grpSpPr>
            <p:sp>
              <p:nvSpPr>
                <p:cNvPr id="42" name="文本框 41"/>
                <p:cNvSpPr txBox="1"/>
                <p:nvPr/>
              </p:nvSpPr>
              <p:spPr>
                <a:xfrm>
                  <a:off x="3248461" y="1558000"/>
                  <a:ext cx="321590" cy="400110"/>
                </a:xfrm>
                <a:prstGeom prst="rect">
                  <a:avLst/>
                </a:prstGeom>
                <a:noFill/>
              </p:spPr>
              <p:txBody>
                <a:bodyPr wrap="square" rtlCol="0">
                  <a:spAutoFit/>
                </a:bodyPr>
                <a:lstStyle/>
                <a:p>
                  <a:pPr algn="l" fontAlgn="auto">
                    <a:spcBef>
                      <a:spcPts val="0"/>
                    </a:spcBef>
                    <a:spcAft>
                      <a:spcPts val="0"/>
                    </a:spcAft>
                  </a:pPr>
                  <a:r>
                    <a:rPr lang="en-US" altLang="zh-CN" sz="2000" dirty="0">
                      <a:solidFill>
                        <a:prstClr val="white"/>
                      </a:solidFill>
                      <a:cs typeface="+mn-ea"/>
                      <a:sym typeface="+mn-lt"/>
                    </a:rPr>
                    <a:t>2</a:t>
                  </a:r>
                  <a:endParaRPr lang="zh-CN" altLang="en-US" sz="2000" dirty="0">
                    <a:solidFill>
                      <a:prstClr val="white"/>
                    </a:solidFill>
                    <a:cs typeface="+mn-ea"/>
                    <a:sym typeface="+mn-lt"/>
                  </a:endParaRPr>
                </a:p>
              </p:txBody>
            </p:sp>
            <p:sp>
              <p:nvSpPr>
                <p:cNvPr id="43" name="椭圆 42"/>
                <p:cNvSpPr/>
                <p:nvPr/>
              </p:nvSpPr>
              <p:spPr>
                <a:xfrm>
                  <a:off x="3249781" y="1618925"/>
                  <a:ext cx="318950" cy="318950"/>
                </a:xfrm>
                <a:prstGeom prst="ellipse">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sz="2000">
                    <a:cs typeface="+mn-ea"/>
                    <a:sym typeface="+mn-lt"/>
                  </a:endParaRPr>
                </a:p>
              </p:txBody>
            </p:sp>
          </p:grpSp>
        </p:grpSp>
        <p:grpSp>
          <p:nvGrpSpPr>
            <p:cNvPr id="44" name="组合 43"/>
            <p:cNvGrpSpPr/>
            <p:nvPr/>
          </p:nvGrpSpPr>
          <p:grpSpPr>
            <a:xfrm>
              <a:off x="2497393" y="3813540"/>
              <a:ext cx="2858873" cy="443643"/>
              <a:chOff x="3168302" y="4484609"/>
              <a:chExt cx="2858873" cy="443643"/>
            </a:xfrm>
          </p:grpSpPr>
          <p:sp>
            <p:nvSpPr>
              <p:cNvPr id="45" name="圆角矩形 44"/>
              <p:cNvSpPr/>
              <p:nvPr/>
            </p:nvSpPr>
            <p:spPr>
              <a:xfrm>
                <a:off x="3168302" y="4502632"/>
                <a:ext cx="2858873" cy="425620"/>
              </a:xfrm>
              <a:prstGeom prst="roundRect">
                <a:avLst>
                  <a:gd name="adj" fmla="val 50000"/>
                </a:avLst>
              </a:prstGeom>
              <a:gradFill>
                <a:gsLst>
                  <a:gs pos="0">
                    <a:srgbClr val="067FC9"/>
                  </a:gs>
                  <a:gs pos="100000">
                    <a:srgbClr val="00B2CA"/>
                  </a:gs>
                </a:gsLst>
                <a:lin ang="2700000" scaled="1"/>
              </a:gradFill>
              <a:ln>
                <a:noFill/>
              </a:ln>
              <a:effectLst>
                <a:outerShdw blurRad="444500" dist="254000" dir="8100000" algn="tr"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cs typeface="+mn-ea"/>
                  <a:sym typeface="+mn-lt"/>
                </a:endParaRPr>
              </a:p>
            </p:txBody>
          </p:sp>
          <p:sp>
            <p:nvSpPr>
              <p:cNvPr id="46" name="文本框 45"/>
              <p:cNvSpPr txBox="1"/>
              <p:nvPr/>
            </p:nvSpPr>
            <p:spPr>
              <a:xfrm>
                <a:off x="3647185" y="4519111"/>
                <a:ext cx="2193178" cy="369332"/>
              </a:xfrm>
              <a:prstGeom prst="rect">
                <a:avLst/>
              </a:prstGeom>
              <a:noFill/>
            </p:spPr>
            <p:txBody>
              <a:bodyPr wrap="square" rtlCol="0">
                <a:spAutoFit/>
              </a:bodyPr>
              <a:lstStyle/>
              <a:p>
                <a:pPr latinLnBrk="1"/>
                <a:r>
                  <a:rPr lang="zh-CN" altLang="en-US" sz="1800" dirty="0">
                    <a:solidFill>
                      <a:schemeClr val="bg1"/>
                    </a:solidFill>
                    <a:cs typeface="+mn-ea"/>
                    <a:sym typeface="+mn-lt"/>
                  </a:rPr>
                  <a:t>衣着搭配要协调</a:t>
                </a:r>
                <a:endParaRPr lang="zh-CN" altLang="zh-CN" sz="1800" dirty="0">
                  <a:solidFill>
                    <a:schemeClr val="bg1"/>
                  </a:solidFill>
                  <a:cs typeface="+mn-ea"/>
                  <a:sym typeface="+mn-lt"/>
                </a:endParaRPr>
              </a:p>
            </p:txBody>
          </p:sp>
          <p:grpSp>
            <p:nvGrpSpPr>
              <p:cNvPr id="47" name="组合 46"/>
              <p:cNvGrpSpPr/>
              <p:nvPr/>
            </p:nvGrpSpPr>
            <p:grpSpPr>
              <a:xfrm>
                <a:off x="3239728" y="4484609"/>
                <a:ext cx="321590" cy="400110"/>
                <a:chOff x="3248461" y="1558000"/>
                <a:chExt cx="321590" cy="400110"/>
              </a:xfrm>
            </p:grpSpPr>
            <p:sp>
              <p:nvSpPr>
                <p:cNvPr id="48" name="文本框 47"/>
                <p:cNvSpPr txBox="1"/>
                <p:nvPr/>
              </p:nvSpPr>
              <p:spPr>
                <a:xfrm>
                  <a:off x="3248461" y="1558000"/>
                  <a:ext cx="321590" cy="400110"/>
                </a:xfrm>
                <a:prstGeom prst="rect">
                  <a:avLst/>
                </a:prstGeom>
                <a:noFill/>
              </p:spPr>
              <p:txBody>
                <a:bodyPr wrap="square" rtlCol="0">
                  <a:spAutoFit/>
                </a:bodyPr>
                <a:lstStyle/>
                <a:p>
                  <a:pPr algn="l" fontAlgn="auto">
                    <a:spcBef>
                      <a:spcPts val="0"/>
                    </a:spcBef>
                    <a:spcAft>
                      <a:spcPts val="0"/>
                    </a:spcAft>
                  </a:pPr>
                  <a:r>
                    <a:rPr lang="en-US" altLang="zh-CN" sz="2000" dirty="0">
                      <a:solidFill>
                        <a:prstClr val="white"/>
                      </a:solidFill>
                      <a:cs typeface="+mn-ea"/>
                      <a:sym typeface="+mn-lt"/>
                    </a:rPr>
                    <a:t>3</a:t>
                  </a:r>
                  <a:endParaRPr lang="zh-CN" altLang="en-US" sz="2000" dirty="0">
                    <a:solidFill>
                      <a:prstClr val="white"/>
                    </a:solidFill>
                    <a:cs typeface="+mn-ea"/>
                    <a:sym typeface="+mn-lt"/>
                  </a:endParaRPr>
                </a:p>
              </p:txBody>
            </p:sp>
            <p:sp>
              <p:nvSpPr>
                <p:cNvPr id="49" name="椭圆 48"/>
                <p:cNvSpPr/>
                <p:nvPr/>
              </p:nvSpPr>
              <p:spPr>
                <a:xfrm>
                  <a:off x="3249781" y="1618925"/>
                  <a:ext cx="318950" cy="318950"/>
                </a:xfrm>
                <a:prstGeom prst="ellipse">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sz="2000">
                    <a:cs typeface="+mn-ea"/>
                    <a:sym typeface="+mn-lt"/>
                  </a:endParaRPr>
                </a:p>
              </p:txBody>
            </p:sp>
          </p:grpSp>
        </p:grpSp>
        <p:grpSp>
          <p:nvGrpSpPr>
            <p:cNvPr id="50" name="组合 49"/>
            <p:cNvGrpSpPr/>
            <p:nvPr/>
          </p:nvGrpSpPr>
          <p:grpSpPr>
            <a:xfrm>
              <a:off x="2497393" y="4747859"/>
              <a:ext cx="2858873" cy="882780"/>
              <a:chOff x="3168302" y="5082736"/>
              <a:chExt cx="2858873" cy="882780"/>
            </a:xfrm>
          </p:grpSpPr>
          <p:sp>
            <p:nvSpPr>
              <p:cNvPr id="51" name="圆角矩形 50"/>
              <p:cNvSpPr/>
              <p:nvPr/>
            </p:nvSpPr>
            <p:spPr>
              <a:xfrm>
                <a:off x="3168302" y="5082736"/>
                <a:ext cx="2858873" cy="882780"/>
              </a:xfrm>
              <a:prstGeom prst="roundRect">
                <a:avLst>
                  <a:gd name="adj" fmla="val 32179"/>
                </a:avLst>
              </a:prstGeom>
              <a:gradFill>
                <a:gsLst>
                  <a:gs pos="0">
                    <a:srgbClr val="067FC9"/>
                  </a:gs>
                  <a:gs pos="100000">
                    <a:srgbClr val="00B2CA"/>
                  </a:gs>
                </a:gsLst>
                <a:lin ang="2700000" scaled="1"/>
              </a:gradFill>
              <a:ln>
                <a:noFill/>
              </a:ln>
              <a:effectLst>
                <a:outerShdw blurRad="444500" dist="254000" dir="8100000" algn="tr"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cs typeface="+mn-ea"/>
                  <a:sym typeface="+mn-lt"/>
                </a:endParaRPr>
              </a:p>
            </p:txBody>
          </p:sp>
          <p:sp>
            <p:nvSpPr>
              <p:cNvPr id="52" name="文本框 51"/>
              <p:cNvSpPr txBox="1"/>
              <p:nvPr/>
            </p:nvSpPr>
            <p:spPr>
              <a:xfrm>
                <a:off x="3647185" y="5179179"/>
                <a:ext cx="2193178" cy="615553"/>
              </a:xfrm>
              <a:prstGeom prst="rect">
                <a:avLst/>
              </a:prstGeom>
              <a:noFill/>
            </p:spPr>
            <p:txBody>
              <a:bodyPr wrap="square" rtlCol="0">
                <a:spAutoFit/>
              </a:bodyPr>
              <a:lstStyle/>
              <a:p>
                <a:pPr latinLnBrk="1"/>
                <a:r>
                  <a:rPr lang="zh-CN" altLang="zh-CN" sz="1700" dirty="0">
                    <a:solidFill>
                      <a:schemeClr val="bg1"/>
                    </a:solidFill>
                  </a:rPr>
                  <a:t>服装与鞋子也要在颜色款式上加以搭配</a:t>
                </a:r>
                <a:endParaRPr lang="zh-CN" altLang="zh-CN" sz="1700" dirty="0">
                  <a:solidFill>
                    <a:schemeClr val="bg1"/>
                  </a:solidFill>
                  <a:cs typeface="+mn-ea"/>
                  <a:sym typeface="+mn-lt"/>
                </a:endParaRPr>
              </a:p>
            </p:txBody>
          </p:sp>
          <p:grpSp>
            <p:nvGrpSpPr>
              <p:cNvPr id="53" name="组合 52"/>
              <p:cNvGrpSpPr/>
              <p:nvPr/>
            </p:nvGrpSpPr>
            <p:grpSpPr>
              <a:xfrm>
                <a:off x="3239728" y="5200706"/>
                <a:ext cx="321590" cy="369332"/>
                <a:chOff x="3248461" y="1693993"/>
                <a:chExt cx="321590" cy="369332"/>
              </a:xfrm>
            </p:grpSpPr>
            <p:sp>
              <p:nvSpPr>
                <p:cNvPr id="54" name="文本框 53"/>
                <p:cNvSpPr txBox="1"/>
                <p:nvPr/>
              </p:nvSpPr>
              <p:spPr>
                <a:xfrm>
                  <a:off x="3248461" y="1693993"/>
                  <a:ext cx="321590" cy="369332"/>
                </a:xfrm>
                <a:prstGeom prst="rect">
                  <a:avLst/>
                </a:prstGeom>
                <a:noFill/>
              </p:spPr>
              <p:txBody>
                <a:bodyPr wrap="square" rtlCol="0">
                  <a:spAutoFit/>
                </a:bodyPr>
                <a:lstStyle/>
                <a:p>
                  <a:pPr algn="l" fontAlgn="auto">
                    <a:spcBef>
                      <a:spcPts val="0"/>
                    </a:spcBef>
                    <a:spcAft>
                      <a:spcPts val="0"/>
                    </a:spcAft>
                  </a:pPr>
                  <a:r>
                    <a:rPr lang="en-US" altLang="zh-CN" sz="1800" dirty="0">
                      <a:solidFill>
                        <a:schemeClr val="bg1"/>
                      </a:solidFill>
                      <a:cs typeface="+mn-ea"/>
                      <a:sym typeface="+mn-lt"/>
                    </a:rPr>
                    <a:t>4</a:t>
                  </a:r>
                  <a:endParaRPr lang="zh-CN" altLang="en-US" sz="1800" dirty="0">
                    <a:solidFill>
                      <a:schemeClr val="bg1"/>
                    </a:solidFill>
                    <a:cs typeface="+mn-ea"/>
                    <a:sym typeface="+mn-lt"/>
                  </a:endParaRPr>
                </a:p>
              </p:txBody>
            </p:sp>
            <p:sp>
              <p:nvSpPr>
                <p:cNvPr id="55" name="椭圆 54"/>
                <p:cNvSpPr/>
                <p:nvPr/>
              </p:nvSpPr>
              <p:spPr>
                <a:xfrm>
                  <a:off x="3249781" y="1734573"/>
                  <a:ext cx="318950" cy="318950"/>
                </a:xfrm>
                <a:prstGeom prst="ellipse">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sz="1800">
                    <a:solidFill>
                      <a:schemeClr val="bg1"/>
                    </a:solidFill>
                    <a:cs typeface="+mn-ea"/>
                    <a:sym typeface="+mn-lt"/>
                  </a:endParaRPr>
                </a:p>
              </p:txBody>
            </p:sp>
          </p:grpSp>
        </p:grpSp>
        <p:grpSp>
          <p:nvGrpSpPr>
            <p:cNvPr id="3" name="组合 2"/>
            <p:cNvGrpSpPr/>
            <p:nvPr/>
          </p:nvGrpSpPr>
          <p:grpSpPr>
            <a:xfrm>
              <a:off x="1692482" y="2056070"/>
              <a:ext cx="804912" cy="3179091"/>
              <a:chOff x="1692482" y="2056070"/>
              <a:chExt cx="804912" cy="3179091"/>
            </a:xfrm>
          </p:grpSpPr>
          <p:cxnSp>
            <p:nvCxnSpPr>
              <p:cNvPr id="60" name="直接连接符 59"/>
              <p:cNvCxnSpPr/>
              <p:nvPr/>
            </p:nvCxnSpPr>
            <p:spPr>
              <a:xfrm flipH="1" flipV="1">
                <a:off x="1692482" y="3525452"/>
                <a:ext cx="402457" cy="1"/>
              </a:xfrm>
              <a:prstGeom prst="line">
                <a:avLst/>
              </a:prstGeom>
              <a:solidFill>
                <a:srgbClr val="00A1D8"/>
              </a:solidFill>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flipH="1" flipV="1">
                <a:off x="2094937" y="4045183"/>
                <a:ext cx="402457" cy="1"/>
              </a:xfrm>
              <a:prstGeom prst="line">
                <a:avLst/>
              </a:prstGeom>
              <a:solidFill>
                <a:srgbClr val="00A1D8"/>
              </a:solidFill>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a:off x="2094937" y="2056071"/>
                <a:ext cx="0" cy="3179090"/>
              </a:xfrm>
              <a:prstGeom prst="line">
                <a:avLst/>
              </a:prstGeom>
              <a:solidFill>
                <a:srgbClr val="00A1D8"/>
              </a:solidFill>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nvCxnSpPr>
            <p:spPr>
              <a:xfrm flipH="1" flipV="1">
                <a:off x="2094937" y="2056070"/>
                <a:ext cx="402456" cy="1"/>
              </a:xfrm>
              <a:prstGeom prst="line">
                <a:avLst/>
              </a:prstGeom>
              <a:solidFill>
                <a:srgbClr val="00A1D8"/>
              </a:solidFill>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62" name="直接连接符 61"/>
              <p:cNvCxnSpPr/>
              <p:nvPr/>
            </p:nvCxnSpPr>
            <p:spPr>
              <a:xfrm flipH="1" flipV="1">
                <a:off x="2094937" y="2976030"/>
                <a:ext cx="402456" cy="1"/>
              </a:xfrm>
              <a:prstGeom prst="line">
                <a:avLst/>
              </a:prstGeom>
              <a:solidFill>
                <a:srgbClr val="00A1D8"/>
              </a:solidFill>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63" name="直接连接符 62"/>
              <p:cNvCxnSpPr/>
              <p:nvPr/>
            </p:nvCxnSpPr>
            <p:spPr>
              <a:xfrm flipH="1" flipV="1">
                <a:off x="2094937" y="5230035"/>
                <a:ext cx="402456" cy="1"/>
              </a:xfrm>
              <a:prstGeom prst="line">
                <a:avLst/>
              </a:prstGeom>
              <a:solidFill>
                <a:srgbClr val="00A1D8"/>
              </a:solidFill>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grpSp>
      <p:grpSp>
        <p:nvGrpSpPr>
          <p:cNvPr id="109" name="组合 108"/>
          <p:cNvGrpSpPr/>
          <p:nvPr/>
        </p:nvGrpSpPr>
        <p:grpSpPr>
          <a:xfrm>
            <a:off x="3652983" y="321315"/>
            <a:ext cx="4886034" cy="465388"/>
            <a:chOff x="1310486" y="1277355"/>
            <a:chExt cx="4886034" cy="465388"/>
          </a:xfrm>
        </p:grpSpPr>
        <p:sp>
          <p:nvSpPr>
            <p:cNvPr id="110" name="圆角矩形 109"/>
            <p:cNvSpPr/>
            <p:nvPr/>
          </p:nvSpPr>
          <p:spPr>
            <a:xfrm>
              <a:off x="1310486" y="1277355"/>
              <a:ext cx="4886034" cy="461664"/>
            </a:xfrm>
            <a:prstGeom prst="roundRect">
              <a:avLst>
                <a:gd name="adj" fmla="val 50000"/>
              </a:avLst>
            </a:prstGeom>
            <a:gradFill>
              <a:gsLst>
                <a:gs pos="0">
                  <a:srgbClr val="067FC9"/>
                </a:gs>
                <a:gs pos="100000">
                  <a:srgbClr val="00B2CA"/>
                </a:gs>
              </a:gsLst>
              <a:lin ang="2700000" scaled="1"/>
            </a:gradFill>
            <a:ln>
              <a:noFill/>
            </a:ln>
            <a:effectLst>
              <a:outerShdw blurRad="444500" dist="254000" dir="8100000" algn="tr"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00" dirty="0">
                <a:cs typeface="+mn-ea"/>
                <a:sym typeface="+mn-lt"/>
              </a:endParaRPr>
            </a:p>
          </p:txBody>
        </p:sp>
        <p:sp>
          <p:nvSpPr>
            <p:cNvPr id="111" name="文本框 110"/>
            <p:cNvSpPr txBox="1"/>
            <p:nvPr/>
          </p:nvSpPr>
          <p:spPr>
            <a:xfrm>
              <a:off x="1827117" y="1311856"/>
              <a:ext cx="4091675" cy="430887"/>
            </a:xfrm>
            <a:prstGeom prst="rect">
              <a:avLst/>
            </a:prstGeom>
            <a:noFill/>
          </p:spPr>
          <p:txBody>
            <a:bodyPr wrap="square" rtlCol="0">
              <a:spAutoFit/>
            </a:bodyPr>
            <a:lstStyle/>
            <a:p>
              <a:pPr latinLnBrk="1"/>
              <a:r>
                <a:rPr lang="en-US" altLang="zh-CN" sz="2200" dirty="0">
                  <a:solidFill>
                    <a:schemeClr val="bg1"/>
                  </a:solidFill>
                </a:rPr>
                <a:t>2.1.4  </a:t>
              </a:r>
              <a:r>
                <a:rPr lang="zh-CN" altLang="en-US" sz="2200" dirty="0">
                  <a:solidFill>
                    <a:schemeClr val="bg1"/>
                  </a:solidFill>
                </a:rPr>
                <a:t>服饰</a:t>
              </a:r>
              <a:r>
                <a:rPr lang="en-US" altLang="zh-CN" sz="2200" dirty="0">
                  <a:solidFill>
                    <a:schemeClr val="bg1"/>
                  </a:solidFill>
                </a:rPr>
                <a:t>——</a:t>
              </a:r>
              <a:r>
                <a:rPr lang="zh-CN" altLang="en-US" sz="2200" dirty="0">
                  <a:solidFill>
                    <a:schemeClr val="bg1"/>
                  </a:solidFill>
                </a:rPr>
                <a:t>也要讲原则</a:t>
              </a:r>
              <a:endParaRPr lang="zh-CN" altLang="zh-CN" sz="2200" b="1" dirty="0">
                <a:solidFill>
                  <a:schemeClr val="bg1"/>
                </a:solidFill>
                <a:cs typeface="+mn-ea"/>
                <a:sym typeface="+mn-lt"/>
              </a:endParaRPr>
            </a:p>
          </p:txBody>
        </p:sp>
      </p:grpSp>
      <p:cxnSp>
        <p:nvCxnSpPr>
          <p:cNvPr id="7" name="直接连接符 6"/>
          <p:cNvCxnSpPr/>
          <p:nvPr/>
        </p:nvCxnSpPr>
        <p:spPr>
          <a:xfrm>
            <a:off x="1528917" y="1526686"/>
            <a:ext cx="968476" cy="0"/>
          </a:xfrm>
          <a:prstGeom prst="line">
            <a:avLst/>
          </a:prstGeom>
          <a:ln w="38100" cap="rnd">
            <a:gradFill>
              <a:gsLst>
                <a:gs pos="0">
                  <a:srgbClr val="0091FF"/>
                </a:gs>
                <a:gs pos="100000">
                  <a:srgbClr val="00DDFF"/>
                </a:gs>
              </a:gsLst>
              <a:lin ang="5400000" scaled="1"/>
            </a:gradFill>
          </a:ln>
        </p:spPr>
        <p:style>
          <a:lnRef idx="1">
            <a:schemeClr val="accent1"/>
          </a:lnRef>
          <a:fillRef idx="0">
            <a:schemeClr val="accent1"/>
          </a:fillRef>
          <a:effectRef idx="0">
            <a:schemeClr val="accent1"/>
          </a:effectRef>
          <a:fontRef idx="minor">
            <a:schemeClr val="tx1"/>
          </a:fontRef>
        </p:style>
      </p:cxnSp>
      <p:sp>
        <p:nvSpPr>
          <p:cNvPr id="29" name="文本框 28"/>
          <p:cNvSpPr txBox="1"/>
          <p:nvPr/>
        </p:nvSpPr>
        <p:spPr>
          <a:xfrm>
            <a:off x="1431928" y="1044894"/>
            <a:ext cx="9317133" cy="492443"/>
          </a:xfrm>
          <a:prstGeom prst="rect">
            <a:avLst/>
          </a:prstGeom>
          <a:noFill/>
        </p:spPr>
        <p:txBody>
          <a:bodyPr wrap="square" rtlCol="0">
            <a:spAutoFit/>
          </a:bodyPr>
          <a:lstStyle>
            <a:defPPr>
              <a:defRPr lang="en-US"/>
            </a:defPPr>
            <a:lvl1pPr latinLnBrk="1">
              <a:lnSpc>
                <a:spcPct val="130000"/>
              </a:lnSpc>
              <a:buClr>
                <a:srgbClr val="068DC9"/>
              </a:buClr>
              <a:defRPr sz="1600" b="1"/>
            </a:lvl1pPr>
          </a:lstStyle>
          <a:p>
            <a:r>
              <a:rPr lang="zh-CN" altLang="zh-CN" b="0" dirty="0"/>
              <a:t>对女士来说，穿着应体现</a:t>
            </a:r>
            <a:r>
              <a:rPr lang="zh-CN" altLang="zh-CN" sz="2000" dirty="0"/>
              <a:t>品位</a:t>
            </a:r>
            <a:r>
              <a:rPr lang="zh-CN" altLang="zh-CN" b="0" dirty="0"/>
              <a:t>与</a:t>
            </a:r>
            <a:r>
              <a:rPr lang="zh-CN" altLang="zh-CN" sz="2000" dirty="0"/>
              <a:t>风采</a:t>
            </a:r>
            <a:r>
              <a:rPr lang="zh-CN" altLang="zh-CN" b="0" dirty="0"/>
              <a:t>，应特别注重以下几个方面：</a:t>
            </a:r>
          </a:p>
        </p:txBody>
      </p:sp>
      <p:grpSp>
        <p:nvGrpSpPr>
          <p:cNvPr id="20" name="组合 19"/>
          <p:cNvGrpSpPr/>
          <p:nvPr/>
        </p:nvGrpSpPr>
        <p:grpSpPr>
          <a:xfrm>
            <a:off x="557200" y="2832132"/>
            <a:ext cx="1230320" cy="1216396"/>
            <a:chOff x="5301155" y="2830002"/>
            <a:chExt cx="1323381" cy="1308404"/>
          </a:xfrm>
        </p:grpSpPr>
        <p:sp>
          <p:nvSpPr>
            <p:cNvPr id="21" name="椭圆 20"/>
            <p:cNvSpPr/>
            <p:nvPr/>
          </p:nvSpPr>
          <p:spPr>
            <a:xfrm>
              <a:off x="5316132" y="2830002"/>
              <a:ext cx="1308404" cy="1308404"/>
            </a:xfrm>
            <a:prstGeom prst="ellipse">
              <a:avLst/>
            </a:prstGeom>
            <a:gradFill>
              <a:gsLst>
                <a:gs pos="0">
                  <a:srgbClr val="067FC9"/>
                </a:gs>
                <a:gs pos="100000">
                  <a:srgbClr val="00B2CA"/>
                </a:gs>
              </a:gsLst>
              <a:lin ang="2700000" scaled="1"/>
            </a:gradFill>
            <a:ln>
              <a:noFill/>
            </a:ln>
            <a:effectLst>
              <a:outerShdw blurRad="444500" dist="254000" dir="8100000" algn="tr"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dirty="0">
                <a:cs typeface="+mn-ea"/>
                <a:sym typeface="+mn-lt"/>
              </a:endParaRPr>
            </a:p>
          </p:txBody>
        </p:sp>
        <p:sp>
          <p:nvSpPr>
            <p:cNvPr id="22" name="TextBox 24"/>
            <p:cNvSpPr txBox="1"/>
            <p:nvPr/>
          </p:nvSpPr>
          <p:spPr>
            <a:xfrm>
              <a:off x="5301155" y="3260727"/>
              <a:ext cx="1323381" cy="397268"/>
            </a:xfrm>
            <a:prstGeom prst="rect">
              <a:avLst/>
            </a:prstGeom>
            <a:noFill/>
          </p:spPr>
          <p:txBody>
            <a:bodyPr wrap="square" lIns="0" tIns="0" rIns="0" bIns="0" rtlCol="0">
              <a:spAutoFit/>
            </a:bodyPr>
            <a:lstStyle/>
            <a:p>
              <a:pPr algn="ctr"/>
              <a:r>
                <a:rPr lang="zh-CN" altLang="en-US" b="1" dirty="0">
                  <a:solidFill>
                    <a:schemeClr val="bg1"/>
                  </a:solidFill>
                  <a:cs typeface="+mn-ea"/>
                  <a:sym typeface="+mn-lt"/>
                </a:rPr>
                <a:t>女士</a:t>
              </a:r>
              <a:endParaRPr lang="en-US" altLang="zh-CN" b="1" dirty="0">
                <a:solidFill>
                  <a:schemeClr val="bg1"/>
                </a:solidFill>
                <a:cs typeface="+mn-ea"/>
                <a:sym typeface="+mn-lt"/>
              </a:endParaRPr>
            </a:p>
          </p:txBody>
        </p:sp>
      </p:grpSp>
      <p:grpSp>
        <p:nvGrpSpPr>
          <p:cNvPr id="4" name="组合 3"/>
          <p:cNvGrpSpPr/>
          <p:nvPr/>
        </p:nvGrpSpPr>
        <p:grpSpPr>
          <a:xfrm>
            <a:off x="5610124" y="1671823"/>
            <a:ext cx="5913281" cy="843699"/>
            <a:chOff x="5610124" y="1671823"/>
            <a:chExt cx="5913281" cy="843699"/>
          </a:xfrm>
        </p:grpSpPr>
        <p:sp>
          <p:nvSpPr>
            <p:cNvPr id="67" name="文本框 66"/>
            <p:cNvSpPr txBox="1"/>
            <p:nvPr/>
          </p:nvSpPr>
          <p:spPr>
            <a:xfrm>
              <a:off x="5934278" y="1671823"/>
              <a:ext cx="5589127" cy="612475"/>
            </a:xfrm>
            <a:prstGeom prst="rect">
              <a:avLst/>
            </a:prstGeom>
            <a:noFill/>
          </p:spPr>
          <p:txBody>
            <a:bodyPr wrap="square" rtlCol="0">
              <a:spAutoFit/>
            </a:bodyPr>
            <a:lstStyle/>
            <a:p>
              <a:pPr marL="285750" indent="-285750" latinLnBrk="1">
                <a:lnSpc>
                  <a:spcPct val="130000"/>
                </a:lnSpc>
                <a:buClr>
                  <a:srgbClr val="068DC9"/>
                </a:buClr>
                <a:buFont typeface="Wingdings" panose="05000000000000000000" pitchFamily="2" charset="2"/>
                <a:buChar char="l"/>
              </a:pPr>
              <a:r>
                <a:rPr lang="zh-CN" altLang="zh-CN" sz="1300" dirty="0"/>
                <a:t>身材矮胖避免选择过于鲜艳和大花、大格子的衣服</a:t>
              </a:r>
              <a:r>
                <a:rPr lang="zh-CN" altLang="en-US" sz="1300" dirty="0"/>
                <a:t>，</a:t>
              </a:r>
              <a:r>
                <a:rPr lang="zh-CN" altLang="zh-CN" sz="1300" dirty="0"/>
                <a:t>应穿着垂直线条式样、颜色素雅、剪裁合体的服装</a:t>
              </a:r>
              <a:endParaRPr lang="zh-CN" altLang="zh-CN" sz="1300" b="1" dirty="0">
                <a:solidFill>
                  <a:schemeClr val="tx1">
                    <a:lumMod val="75000"/>
                    <a:lumOff val="25000"/>
                  </a:schemeClr>
                </a:solidFill>
                <a:cs typeface="+mn-ea"/>
                <a:sym typeface="+mn-lt"/>
              </a:endParaRPr>
            </a:p>
          </p:txBody>
        </p:sp>
        <p:sp>
          <p:nvSpPr>
            <p:cNvPr id="69" name="文本框 68"/>
            <p:cNvSpPr txBox="1"/>
            <p:nvPr/>
          </p:nvSpPr>
          <p:spPr>
            <a:xfrm>
              <a:off x="5934279" y="2163118"/>
              <a:ext cx="5144360" cy="352404"/>
            </a:xfrm>
            <a:prstGeom prst="rect">
              <a:avLst/>
            </a:prstGeom>
            <a:noFill/>
          </p:spPr>
          <p:txBody>
            <a:bodyPr wrap="square" rtlCol="0">
              <a:spAutoFit/>
            </a:bodyPr>
            <a:lstStyle/>
            <a:p>
              <a:pPr marL="285750" indent="-285750" latinLnBrk="1">
                <a:lnSpc>
                  <a:spcPct val="130000"/>
                </a:lnSpc>
                <a:buClr>
                  <a:srgbClr val="068DC9"/>
                </a:buClr>
                <a:buFont typeface="Wingdings" panose="05000000000000000000" pitchFamily="2" charset="2"/>
                <a:buChar char="l"/>
              </a:pPr>
              <a:r>
                <a:rPr lang="zh-CN" altLang="zh-CN" sz="1300" dirty="0"/>
                <a:t>身材高瘦的人，要避免穿垂直线条、过于透明的衣服</a:t>
              </a:r>
              <a:endParaRPr lang="zh-CN" altLang="zh-CN" sz="1300" b="1" dirty="0">
                <a:solidFill>
                  <a:schemeClr val="tx1">
                    <a:lumMod val="75000"/>
                    <a:lumOff val="25000"/>
                  </a:schemeClr>
                </a:solidFill>
                <a:cs typeface="+mn-ea"/>
                <a:sym typeface="+mn-lt"/>
              </a:endParaRPr>
            </a:p>
          </p:txBody>
        </p:sp>
        <p:cxnSp>
          <p:nvCxnSpPr>
            <p:cNvPr id="84" name="直接连接符 83"/>
            <p:cNvCxnSpPr/>
            <p:nvPr/>
          </p:nvCxnSpPr>
          <p:spPr>
            <a:xfrm>
              <a:off x="5772201" y="1798877"/>
              <a:ext cx="0" cy="491576"/>
            </a:xfrm>
            <a:prstGeom prst="line">
              <a:avLst/>
            </a:prstGeom>
            <a:solidFill>
              <a:srgbClr val="00A1D8"/>
            </a:solidFill>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85" name="直接连接符 84"/>
            <p:cNvCxnSpPr/>
            <p:nvPr/>
          </p:nvCxnSpPr>
          <p:spPr>
            <a:xfrm flipH="1">
              <a:off x="5772202" y="2298146"/>
              <a:ext cx="162076" cy="1"/>
            </a:xfrm>
            <a:prstGeom prst="line">
              <a:avLst/>
            </a:prstGeom>
            <a:solidFill>
              <a:srgbClr val="00A1D8"/>
            </a:solidFill>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86" name="直接连接符 85"/>
            <p:cNvCxnSpPr/>
            <p:nvPr/>
          </p:nvCxnSpPr>
          <p:spPr>
            <a:xfrm flipH="1">
              <a:off x="5610124" y="2057277"/>
              <a:ext cx="158430" cy="0"/>
            </a:xfrm>
            <a:prstGeom prst="line">
              <a:avLst/>
            </a:prstGeom>
            <a:solidFill>
              <a:srgbClr val="00A1D8"/>
            </a:solidFill>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87" name="直接连接符 86"/>
            <p:cNvCxnSpPr/>
            <p:nvPr/>
          </p:nvCxnSpPr>
          <p:spPr>
            <a:xfrm flipH="1">
              <a:off x="5772202" y="1806533"/>
              <a:ext cx="162076" cy="1"/>
            </a:xfrm>
            <a:prstGeom prst="line">
              <a:avLst/>
            </a:prstGeom>
            <a:solidFill>
              <a:srgbClr val="00A1D8"/>
            </a:solidFill>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5" name="组合 4"/>
          <p:cNvGrpSpPr/>
          <p:nvPr/>
        </p:nvGrpSpPr>
        <p:grpSpPr>
          <a:xfrm>
            <a:off x="5610124" y="2612103"/>
            <a:ext cx="5746133" cy="794421"/>
            <a:chOff x="5610124" y="2612103"/>
            <a:chExt cx="5746133" cy="794421"/>
          </a:xfrm>
        </p:grpSpPr>
        <p:sp>
          <p:nvSpPr>
            <p:cNvPr id="70" name="文本框 69"/>
            <p:cNvSpPr txBox="1"/>
            <p:nvPr/>
          </p:nvSpPr>
          <p:spPr>
            <a:xfrm>
              <a:off x="5934278" y="2612103"/>
              <a:ext cx="5421979" cy="612475"/>
            </a:xfrm>
            <a:prstGeom prst="rect">
              <a:avLst/>
            </a:prstGeom>
            <a:noFill/>
          </p:spPr>
          <p:txBody>
            <a:bodyPr wrap="square" rtlCol="0">
              <a:spAutoFit/>
            </a:bodyPr>
            <a:lstStyle/>
            <a:p>
              <a:pPr marL="285750" indent="-285750" latinLnBrk="1">
                <a:lnSpc>
                  <a:spcPct val="130000"/>
                </a:lnSpc>
                <a:buClr>
                  <a:srgbClr val="068DC9"/>
                </a:buClr>
                <a:buFont typeface="Wingdings" panose="05000000000000000000" pitchFamily="2" charset="2"/>
                <a:buChar char="l"/>
              </a:pPr>
              <a:r>
                <a:rPr lang="zh-CN" altLang="zh-CN" sz="1300" dirty="0"/>
                <a:t>肤色白皙的人穿什么颜色都合适，如穿深色服装，更显得肤色细白洁润</a:t>
              </a:r>
              <a:endParaRPr lang="zh-CN" altLang="zh-CN" sz="1300" b="1" dirty="0">
                <a:solidFill>
                  <a:schemeClr val="tx1">
                    <a:lumMod val="75000"/>
                    <a:lumOff val="25000"/>
                  </a:schemeClr>
                </a:solidFill>
                <a:cs typeface="+mn-ea"/>
                <a:sym typeface="+mn-lt"/>
              </a:endParaRPr>
            </a:p>
          </p:txBody>
        </p:sp>
        <p:sp>
          <p:nvSpPr>
            <p:cNvPr id="72" name="文本框 71"/>
            <p:cNvSpPr txBox="1"/>
            <p:nvPr/>
          </p:nvSpPr>
          <p:spPr>
            <a:xfrm>
              <a:off x="5934278" y="3054120"/>
              <a:ext cx="5325601" cy="352404"/>
            </a:xfrm>
            <a:prstGeom prst="rect">
              <a:avLst/>
            </a:prstGeom>
            <a:noFill/>
          </p:spPr>
          <p:txBody>
            <a:bodyPr wrap="square" rtlCol="0">
              <a:spAutoFit/>
            </a:bodyPr>
            <a:lstStyle/>
            <a:p>
              <a:pPr marL="285750" indent="-285750" latinLnBrk="1">
                <a:lnSpc>
                  <a:spcPct val="130000"/>
                </a:lnSpc>
                <a:buClr>
                  <a:srgbClr val="068DC9"/>
                </a:buClr>
                <a:buFont typeface="Wingdings" panose="05000000000000000000" pitchFamily="2" charset="2"/>
                <a:buChar char="l"/>
              </a:pPr>
              <a:r>
                <a:rPr lang="zh-CN" altLang="zh-CN" sz="1300" dirty="0"/>
                <a:t>肤色黝黑的人则最好选颜色素雅、较明亮的颜色，可获得健美效果</a:t>
              </a:r>
              <a:endParaRPr lang="zh-CN" altLang="zh-CN" sz="1300" b="1" dirty="0">
                <a:solidFill>
                  <a:schemeClr val="tx1">
                    <a:lumMod val="75000"/>
                    <a:lumOff val="25000"/>
                  </a:schemeClr>
                </a:solidFill>
                <a:cs typeface="+mn-ea"/>
                <a:sym typeface="+mn-lt"/>
              </a:endParaRPr>
            </a:p>
          </p:txBody>
        </p:sp>
        <p:cxnSp>
          <p:nvCxnSpPr>
            <p:cNvPr id="90" name="直接连接符 89"/>
            <p:cNvCxnSpPr/>
            <p:nvPr/>
          </p:nvCxnSpPr>
          <p:spPr>
            <a:xfrm>
              <a:off x="5772201" y="2763222"/>
              <a:ext cx="0" cy="472421"/>
            </a:xfrm>
            <a:prstGeom prst="line">
              <a:avLst/>
            </a:prstGeom>
            <a:solidFill>
              <a:srgbClr val="00A1D8"/>
            </a:solidFill>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91" name="直接连接符 90"/>
            <p:cNvCxnSpPr/>
            <p:nvPr/>
          </p:nvCxnSpPr>
          <p:spPr>
            <a:xfrm flipH="1">
              <a:off x="5772202" y="3243336"/>
              <a:ext cx="162076" cy="1"/>
            </a:xfrm>
            <a:prstGeom prst="line">
              <a:avLst/>
            </a:prstGeom>
            <a:solidFill>
              <a:srgbClr val="00A1D8"/>
            </a:solidFill>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92" name="直接连接符 91"/>
            <p:cNvCxnSpPr/>
            <p:nvPr/>
          </p:nvCxnSpPr>
          <p:spPr>
            <a:xfrm flipH="1">
              <a:off x="5610124" y="3002467"/>
              <a:ext cx="158430" cy="0"/>
            </a:xfrm>
            <a:prstGeom prst="line">
              <a:avLst/>
            </a:prstGeom>
            <a:solidFill>
              <a:srgbClr val="00A1D8"/>
            </a:solidFill>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93" name="直接连接符 92"/>
            <p:cNvCxnSpPr/>
            <p:nvPr/>
          </p:nvCxnSpPr>
          <p:spPr>
            <a:xfrm flipH="1">
              <a:off x="5772202" y="2763221"/>
              <a:ext cx="162076" cy="1"/>
            </a:xfrm>
            <a:prstGeom prst="line">
              <a:avLst/>
            </a:prstGeom>
            <a:solidFill>
              <a:srgbClr val="00A1D8"/>
            </a:solidFill>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sp>
        <p:nvSpPr>
          <p:cNvPr id="80" name="文本框 79"/>
          <p:cNvSpPr txBox="1"/>
          <p:nvPr/>
        </p:nvSpPr>
        <p:spPr>
          <a:xfrm>
            <a:off x="5934278" y="4985966"/>
            <a:ext cx="5144361" cy="352404"/>
          </a:xfrm>
          <a:prstGeom prst="rect">
            <a:avLst/>
          </a:prstGeom>
          <a:noFill/>
        </p:spPr>
        <p:txBody>
          <a:bodyPr wrap="square" rtlCol="0">
            <a:spAutoFit/>
          </a:bodyPr>
          <a:lstStyle/>
          <a:p>
            <a:pPr marL="285750" indent="-285750" latinLnBrk="1">
              <a:lnSpc>
                <a:spcPct val="130000"/>
              </a:lnSpc>
              <a:buClr>
                <a:srgbClr val="068DC9"/>
              </a:buClr>
              <a:buFont typeface="Wingdings" panose="05000000000000000000" pitchFamily="2" charset="2"/>
              <a:buChar char="l"/>
            </a:pPr>
            <a:r>
              <a:rPr lang="zh-CN" altLang="zh-CN" sz="1300" dirty="0"/>
              <a:t>套装配高级皮鞋，运动装配旅游鞋等</a:t>
            </a:r>
            <a:endParaRPr lang="zh-CN" altLang="zh-CN" sz="1300" b="1" dirty="0">
              <a:solidFill>
                <a:schemeClr val="tx1">
                  <a:lumMod val="75000"/>
                  <a:lumOff val="25000"/>
                </a:schemeClr>
              </a:solidFill>
              <a:cs typeface="+mn-ea"/>
              <a:sym typeface="+mn-lt"/>
            </a:endParaRPr>
          </a:p>
        </p:txBody>
      </p:sp>
      <p:grpSp>
        <p:nvGrpSpPr>
          <p:cNvPr id="6" name="组合 5"/>
          <p:cNvGrpSpPr/>
          <p:nvPr/>
        </p:nvGrpSpPr>
        <p:grpSpPr>
          <a:xfrm>
            <a:off x="5610124" y="3598083"/>
            <a:ext cx="5746133" cy="875244"/>
            <a:chOff x="5610124" y="3598083"/>
            <a:chExt cx="5746133" cy="875244"/>
          </a:xfrm>
        </p:grpSpPr>
        <p:sp>
          <p:nvSpPr>
            <p:cNvPr id="79" name="文本框 78"/>
            <p:cNvSpPr txBox="1"/>
            <p:nvPr/>
          </p:nvSpPr>
          <p:spPr>
            <a:xfrm>
              <a:off x="5934278" y="3598083"/>
              <a:ext cx="5421979" cy="612475"/>
            </a:xfrm>
            <a:prstGeom prst="rect">
              <a:avLst/>
            </a:prstGeom>
            <a:noFill/>
          </p:spPr>
          <p:txBody>
            <a:bodyPr wrap="square" rtlCol="0">
              <a:spAutoFit/>
            </a:bodyPr>
            <a:lstStyle/>
            <a:p>
              <a:pPr marL="285750" indent="-285750" latinLnBrk="1">
                <a:lnSpc>
                  <a:spcPct val="130000"/>
                </a:lnSpc>
                <a:buClr>
                  <a:srgbClr val="068DC9"/>
                </a:buClr>
                <a:buFont typeface="Wingdings" panose="05000000000000000000" pitchFamily="2" charset="2"/>
                <a:buChar char="l"/>
              </a:pPr>
              <a:r>
                <a:rPr lang="zh-CN" altLang="zh-CN" sz="1300" dirty="0"/>
                <a:t>上衣与下装的质地款式应相配，不要上衣十分厚重而下装又极轻薄，也不要上着职业装而下着牛仔裤</a:t>
              </a:r>
              <a:endParaRPr lang="zh-CN" altLang="zh-CN" sz="1300" b="1" dirty="0">
                <a:solidFill>
                  <a:schemeClr val="tx1">
                    <a:lumMod val="75000"/>
                    <a:lumOff val="25000"/>
                  </a:schemeClr>
                </a:solidFill>
                <a:cs typeface="+mn-ea"/>
                <a:sym typeface="+mn-lt"/>
              </a:endParaRPr>
            </a:p>
          </p:txBody>
        </p:sp>
        <p:cxnSp>
          <p:nvCxnSpPr>
            <p:cNvPr id="81" name="直接连接符 80"/>
            <p:cNvCxnSpPr/>
            <p:nvPr/>
          </p:nvCxnSpPr>
          <p:spPr>
            <a:xfrm>
              <a:off x="5772201" y="3769540"/>
              <a:ext cx="0" cy="491576"/>
            </a:xfrm>
            <a:prstGeom prst="line">
              <a:avLst/>
            </a:prstGeom>
            <a:solidFill>
              <a:srgbClr val="00A1D8"/>
            </a:solidFill>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82" name="直接连接符 81"/>
            <p:cNvCxnSpPr/>
            <p:nvPr/>
          </p:nvCxnSpPr>
          <p:spPr>
            <a:xfrm flipH="1">
              <a:off x="5772202" y="4268809"/>
              <a:ext cx="162076" cy="1"/>
            </a:xfrm>
            <a:prstGeom prst="line">
              <a:avLst/>
            </a:prstGeom>
            <a:solidFill>
              <a:srgbClr val="00A1D8"/>
            </a:solidFill>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83" name="直接连接符 82"/>
            <p:cNvCxnSpPr/>
            <p:nvPr/>
          </p:nvCxnSpPr>
          <p:spPr>
            <a:xfrm flipH="1">
              <a:off x="5610124" y="4027940"/>
              <a:ext cx="158430" cy="0"/>
            </a:xfrm>
            <a:prstGeom prst="line">
              <a:avLst/>
            </a:prstGeom>
            <a:solidFill>
              <a:srgbClr val="00A1D8"/>
            </a:solidFill>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88" name="直接连接符 87"/>
            <p:cNvCxnSpPr/>
            <p:nvPr/>
          </p:nvCxnSpPr>
          <p:spPr>
            <a:xfrm flipH="1">
              <a:off x="5768554" y="3777196"/>
              <a:ext cx="162076" cy="1"/>
            </a:xfrm>
            <a:prstGeom prst="line">
              <a:avLst/>
            </a:prstGeom>
            <a:solidFill>
              <a:srgbClr val="00A1D8"/>
            </a:solidFill>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89" name="文本框 88"/>
            <p:cNvSpPr txBox="1"/>
            <p:nvPr/>
          </p:nvSpPr>
          <p:spPr>
            <a:xfrm>
              <a:off x="5934278" y="4120923"/>
              <a:ext cx="5421979" cy="352404"/>
            </a:xfrm>
            <a:prstGeom prst="rect">
              <a:avLst/>
            </a:prstGeom>
            <a:noFill/>
          </p:spPr>
          <p:txBody>
            <a:bodyPr wrap="square" rtlCol="0">
              <a:spAutoFit/>
            </a:bodyPr>
            <a:lstStyle/>
            <a:p>
              <a:pPr marL="285750" indent="-285750" latinLnBrk="1">
                <a:lnSpc>
                  <a:spcPct val="130000"/>
                </a:lnSpc>
                <a:buClr>
                  <a:srgbClr val="068DC9"/>
                </a:buClr>
                <a:buFont typeface="Wingdings" panose="05000000000000000000" pitchFamily="2" charset="2"/>
                <a:buChar char="l"/>
              </a:pPr>
              <a:r>
                <a:rPr lang="zh-CN" altLang="zh-CN" sz="1300" dirty="0"/>
                <a:t>讲究色彩的和谐统一</a:t>
              </a:r>
              <a:endParaRPr lang="zh-CN" altLang="zh-CN" sz="1300" b="1" dirty="0">
                <a:solidFill>
                  <a:schemeClr val="tx1">
                    <a:lumMod val="75000"/>
                    <a:lumOff val="25000"/>
                  </a:schemeClr>
                </a:solidFill>
                <a:cs typeface="+mn-ea"/>
                <a:sym typeface="+mn-lt"/>
              </a:endParaRPr>
            </a:p>
          </p:txBody>
        </p:sp>
      </p:grpSp>
      <p:sp>
        <p:nvSpPr>
          <p:cNvPr id="113" name="圆角矩形 112"/>
          <p:cNvSpPr/>
          <p:nvPr/>
        </p:nvSpPr>
        <p:spPr>
          <a:xfrm>
            <a:off x="3807325" y="6294474"/>
            <a:ext cx="4577351" cy="455304"/>
          </a:xfrm>
          <a:prstGeom prst="roundRect">
            <a:avLst>
              <a:gd name="adj" fmla="val 50000"/>
            </a:avLst>
          </a:prstGeom>
          <a:noFill/>
          <a:ln w="0">
            <a:solidFill>
              <a:schemeClr val="tx1">
                <a:lumMod val="65000"/>
                <a:lumOff val="35000"/>
              </a:schemeClr>
            </a:solidFill>
          </a:ln>
          <a:effectLst>
            <a:outerShdw blurRad="444500" dist="254000" dir="8100000" sx="71000" sy="71000" algn="tr"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200" dirty="0">
                <a:solidFill>
                  <a:schemeClr val="tx1">
                    <a:lumMod val="65000"/>
                    <a:lumOff val="35000"/>
                  </a:schemeClr>
                </a:solidFill>
                <a:sym typeface="+mn-lt"/>
              </a:rPr>
              <a:t>2.1 </a:t>
            </a:r>
            <a:r>
              <a:rPr lang="zh-CN" altLang="en-US" sz="2200" dirty="0">
                <a:solidFill>
                  <a:schemeClr val="tx1">
                    <a:lumMod val="65000"/>
                    <a:lumOff val="35000"/>
                  </a:schemeClr>
                </a:solidFill>
                <a:sym typeface="+mn-lt"/>
              </a:rPr>
              <a:t>仪表篇</a:t>
            </a:r>
          </a:p>
        </p:txBody>
      </p:sp>
    </p:spTree>
  </p:cSld>
  <p:clrMapOvr>
    <a:masterClrMapping/>
  </p:clrMapOvr>
  <p:transition spd="slow" advTm="2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 calcmode="lin" valueType="num">
                                      <p:cBhvr additive="base">
                                        <p:cTn id="7" dur="500" fill="hold"/>
                                        <p:tgtEl>
                                          <p:spTgt spid="109"/>
                                        </p:tgtEl>
                                        <p:attrNameLst>
                                          <p:attrName>ppt_x</p:attrName>
                                        </p:attrNameLst>
                                      </p:cBhvr>
                                      <p:tavLst>
                                        <p:tav tm="0">
                                          <p:val>
                                            <p:strVal val="1+#ppt_w/2"/>
                                          </p:val>
                                        </p:tav>
                                        <p:tav tm="100000">
                                          <p:val>
                                            <p:strVal val="#ppt_x"/>
                                          </p:val>
                                        </p:tav>
                                      </p:tavLst>
                                    </p:anim>
                                    <p:anim calcmode="lin" valueType="num">
                                      <p:cBhvr additive="base">
                                        <p:cTn id="8" dur="500" fill="hold"/>
                                        <p:tgtEl>
                                          <p:spTgt spid="10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0-#ppt_w/2"/>
                                          </p:val>
                                        </p:tav>
                                        <p:tav tm="100000">
                                          <p:val>
                                            <p:strVal val="#ppt_x"/>
                                          </p:val>
                                        </p:tav>
                                      </p:tavLst>
                                    </p:anim>
                                    <p:anim calcmode="lin" valueType="num">
                                      <p:cBhvr additive="base">
                                        <p:cTn id="13" dur="500" fill="hold"/>
                                        <p:tgtEl>
                                          <p:spTgt spid="7"/>
                                        </p:tgtEl>
                                        <p:attrNameLst>
                                          <p:attrName>ppt_y</p:attrName>
                                        </p:attrNameLst>
                                      </p:cBhvr>
                                      <p:tavLst>
                                        <p:tav tm="0">
                                          <p:val>
                                            <p:strVal val="#ppt_y"/>
                                          </p:val>
                                        </p:tav>
                                        <p:tav tm="100000">
                                          <p:val>
                                            <p:strVal val="#ppt_y"/>
                                          </p:val>
                                        </p:tav>
                                      </p:tavLst>
                                    </p:anim>
                                  </p:childTnLst>
                                </p:cTn>
                              </p:par>
                              <p:par>
                                <p:cTn id="14" presetID="2" presetClass="entr" presetSubtype="8" fill="hold" grpId="0" nodeType="with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additive="base">
                                        <p:cTn id="16" dur="500" fill="hold"/>
                                        <p:tgtEl>
                                          <p:spTgt spid="29"/>
                                        </p:tgtEl>
                                        <p:attrNameLst>
                                          <p:attrName>ppt_x</p:attrName>
                                        </p:attrNameLst>
                                      </p:cBhvr>
                                      <p:tavLst>
                                        <p:tav tm="0">
                                          <p:val>
                                            <p:strVal val="0-#ppt_w/2"/>
                                          </p:val>
                                        </p:tav>
                                        <p:tav tm="100000">
                                          <p:val>
                                            <p:strVal val="#ppt_x"/>
                                          </p:val>
                                        </p:tav>
                                      </p:tavLst>
                                    </p:anim>
                                    <p:anim calcmode="lin" valueType="num">
                                      <p:cBhvr additive="base">
                                        <p:cTn id="17" dur="500" fill="hold"/>
                                        <p:tgtEl>
                                          <p:spTgt spid="29"/>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53" presetClass="entr" presetSubtype="16" fill="hold"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p:cTn id="21" dur="500" fill="hold"/>
                                        <p:tgtEl>
                                          <p:spTgt spid="20"/>
                                        </p:tgtEl>
                                        <p:attrNameLst>
                                          <p:attrName>ppt_w</p:attrName>
                                        </p:attrNameLst>
                                      </p:cBhvr>
                                      <p:tavLst>
                                        <p:tav tm="0">
                                          <p:val>
                                            <p:fltVal val="0"/>
                                          </p:val>
                                        </p:tav>
                                        <p:tav tm="100000">
                                          <p:val>
                                            <p:strVal val="#ppt_w"/>
                                          </p:val>
                                        </p:tav>
                                      </p:tavLst>
                                    </p:anim>
                                    <p:anim calcmode="lin" valueType="num">
                                      <p:cBhvr>
                                        <p:cTn id="22" dur="500" fill="hold"/>
                                        <p:tgtEl>
                                          <p:spTgt spid="20"/>
                                        </p:tgtEl>
                                        <p:attrNameLst>
                                          <p:attrName>ppt_h</p:attrName>
                                        </p:attrNameLst>
                                      </p:cBhvr>
                                      <p:tavLst>
                                        <p:tav tm="0">
                                          <p:val>
                                            <p:fltVal val="0"/>
                                          </p:val>
                                        </p:tav>
                                        <p:tav tm="100000">
                                          <p:val>
                                            <p:strVal val="#ppt_h"/>
                                          </p:val>
                                        </p:tav>
                                      </p:tavLst>
                                    </p:anim>
                                    <p:animEffect transition="in" filter="fade">
                                      <p:cBhvr>
                                        <p:cTn id="23" dur="500"/>
                                        <p:tgtEl>
                                          <p:spTgt spid="20"/>
                                        </p:tgtEl>
                                      </p:cBhvr>
                                    </p:animEffect>
                                  </p:childTnLst>
                                </p:cTn>
                              </p:par>
                            </p:childTnLst>
                          </p:cTn>
                        </p:par>
                        <p:par>
                          <p:cTn id="24" fill="hold">
                            <p:stCondLst>
                              <p:cond delay="1500"/>
                            </p:stCondLst>
                            <p:childTnLst>
                              <p:par>
                                <p:cTn id="25" presetID="2" presetClass="entr" presetSubtype="2" fill="hold"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fill="hold"/>
                                        <p:tgtEl>
                                          <p:spTgt spid="8"/>
                                        </p:tgtEl>
                                        <p:attrNameLst>
                                          <p:attrName>ppt_x</p:attrName>
                                        </p:attrNameLst>
                                      </p:cBhvr>
                                      <p:tavLst>
                                        <p:tav tm="0">
                                          <p:val>
                                            <p:strVal val="1+#ppt_w/2"/>
                                          </p:val>
                                        </p:tav>
                                        <p:tav tm="100000">
                                          <p:val>
                                            <p:strVal val="#ppt_x"/>
                                          </p:val>
                                        </p:tav>
                                      </p:tavLst>
                                    </p:anim>
                                    <p:anim calcmode="lin" valueType="num">
                                      <p:cBhvr additive="base">
                                        <p:cTn id="28" dur="500" fill="hold"/>
                                        <p:tgtEl>
                                          <p:spTgt spid="8"/>
                                        </p:tgtEl>
                                        <p:attrNameLst>
                                          <p:attrName>ppt_y</p:attrName>
                                        </p:attrNameLst>
                                      </p:cBhvr>
                                      <p:tavLst>
                                        <p:tav tm="0">
                                          <p:val>
                                            <p:strVal val="#ppt_y"/>
                                          </p:val>
                                        </p:tav>
                                        <p:tav tm="100000">
                                          <p:val>
                                            <p:strVal val="#ppt_y"/>
                                          </p:val>
                                        </p:tav>
                                      </p:tavLst>
                                    </p:anim>
                                  </p:childTnLst>
                                </p:cTn>
                              </p:par>
                            </p:childTnLst>
                          </p:cTn>
                        </p:par>
                        <p:par>
                          <p:cTn id="29" fill="hold">
                            <p:stCondLst>
                              <p:cond delay="2000"/>
                            </p:stCondLst>
                            <p:childTnLst>
                              <p:par>
                                <p:cTn id="30" presetID="22" presetClass="entr" presetSubtype="8" fill="hold" nodeType="after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wipe(left)">
                                      <p:cBhvr>
                                        <p:cTn id="32" dur="500"/>
                                        <p:tgtEl>
                                          <p:spTgt spid="4"/>
                                        </p:tgtEl>
                                      </p:cBhvr>
                                    </p:animEffect>
                                  </p:childTnLst>
                                </p:cTn>
                              </p:par>
                              <p:par>
                                <p:cTn id="33" presetID="22" presetClass="entr" presetSubtype="8" fill="hold" nodeType="with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wipe(left)">
                                      <p:cBhvr>
                                        <p:cTn id="35" dur="500"/>
                                        <p:tgtEl>
                                          <p:spTgt spid="5"/>
                                        </p:tgtEl>
                                      </p:cBhvr>
                                    </p:animEffect>
                                  </p:childTnLst>
                                </p:cTn>
                              </p:par>
                              <p:par>
                                <p:cTn id="36" presetID="22" presetClass="entr" presetSubtype="8" fill="hold" nodeType="with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wipe(left)">
                                      <p:cBhvr>
                                        <p:cTn id="38" dur="500"/>
                                        <p:tgtEl>
                                          <p:spTgt spid="6"/>
                                        </p:tgtEl>
                                      </p:cBhvr>
                                    </p:animEffect>
                                  </p:childTnLst>
                                </p:cTn>
                              </p:par>
                              <p:par>
                                <p:cTn id="39" presetID="22" presetClass="entr" presetSubtype="8" fill="hold" grpId="0" nodeType="withEffect">
                                  <p:stCondLst>
                                    <p:cond delay="0"/>
                                  </p:stCondLst>
                                  <p:childTnLst>
                                    <p:set>
                                      <p:cBhvr>
                                        <p:cTn id="40" dur="1" fill="hold">
                                          <p:stCondLst>
                                            <p:cond delay="0"/>
                                          </p:stCondLst>
                                        </p:cTn>
                                        <p:tgtEl>
                                          <p:spTgt spid="80"/>
                                        </p:tgtEl>
                                        <p:attrNameLst>
                                          <p:attrName>style.visibility</p:attrName>
                                        </p:attrNameLst>
                                      </p:cBhvr>
                                      <p:to>
                                        <p:strVal val="visible"/>
                                      </p:to>
                                    </p:set>
                                    <p:animEffect transition="in" filter="wipe(left)">
                                      <p:cBhvr>
                                        <p:cTn id="41"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8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直接连接符 6"/>
          <p:cNvCxnSpPr/>
          <p:nvPr/>
        </p:nvCxnSpPr>
        <p:spPr>
          <a:xfrm>
            <a:off x="1528917" y="1649393"/>
            <a:ext cx="968476" cy="0"/>
          </a:xfrm>
          <a:prstGeom prst="line">
            <a:avLst/>
          </a:prstGeom>
          <a:ln w="38100" cap="rnd">
            <a:gradFill>
              <a:gsLst>
                <a:gs pos="0">
                  <a:srgbClr val="0091FF"/>
                </a:gs>
                <a:gs pos="100000">
                  <a:srgbClr val="00DDFF"/>
                </a:gs>
              </a:gsLst>
              <a:lin ang="5400000" scaled="1"/>
            </a:gradFill>
          </a:ln>
        </p:spPr>
        <p:style>
          <a:lnRef idx="1">
            <a:schemeClr val="accent1"/>
          </a:lnRef>
          <a:fillRef idx="0">
            <a:schemeClr val="accent1"/>
          </a:fillRef>
          <a:effectRef idx="0">
            <a:schemeClr val="accent1"/>
          </a:effectRef>
          <a:fontRef idx="minor">
            <a:schemeClr val="tx1"/>
          </a:fontRef>
        </p:style>
      </p:cxnSp>
      <p:sp>
        <p:nvSpPr>
          <p:cNvPr id="29" name="文本框 28"/>
          <p:cNvSpPr txBox="1"/>
          <p:nvPr/>
        </p:nvSpPr>
        <p:spPr>
          <a:xfrm>
            <a:off x="1431928" y="1167601"/>
            <a:ext cx="9317133" cy="492443"/>
          </a:xfrm>
          <a:prstGeom prst="rect">
            <a:avLst/>
          </a:prstGeom>
          <a:noFill/>
        </p:spPr>
        <p:txBody>
          <a:bodyPr wrap="square" rtlCol="0">
            <a:spAutoFit/>
          </a:bodyPr>
          <a:lstStyle>
            <a:defPPr>
              <a:defRPr lang="en-US"/>
            </a:defPPr>
            <a:lvl1pPr latinLnBrk="1">
              <a:lnSpc>
                <a:spcPct val="130000"/>
              </a:lnSpc>
              <a:buClr>
                <a:srgbClr val="068DC9"/>
              </a:buClr>
              <a:defRPr sz="1600" b="1"/>
            </a:lvl1pPr>
          </a:lstStyle>
          <a:p>
            <a:r>
              <a:rPr lang="zh-CN" altLang="zh-CN" b="0" dirty="0"/>
              <a:t>对女士来说，穿着应体现</a:t>
            </a:r>
            <a:r>
              <a:rPr lang="zh-CN" altLang="zh-CN" sz="2000" dirty="0"/>
              <a:t>品位</a:t>
            </a:r>
            <a:r>
              <a:rPr lang="zh-CN" altLang="zh-CN" b="0" dirty="0"/>
              <a:t>与</a:t>
            </a:r>
            <a:r>
              <a:rPr lang="zh-CN" altLang="zh-CN" sz="2000" dirty="0"/>
              <a:t>风采</a:t>
            </a:r>
            <a:r>
              <a:rPr lang="zh-CN" altLang="zh-CN" b="0" dirty="0"/>
              <a:t>，应特别注重以下几个方面：</a:t>
            </a:r>
          </a:p>
        </p:txBody>
      </p:sp>
      <p:grpSp>
        <p:nvGrpSpPr>
          <p:cNvPr id="2" name="组合 1"/>
          <p:cNvGrpSpPr/>
          <p:nvPr/>
        </p:nvGrpSpPr>
        <p:grpSpPr>
          <a:xfrm>
            <a:off x="557200" y="2490406"/>
            <a:ext cx="4880039" cy="2919170"/>
            <a:chOff x="557200" y="2490406"/>
            <a:chExt cx="4880039" cy="2919170"/>
          </a:xfrm>
        </p:grpSpPr>
        <p:cxnSp>
          <p:nvCxnSpPr>
            <p:cNvPr id="19" name="直接连接符 18"/>
            <p:cNvCxnSpPr/>
            <p:nvPr/>
          </p:nvCxnSpPr>
          <p:spPr>
            <a:xfrm flipH="1">
              <a:off x="1692483" y="3987777"/>
              <a:ext cx="402454" cy="1"/>
            </a:xfrm>
            <a:prstGeom prst="line">
              <a:avLst/>
            </a:prstGeom>
            <a:solidFill>
              <a:srgbClr val="00A1D8"/>
            </a:solidFill>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nvGrpSpPr>
            <p:cNvPr id="20" name="组合 19"/>
            <p:cNvGrpSpPr/>
            <p:nvPr/>
          </p:nvGrpSpPr>
          <p:grpSpPr>
            <a:xfrm>
              <a:off x="557200" y="3334977"/>
              <a:ext cx="1230320" cy="1216396"/>
              <a:chOff x="5301155" y="2830002"/>
              <a:chExt cx="1323381" cy="1308404"/>
            </a:xfrm>
          </p:grpSpPr>
          <p:sp>
            <p:nvSpPr>
              <p:cNvPr id="21" name="椭圆 20"/>
              <p:cNvSpPr/>
              <p:nvPr/>
            </p:nvSpPr>
            <p:spPr>
              <a:xfrm>
                <a:off x="5316132" y="2830002"/>
                <a:ext cx="1308404" cy="1308404"/>
              </a:xfrm>
              <a:prstGeom prst="ellipse">
                <a:avLst/>
              </a:prstGeom>
              <a:gradFill>
                <a:gsLst>
                  <a:gs pos="0">
                    <a:srgbClr val="067FC9"/>
                  </a:gs>
                  <a:gs pos="100000">
                    <a:srgbClr val="00B2CA"/>
                  </a:gs>
                </a:gsLst>
                <a:lin ang="2700000" scaled="1"/>
              </a:gradFill>
              <a:ln>
                <a:noFill/>
              </a:ln>
              <a:effectLst>
                <a:outerShdw blurRad="444500" dist="254000" dir="8100000" algn="tr"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dirty="0">
                  <a:cs typeface="+mn-ea"/>
                  <a:sym typeface="+mn-lt"/>
                </a:endParaRPr>
              </a:p>
            </p:txBody>
          </p:sp>
          <p:sp>
            <p:nvSpPr>
              <p:cNvPr id="22" name="TextBox 24"/>
              <p:cNvSpPr txBox="1"/>
              <p:nvPr/>
            </p:nvSpPr>
            <p:spPr>
              <a:xfrm>
                <a:off x="5301155" y="3260727"/>
                <a:ext cx="1323381" cy="397268"/>
              </a:xfrm>
              <a:prstGeom prst="rect">
                <a:avLst/>
              </a:prstGeom>
              <a:noFill/>
            </p:spPr>
            <p:txBody>
              <a:bodyPr wrap="square" lIns="0" tIns="0" rIns="0" bIns="0" rtlCol="0">
                <a:spAutoFit/>
              </a:bodyPr>
              <a:lstStyle/>
              <a:p>
                <a:pPr algn="ctr"/>
                <a:r>
                  <a:rPr lang="zh-CN" altLang="en-US" b="1" dirty="0">
                    <a:solidFill>
                      <a:schemeClr val="bg1"/>
                    </a:solidFill>
                    <a:cs typeface="+mn-ea"/>
                    <a:sym typeface="+mn-lt"/>
                  </a:rPr>
                  <a:t>女士</a:t>
                </a:r>
                <a:endParaRPr lang="en-US" altLang="zh-CN" b="1" dirty="0">
                  <a:solidFill>
                    <a:schemeClr val="bg1"/>
                  </a:solidFill>
                  <a:cs typeface="+mn-ea"/>
                  <a:sym typeface="+mn-lt"/>
                </a:endParaRPr>
              </a:p>
            </p:txBody>
          </p:sp>
        </p:grpSp>
        <p:cxnSp>
          <p:nvCxnSpPr>
            <p:cNvPr id="36" name="直接连接符 35"/>
            <p:cNvCxnSpPr/>
            <p:nvPr/>
          </p:nvCxnSpPr>
          <p:spPr>
            <a:xfrm>
              <a:off x="2094937" y="2827126"/>
              <a:ext cx="0" cy="2373508"/>
            </a:xfrm>
            <a:prstGeom prst="line">
              <a:avLst/>
            </a:prstGeom>
            <a:solidFill>
              <a:srgbClr val="00A1D8"/>
            </a:solidFill>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nvGrpSpPr>
            <p:cNvPr id="56" name="组合 55"/>
            <p:cNvGrpSpPr/>
            <p:nvPr/>
          </p:nvGrpSpPr>
          <p:grpSpPr>
            <a:xfrm>
              <a:off x="2497393" y="2490406"/>
              <a:ext cx="2939846" cy="715820"/>
              <a:chOff x="3168302" y="5770995"/>
              <a:chExt cx="2939846" cy="715820"/>
            </a:xfrm>
          </p:grpSpPr>
          <p:sp>
            <p:nvSpPr>
              <p:cNvPr id="57" name="圆角矩形 56"/>
              <p:cNvSpPr/>
              <p:nvPr/>
            </p:nvSpPr>
            <p:spPr>
              <a:xfrm>
                <a:off x="3168302" y="5770995"/>
                <a:ext cx="2939846" cy="673438"/>
              </a:xfrm>
              <a:prstGeom prst="roundRect">
                <a:avLst>
                  <a:gd name="adj" fmla="val 44160"/>
                </a:avLst>
              </a:prstGeom>
              <a:gradFill>
                <a:gsLst>
                  <a:gs pos="0">
                    <a:srgbClr val="067FC9"/>
                  </a:gs>
                  <a:gs pos="100000">
                    <a:srgbClr val="00B2CA"/>
                  </a:gs>
                </a:gsLst>
                <a:lin ang="2700000" scaled="1"/>
              </a:gradFill>
              <a:ln>
                <a:noFill/>
              </a:ln>
              <a:effectLst>
                <a:outerShdw blurRad="444500" dist="254000" dir="8100000" algn="tr"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dirty="0">
                  <a:solidFill>
                    <a:schemeClr val="bg1"/>
                  </a:solidFill>
                  <a:cs typeface="+mn-ea"/>
                  <a:sym typeface="+mn-lt"/>
                </a:endParaRPr>
              </a:p>
            </p:txBody>
          </p:sp>
          <p:sp>
            <p:nvSpPr>
              <p:cNvPr id="58" name="文本框 57"/>
              <p:cNvSpPr txBox="1"/>
              <p:nvPr/>
            </p:nvSpPr>
            <p:spPr>
              <a:xfrm>
                <a:off x="3647185" y="5840484"/>
                <a:ext cx="2193178" cy="646331"/>
              </a:xfrm>
              <a:prstGeom prst="rect">
                <a:avLst/>
              </a:prstGeom>
              <a:noFill/>
            </p:spPr>
            <p:txBody>
              <a:bodyPr wrap="square" rtlCol="0">
                <a:spAutoFit/>
              </a:bodyPr>
              <a:lstStyle/>
              <a:p>
                <a:pPr latinLnBrk="1"/>
                <a:r>
                  <a:rPr lang="zh-CN" altLang="zh-CN" sz="1800" dirty="0">
                    <a:solidFill>
                      <a:schemeClr val="bg1"/>
                    </a:solidFill>
                  </a:rPr>
                  <a:t>饰品——巧着一物尽风流</a:t>
                </a:r>
                <a:endParaRPr lang="zh-CN" altLang="zh-CN" sz="1800" dirty="0">
                  <a:solidFill>
                    <a:schemeClr val="bg1"/>
                  </a:solidFill>
                  <a:cs typeface="+mn-ea"/>
                  <a:sym typeface="+mn-lt"/>
                </a:endParaRPr>
              </a:p>
            </p:txBody>
          </p:sp>
          <p:grpSp>
            <p:nvGrpSpPr>
              <p:cNvPr id="59" name="组合 58"/>
              <p:cNvGrpSpPr/>
              <p:nvPr/>
            </p:nvGrpSpPr>
            <p:grpSpPr>
              <a:xfrm>
                <a:off x="3239728" y="5893963"/>
                <a:ext cx="321590" cy="369332"/>
                <a:chOff x="3248461" y="1698991"/>
                <a:chExt cx="321590" cy="369332"/>
              </a:xfrm>
            </p:grpSpPr>
            <p:sp>
              <p:nvSpPr>
                <p:cNvPr id="60" name="文本框 59"/>
                <p:cNvSpPr txBox="1"/>
                <p:nvPr/>
              </p:nvSpPr>
              <p:spPr>
                <a:xfrm>
                  <a:off x="3248461" y="1698991"/>
                  <a:ext cx="321590" cy="369332"/>
                </a:xfrm>
                <a:prstGeom prst="rect">
                  <a:avLst/>
                </a:prstGeom>
                <a:noFill/>
              </p:spPr>
              <p:txBody>
                <a:bodyPr wrap="square" rtlCol="0">
                  <a:spAutoFit/>
                </a:bodyPr>
                <a:lstStyle/>
                <a:p>
                  <a:pPr algn="l" fontAlgn="auto">
                    <a:spcBef>
                      <a:spcPts val="0"/>
                    </a:spcBef>
                    <a:spcAft>
                      <a:spcPts val="0"/>
                    </a:spcAft>
                  </a:pPr>
                  <a:r>
                    <a:rPr lang="en-US" altLang="zh-CN" sz="1800" dirty="0">
                      <a:solidFill>
                        <a:schemeClr val="bg1"/>
                      </a:solidFill>
                      <a:cs typeface="+mn-ea"/>
                      <a:sym typeface="+mn-lt"/>
                    </a:rPr>
                    <a:t>5</a:t>
                  </a:r>
                  <a:endParaRPr lang="zh-CN" altLang="en-US" sz="1800" dirty="0">
                    <a:solidFill>
                      <a:schemeClr val="bg1"/>
                    </a:solidFill>
                    <a:cs typeface="+mn-ea"/>
                    <a:sym typeface="+mn-lt"/>
                  </a:endParaRPr>
                </a:p>
              </p:txBody>
            </p:sp>
            <p:sp>
              <p:nvSpPr>
                <p:cNvPr id="61" name="椭圆 60"/>
                <p:cNvSpPr/>
                <p:nvPr/>
              </p:nvSpPr>
              <p:spPr>
                <a:xfrm>
                  <a:off x="3249781" y="1725414"/>
                  <a:ext cx="318950" cy="318950"/>
                </a:xfrm>
                <a:prstGeom prst="ellipse">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sz="1800">
                    <a:solidFill>
                      <a:schemeClr val="bg1"/>
                    </a:solidFill>
                    <a:cs typeface="+mn-ea"/>
                    <a:sym typeface="+mn-lt"/>
                  </a:endParaRPr>
                </a:p>
              </p:txBody>
            </p:sp>
          </p:grpSp>
        </p:grpSp>
        <p:cxnSp>
          <p:nvCxnSpPr>
            <p:cNvPr id="62" name="直接连接符 61"/>
            <p:cNvCxnSpPr/>
            <p:nvPr/>
          </p:nvCxnSpPr>
          <p:spPr>
            <a:xfrm flipH="1" flipV="1">
              <a:off x="2094937" y="2827125"/>
              <a:ext cx="402456" cy="1"/>
            </a:xfrm>
            <a:prstGeom prst="line">
              <a:avLst/>
            </a:prstGeom>
            <a:solidFill>
              <a:srgbClr val="00A1D8"/>
            </a:solidFill>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64" name="直接连接符 63"/>
            <p:cNvCxnSpPr/>
            <p:nvPr/>
          </p:nvCxnSpPr>
          <p:spPr>
            <a:xfrm flipH="1" flipV="1">
              <a:off x="2094937" y="5200633"/>
              <a:ext cx="402456" cy="1"/>
            </a:xfrm>
            <a:prstGeom prst="line">
              <a:avLst/>
            </a:prstGeom>
            <a:solidFill>
              <a:srgbClr val="00A1D8"/>
            </a:solidFill>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nvGrpSpPr>
            <p:cNvPr id="102" name="组合 101"/>
            <p:cNvGrpSpPr/>
            <p:nvPr/>
          </p:nvGrpSpPr>
          <p:grpSpPr>
            <a:xfrm>
              <a:off x="2497393" y="4947911"/>
              <a:ext cx="2858873" cy="461665"/>
              <a:chOff x="3168302" y="4484609"/>
              <a:chExt cx="2858873" cy="461665"/>
            </a:xfrm>
          </p:grpSpPr>
          <p:sp>
            <p:nvSpPr>
              <p:cNvPr id="103" name="圆角矩形 102"/>
              <p:cNvSpPr/>
              <p:nvPr/>
            </p:nvSpPr>
            <p:spPr>
              <a:xfrm>
                <a:off x="3168302" y="4502632"/>
                <a:ext cx="2858873" cy="425620"/>
              </a:xfrm>
              <a:prstGeom prst="roundRect">
                <a:avLst>
                  <a:gd name="adj" fmla="val 50000"/>
                </a:avLst>
              </a:prstGeom>
              <a:gradFill>
                <a:gsLst>
                  <a:gs pos="0">
                    <a:srgbClr val="067FC9"/>
                  </a:gs>
                  <a:gs pos="100000">
                    <a:srgbClr val="00B2CA"/>
                  </a:gs>
                </a:gsLst>
                <a:lin ang="2700000" scaled="1"/>
              </a:gradFill>
              <a:ln>
                <a:noFill/>
              </a:ln>
              <a:effectLst>
                <a:outerShdw blurRad="444500" dist="254000" dir="8100000" algn="tr"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dirty="0">
                  <a:cs typeface="+mn-ea"/>
                  <a:sym typeface="+mn-lt"/>
                </a:endParaRPr>
              </a:p>
            </p:txBody>
          </p:sp>
          <p:sp>
            <p:nvSpPr>
              <p:cNvPr id="104" name="文本框 103"/>
              <p:cNvSpPr txBox="1"/>
              <p:nvPr/>
            </p:nvSpPr>
            <p:spPr>
              <a:xfrm>
                <a:off x="3647185" y="4519111"/>
                <a:ext cx="2193178" cy="400110"/>
              </a:xfrm>
              <a:prstGeom prst="rect">
                <a:avLst/>
              </a:prstGeom>
              <a:noFill/>
            </p:spPr>
            <p:txBody>
              <a:bodyPr wrap="square" rtlCol="0">
                <a:spAutoFit/>
              </a:bodyPr>
              <a:lstStyle/>
              <a:p>
                <a:pPr latinLnBrk="1"/>
                <a:r>
                  <a:rPr lang="zh-CN" altLang="zh-CN" sz="2000" dirty="0">
                    <a:solidFill>
                      <a:schemeClr val="bg1"/>
                    </a:solidFill>
                  </a:rPr>
                  <a:t>佩戴得法</a:t>
                </a:r>
                <a:endParaRPr lang="zh-CN" altLang="zh-CN" sz="2000" dirty="0">
                  <a:solidFill>
                    <a:schemeClr val="bg1"/>
                  </a:solidFill>
                  <a:cs typeface="+mn-ea"/>
                  <a:sym typeface="+mn-lt"/>
                </a:endParaRPr>
              </a:p>
            </p:txBody>
          </p:sp>
          <p:grpSp>
            <p:nvGrpSpPr>
              <p:cNvPr id="105" name="组合 104"/>
              <p:cNvGrpSpPr/>
              <p:nvPr/>
            </p:nvGrpSpPr>
            <p:grpSpPr>
              <a:xfrm>
                <a:off x="3239728" y="4484609"/>
                <a:ext cx="321590" cy="461665"/>
                <a:chOff x="3248461" y="1558000"/>
                <a:chExt cx="321590" cy="461665"/>
              </a:xfrm>
            </p:grpSpPr>
            <p:sp>
              <p:nvSpPr>
                <p:cNvPr id="106" name="文本框 105"/>
                <p:cNvSpPr txBox="1"/>
                <p:nvPr/>
              </p:nvSpPr>
              <p:spPr>
                <a:xfrm>
                  <a:off x="3248461" y="1558000"/>
                  <a:ext cx="321590" cy="461665"/>
                </a:xfrm>
                <a:prstGeom prst="rect">
                  <a:avLst/>
                </a:prstGeom>
                <a:noFill/>
              </p:spPr>
              <p:txBody>
                <a:bodyPr wrap="square" rtlCol="0">
                  <a:spAutoFit/>
                </a:bodyPr>
                <a:lstStyle/>
                <a:p>
                  <a:pPr algn="l" fontAlgn="auto">
                    <a:spcBef>
                      <a:spcPts val="0"/>
                    </a:spcBef>
                    <a:spcAft>
                      <a:spcPts val="0"/>
                    </a:spcAft>
                  </a:pPr>
                  <a:r>
                    <a:rPr lang="en-US" altLang="zh-CN" dirty="0">
                      <a:solidFill>
                        <a:prstClr val="white"/>
                      </a:solidFill>
                      <a:cs typeface="+mn-ea"/>
                      <a:sym typeface="+mn-lt"/>
                    </a:rPr>
                    <a:t>6</a:t>
                  </a:r>
                  <a:endParaRPr lang="zh-CN" altLang="en-US" dirty="0">
                    <a:solidFill>
                      <a:prstClr val="white"/>
                    </a:solidFill>
                    <a:cs typeface="+mn-ea"/>
                    <a:sym typeface="+mn-lt"/>
                  </a:endParaRPr>
                </a:p>
              </p:txBody>
            </p:sp>
            <p:sp>
              <p:nvSpPr>
                <p:cNvPr id="107" name="椭圆 106"/>
                <p:cNvSpPr/>
                <p:nvPr/>
              </p:nvSpPr>
              <p:spPr>
                <a:xfrm>
                  <a:off x="3249781" y="1618925"/>
                  <a:ext cx="318950" cy="318950"/>
                </a:xfrm>
                <a:prstGeom prst="ellipse">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cs typeface="+mn-ea"/>
                    <a:sym typeface="+mn-lt"/>
                  </a:endParaRPr>
                </a:p>
              </p:txBody>
            </p:sp>
          </p:grpSp>
        </p:grpSp>
      </p:grpSp>
      <p:grpSp>
        <p:nvGrpSpPr>
          <p:cNvPr id="4" name="组合 3"/>
          <p:cNvGrpSpPr/>
          <p:nvPr/>
        </p:nvGrpSpPr>
        <p:grpSpPr>
          <a:xfrm>
            <a:off x="5610124" y="4406067"/>
            <a:ext cx="5468515" cy="1572057"/>
            <a:chOff x="5610124" y="4406067"/>
            <a:chExt cx="5468515" cy="1572057"/>
          </a:xfrm>
        </p:grpSpPr>
        <p:sp>
          <p:nvSpPr>
            <p:cNvPr id="73" name="文本框 72"/>
            <p:cNvSpPr txBox="1"/>
            <p:nvPr/>
          </p:nvSpPr>
          <p:spPr>
            <a:xfrm>
              <a:off x="5934278" y="4406067"/>
              <a:ext cx="5144361" cy="308995"/>
            </a:xfrm>
            <a:prstGeom prst="rect">
              <a:avLst/>
            </a:prstGeom>
            <a:noFill/>
          </p:spPr>
          <p:txBody>
            <a:bodyPr wrap="square" rtlCol="0">
              <a:spAutoFit/>
            </a:bodyPr>
            <a:lstStyle/>
            <a:p>
              <a:pPr marL="285750" indent="-285750" latinLnBrk="1">
                <a:lnSpc>
                  <a:spcPct val="130000"/>
                </a:lnSpc>
                <a:buClr>
                  <a:srgbClr val="068DC9"/>
                </a:buClr>
                <a:buFont typeface="Wingdings" panose="05000000000000000000" pitchFamily="2" charset="2"/>
                <a:buChar char="l"/>
              </a:pPr>
              <a:r>
                <a:rPr lang="zh-CN" altLang="zh-CN" sz="1200" dirty="0"/>
                <a:t>项链通常只戴一条，不宜同时挂着金项链、珍珠项链等</a:t>
              </a:r>
              <a:endParaRPr lang="zh-CN" altLang="zh-CN" sz="1200" b="1" dirty="0">
                <a:solidFill>
                  <a:schemeClr val="tx1">
                    <a:lumMod val="75000"/>
                    <a:lumOff val="25000"/>
                  </a:schemeClr>
                </a:solidFill>
                <a:cs typeface="+mn-ea"/>
                <a:sym typeface="+mn-lt"/>
              </a:endParaRPr>
            </a:p>
          </p:txBody>
        </p:sp>
        <p:sp>
          <p:nvSpPr>
            <p:cNvPr id="74" name="文本框 73"/>
            <p:cNvSpPr txBox="1"/>
            <p:nvPr/>
          </p:nvSpPr>
          <p:spPr>
            <a:xfrm>
              <a:off x="5934278" y="4721833"/>
              <a:ext cx="5144361" cy="308995"/>
            </a:xfrm>
            <a:prstGeom prst="rect">
              <a:avLst/>
            </a:prstGeom>
            <a:noFill/>
          </p:spPr>
          <p:txBody>
            <a:bodyPr wrap="square" rtlCol="0">
              <a:spAutoFit/>
            </a:bodyPr>
            <a:lstStyle/>
            <a:p>
              <a:pPr marL="285750" indent="-285750" latinLnBrk="1">
                <a:lnSpc>
                  <a:spcPct val="130000"/>
                </a:lnSpc>
                <a:buClr>
                  <a:srgbClr val="068DC9"/>
                </a:buClr>
                <a:buFont typeface="Wingdings" panose="05000000000000000000" pitchFamily="2" charset="2"/>
                <a:buChar char="l"/>
              </a:pPr>
              <a:r>
                <a:rPr lang="zh-CN" altLang="zh-CN" sz="1200" dirty="0"/>
                <a:t>耳环讲究成对佩戴，且不宜在一只耳朵上同时戴多只耳环</a:t>
              </a:r>
              <a:endParaRPr lang="zh-CN" altLang="zh-CN" sz="1200" dirty="0">
                <a:solidFill>
                  <a:schemeClr val="tx1">
                    <a:lumMod val="75000"/>
                    <a:lumOff val="25000"/>
                  </a:schemeClr>
                </a:solidFill>
                <a:cs typeface="+mn-ea"/>
                <a:sym typeface="+mn-lt"/>
              </a:endParaRPr>
            </a:p>
          </p:txBody>
        </p:sp>
        <p:sp>
          <p:nvSpPr>
            <p:cNvPr id="75" name="文本框 74"/>
            <p:cNvSpPr txBox="1"/>
            <p:nvPr/>
          </p:nvSpPr>
          <p:spPr>
            <a:xfrm>
              <a:off x="5934278" y="5037599"/>
              <a:ext cx="5144361" cy="308995"/>
            </a:xfrm>
            <a:prstGeom prst="rect">
              <a:avLst/>
            </a:prstGeom>
            <a:noFill/>
          </p:spPr>
          <p:txBody>
            <a:bodyPr wrap="square" rtlCol="0">
              <a:spAutoFit/>
            </a:bodyPr>
            <a:lstStyle/>
            <a:p>
              <a:pPr marL="285750" indent="-285750" latinLnBrk="1">
                <a:lnSpc>
                  <a:spcPct val="130000"/>
                </a:lnSpc>
                <a:buClr>
                  <a:srgbClr val="068DC9"/>
                </a:buClr>
                <a:buFont typeface="Wingdings" panose="05000000000000000000" pitchFamily="2" charset="2"/>
                <a:buChar char="l"/>
              </a:pPr>
              <a:r>
                <a:rPr lang="zh-CN" altLang="zh-CN" sz="1200" dirty="0"/>
                <a:t>手镯戴一只两只皆可，但也不宜在一只手上戴多只手镯</a:t>
              </a:r>
              <a:endParaRPr lang="zh-CN" altLang="zh-CN" sz="1200" dirty="0">
                <a:solidFill>
                  <a:schemeClr val="tx1">
                    <a:lumMod val="75000"/>
                    <a:lumOff val="25000"/>
                  </a:schemeClr>
                </a:solidFill>
                <a:cs typeface="+mn-ea"/>
                <a:sym typeface="+mn-lt"/>
              </a:endParaRPr>
            </a:p>
          </p:txBody>
        </p:sp>
        <p:cxnSp>
          <p:nvCxnSpPr>
            <p:cNvPr id="98" name="直接连接符 97"/>
            <p:cNvCxnSpPr/>
            <p:nvPr/>
          </p:nvCxnSpPr>
          <p:spPr>
            <a:xfrm>
              <a:off x="5772201" y="4557985"/>
              <a:ext cx="0" cy="1285370"/>
            </a:xfrm>
            <a:prstGeom prst="line">
              <a:avLst/>
            </a:prstGeom>
            <a:solidFill>
              <a:srgbClr val="00A1D8"/>
            </a:solidFill>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99" name="直接连接符 98"/>
            <p:cNvCxnSpPr/>
            <p:nvPr/>
          </p:nvCxnSpPr>
          <p:spPr>
            <a:xfrm flipH="1">
              <a:off x="5772202" y="5843354"/>
              <a:ext cx="162076" cy="1"/>
            </a:xfrm>
            <a:prstGeom prst="line">
              <a:avLst/>
            </a:prstGeom>
            <a:solidFill>
              <a:srgbClr val="00A1D8"/>
            </a:solidFill>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0" name="直接连接符 99"/>
            <p:cNvCxnSpPr/>
            <p:nvPr/>
          </p:nvCxnSpPr>
          <p:spPr>
            <a:xfrm flipH="1">
              <a:off x="5610124" y="5200633"/>
              <a:ext cx="158430" cy="0"/>
            </a:xfrm>
            <a:prstGeom prst="line">
              <a:avLst/>
            </a:prstGeom>
            <a:solidFill>
              <a:srgbClr val="00A1D8"/>
            </a:solidFill>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1" name="直接连接符 100"/>
            <p:cNvCxnSpPr/>
            <p:nvPr/>
          </p:nvCxnSpPr>
          <p:spPr>
            <a:xfrm flipH="1">
              <a:off x="5772202" y="4557984"/>
              <a:ext cx="162076" cy="1"/>
            </a:xfrm>
            <a:prstGeom prst="line">
              <a:avLst/>
            </a:prstGeom>
            <a:solidFill>
              <a:srgbClr val="00A1D8"/>
            </a:solidFill>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110" name="文本框 109"/>
            <p:cNvSpPr txBox="1"/>
            <p:nvPr/>
          </p:nvSpPr>
          <p:spPr>
            <a:xfrm>
              <a:off x="5934278" y="5353365"/>
              <a:ext cx="5144361" cy="308995"/>
            </a:xfrm>
            <a:prstGeom prst="rect">
              <a:avLst/>
            </a:prstGeom>
            <a:noFill/>
          </p:spPr>
          <p:txBody>
            <a:bodyPr wrap="square" rtlCol="0">
              <a:spAutoFit/>
            </a:bodyPr>
            <a:lstStyle/>
            <a:p>
              <a:pPr marL="285750" indent="-285750" latinLnBrk="1">
                <a:lnSpc>
                  <a:spcPct val="130000"/>
                </a:lnSpc>
                <a:buClr>
                  <a:srgbClr val="068DC9"/>
                </a:buClr>
                <a:buFont typeface="Wingdings" panose="05000000000000000000" pitchFamily="2" charset="2"/>
                <a:buChar char="l"/>
              </a:pPr>
              <a:r>
                <a:rPr lang="zh-CN" altLang="zh-CN" sz="1200" dirty="0"/>
                <a:t>手链通常只在左手上戴一条，不宜双手同时戴手链</a:t>
              </a:r>
              <a:endParaRPr lang="zh-CN" altLang="zh-CN" sz="1200" dirty="0">
                <a:solidFill>
                  <a:schemeClr val="tx1">
                    <a:lumMod val="75000"/>
                    <a:lumOff val="25000"/>
                  </a:schemeClr>
                </a:solidFill>
                <a:cs typeface="+mn-ea"/>
                <a:sym typeface="+mn-lt"/>
              </a:endParaRPr>
            </a:p>
          </p:txBody>
        </p:sp>
        <p:sp>
          <p:nvSpPr>
            <p:cNvPr id="111" name="文本框 110"/>
            <p:cNvSpPr txBox="1"/>
            <p:nvPr/>
          </p:nvSpPr>
          <p:spPr>
            <a:xfrm>
              <a:off x="5934278" y="5669129"/>
              <a:ext cx="5144361" cy="308995"/>
            </a:xfrm>
            <a:prstGeom prst="rect">
              <a:avLst/>
            </a:prstGeom>
            <a:noFill/>
          </p:spPr>
          <p:txBody>
            <a:bodyPr wrap="square" rtlCol="0">
              <a:spAutoFit/>
            </a:bodyPr>
            <a:lstStyle/>
            <a:p>
              <a:pPr marL="285750" indent="-285750" latinLnBrk="1">
                <a:lnSpc>
                  <a:spcPct val="130000"/>
                </a:lnSpc>
                <a:buClr>
                  <a:srgbClr val="068DC9"/>
                </a:buClr>
                <a:buFont typeface="Wingdings" panose="05000000000000000000" pitchFamily="2" charset="2"/>
                <a:buChar char="l"/>
              </a:pPr>
              <a:r>
                <a:rPr lang="zh-CN" altLang="zh-CN" sz="1200" dirty="0"/>
                <a:t>胸针通常别在西装左侧领上或左侧胸前</a:t>
              </a:r>
              <a:endParaRPr lang="zh-CN" altLang="zh-CN" sz="1200" dirty="0">
                <a:solidFill>
                  <a:schemeClr val="tx1">
                    <a:lumMod val="75000"/>
                    <a:lumOff val="25000"/>
                  </a:schemeClr>
                </a:solidFill>
                <a:cs typeface="+mn-ea"/>
                <a:sym typeface="+mn-lt"/>
              </a:endParaRPr>
            </a:p>
          </p:txBody>
        </p:sp>
      </p:grpSp>
      <p:grpSp>
        <p:nvGrpSpPr>
          <p:cNvPr id="3" name="组合 2"/>
          <p:cNvGrpSpPr/>
          <p:nvPr/>
        </p:nvGrpSpPr>
        <p:grpSpPr>
          <a:xfrm>
            <a:off x="5610124" y="1972748"/>
            <a:ext cx="5468515" cy="2071683"/>
            <a:chOff x="5610124" y="1972748"/>
            <a:chExt cx="5468515" cy="2071683"/>
          </a:xfrm>
        </p:grpSpPr>
        <p:sp>
          <p:nvSpPr>
            <p:cNvPr id="76" name="文本框 75"/>
            <p:cNvSpPr txBox="1"/>
            <p:nvPr/>
          </p:nvSpPr>
          <p:spPr>
            <a:xfrm>
              <a:off x="5934278" y="1972748"/>
              <a:ext cx="5144361" cy="308995"/>
            </a:xfrm>
            <a:prstGeom prst="rect">
              <a:avLst/>
            </a:prstGeom>
            <a:noFill/>
          </p:spPr>
          <p:txBody>
            <a:bodyPr wrap="square" rtlCol="0">
              <a:spAutoFit/>
            </a:bodyPr>
            <a:lstStyle/>
            <a:p>
              <a:pPr marL="285750" indent="-285750" latinLnBrk="1">
                <a:lnSpc>
                  <a:spcPct val="130000"/>
                </a:lnSpc>
                <a:buClr>
                  <a:srgbClr val="068DC9"/>
                </a:buClr>
                <a:buFont typeface="Wingdings" panose="05000000000000000000" pitchFamily="2" charset="2"/>
                <a:buChar char="l"/>
              </a:pPr>
              <a:r>
                <a:rPr lang="zh-CN" altLang="zh-CN" sz="1200" b="1" dirty="0"/>
                <a:t>适应场合：</a:t>
              </a:r>
              <a:r>
                <a:rPr lang="zh-CN" altLang="zh-CN" sz="1200" dirty="0"/>
                <a:t>高档珠宝首饰，不宜在工作、休闲时佩戴</a:t>
              </a:r>
              <a:endParaRPr lang="zh-CN" altLang="zh-CN" sz="1200" b="1" dirty="0">
                <a:solidFill>
                  <a:schemeClr val="tx1">
                    <a:lumMod val="75000"/>
                    <a:lumOff val="25000"/>
                  </a:schemeClr>
                </a:solidFill>
                <a:cs typeface="+mn-ea"/>
                <a:sym typeface="+mn-lt"/>
              </a:endParaRPr>
            </a:p>
          </p:txBody>
        </p:sp>
        <p:sp>
          <p:nvSpPr>
            <p:cNvPr id="77" name="文本框 76"/>
            <p:cNvSpPr txBox="1"/>
            <p:nvPr/>
          </p:nvSpPr>
          <p:spPr>
            <a:xfrm>
              <a:off x="5934278" y="2293387"/>
              <a:ext cx="5144361" cy="549061"/>
            </a:xfrm>
            <a:prstGeom prst="rect">
              <a:avLst/>
            </a:prstGeom>
            <a:noFill/>
          </p:spPr>
          <p:txBody>
            <a:bodyPr wrap="square" rtlCol="0">
              <a:spAutoFit/>
            </a:bodyPr>
            <a:lstStyle/>
            <a:p>
              <a:pPr marL="285750" indent="-285750" latinLnBrk="1">
                <a:lnSpc>
                  <a:spcPct val="130000"/>
                </a:lnSpc>
                <a:buClr>
                  <a:srgbClr val="068DC9"/>
                </a:buClr>
                <a:buFont typeface="Wingdings" panose="05000000000000000000" pitchFamily="2" charset="2"/>
                <a:buChar char="l"/>
              </a:pPr>
              <a:r>
                <a:rPr lang="zh-CN" altLang="zh-CN" sz="1200" b="1" dirty="0"/>
                <a:t>适合身份：</a:t>
              </a:r>
              <a:r>
                <a:rPr lang="zh-CN" altLang="zh-CN" sz="1200" dirty="0"/>
                <a:t>选戴首饰要与自己的性别、年龄、职业及角色相适应。男士若戴项链最好不要外露</a:t>
              </a:r>
              <a:endParaRPr lang="zh-CN" altLang="zh-CN" sz="1200" b="1" dirty="0">
                <a:solidFill>
                  <a:schemeClr val="tx1">
                    <a:lumMod val="75000"/>
                    <a:lumOff val="25000"/>
                  </a:schemeClr>
                </a:solidFill>
                <a:cs typeface="+mn-ea"/>
                <a:sym typeface="+mn-lt"/>
              </a:endParaRPr>
            </a:p>
          </p:txBody>
        </p:sp>
        <p:sp>
          <p:nvSpPr>
            <p:cNvPr id="78" name="文本框 77"/>
            <p:cNvSpPr txBox="1"/>
            <p:nvPr/>
          </p:nvSpPr>
          <p:spPr>
            <a:xfrm>
              <a:off x="5934278" y="2854092"/>
              <a:ext cx="5144361" cy="308995"/>
            </a:xfrm>
            <a:prstGeom prst="rect">
              <a:avLst/>
            </a:prstGeom>
            <a:noFill/>
          </p:spPr>
          <p:txBody>
            <a:bodyPr wrap="square" rtlCol="0">
              <a:spAutoFit/>
            </a:bodyPr>
            <a:lstStyle/>
            <a:p>
              <a:pPr marL="285750" indent="-285750" latinLnBrk="1">
                <a:lnSpc>
                  <a:spcPct val="130000"/>
                </a:lnSpc>
                <a:buClr>
                  <a:srgbClr val="068DC9"/>
                </a:buClr>
                <a:buFont typeface="Wingdings" panose="05000000000000000000" pitchFamily="2" charset="2"/>
                <a:buChar char="l"/>
              </a:pPr>
              <a:r>
                <a:rPr lang="zh-CN" altLang="zh-CN" sz="1200" b="1" dirty="0"/>
                <a:t>扬长避短：</a:t>
              </a:r>
              <a:r>
                <a:rPr lang="zh-CN" altLang="zh-CN" sz="1200" dirty="0"/>
                <a:t>选戴首饰要考虑自身的身材、肤色、衣服款式等因素</a:t>
              </a:r>
              <a:endParaRPr lang="zh-CN" altLang="zh-CN" sz="1200" b="1" dirty="0">
                <a:solidFill>
                  <a:schemeClr val="tx1">
                    <a:lumMod val="75000"/>
                    <a:lumOff val="25000"/>
                  </a:schemeClr>
                </a:solidFill>
                <a:cs typeface="+mn-ea"/>
                <a:sym typeface="+mn-lt"/>
              </a:endParaRPr>
            </a:p>
          </p:txBody>
        </p:sp>
        <p:cxnSp>
          <p:nvCxnSpPr>
            <p:cNvPr id="94" name="直接连接符 93"/>
            <p:cNvCxnSpPr/>
            <p:nvPr/>
          </p:nvCxnSpPr>
          <p:spPr>
            <a:xfrm>
              <a:off x="5772201" y="2127245"/>
              <a:ext cx="0" cy="1537385"/>
            </a:xfrm>
            <a:prstGeom prst="line">
              <a:avLst/>
            </a:prstGeom>
            <a:solidFill>
              <a:srgbClr val="00A1D8"/>
            </a:solidFill>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95" name="直接连接符 94"/>
            <p:cNvCxnSpPr/>
            <p:nvPr/>
          </p:nvCxnSpPr>
          <p:spPr>
            <a:xfrm flipH="1">
              <a:off x="5772202" y="3664630"/>
              <a:ext cx="162076" cy="1"/>
            </a:xfrm>
            <a:prstGeom prst="line">
              <a:avLst/>
            </a:prstGeom>
            <a:solidFill>
              <a:srgbClr val="00A1D8"/>
            </a:solidFill>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108" name="文本框 107"/>
            <p:cNvSpPr txBox="1"/>
            <p:nvPr/>
          </p:nvSpPr>
          <p:spPr>
            <a:xfrm>
              <a:off x="5934278" y="3174731"/>
              <a:ext cx="5144361" cy="308995"/>
            </a:xfrm>
            <a:prstGeom prst="rect">
              <a:avLst/>
            </a:prstGeom>
            <a:noFill/>
          </p:spPr>
          <p:txBody>
            <a:bodyPr wrap="square" rtlCol="0">
              <a:spAutoFit/>
            </a:bodyPr>
            <a:lstStyle/>
            <a:p>
              <a:pPr marL="285750" indent="-285750" latinLnBrk="1">
                <a:lnSpc>
                  <a:spcPct val="130000"/>
                </a:lnSpc>
                <a:buClr>
                  <a:srgbClr val="068DC9"/>
                </a:buClr>
                <a:buFont typeface="Wingdings" panose="05000000000000000000" pitchFamily="2" charset="2"/>
                <a:buChar char="l"/>
              </a:pPr>
              <a:r>
                <a:rPr lang="zh-CN" altLang="zh-CN" sz="1200" b="1" dirty="0"/>
                <a:t>量少为佳：</a:t>
              </a:r>
              <a:r>
                <a:rPr lang="zh-CN" altLang="zh-CN" sz="1200" dirty="0"/>
                <a:t>炫耀性地佩戴众多首饰显得俗不可耐。总量上不可超过</a:t>
              </a:r>
              <a:r>
                <a:rPr lang="en-US" altLang="zh-CN" sz="1200" dirty="0"/>
                <a:t>3</a:t>
              </a:r>
              <a:r>
                <a:rPr lang="zh-CN" altLang="zh-CN" sz="1200" dirty="0"/>
                <a:t>种</a:t>
              </a:r>
              <a:endParaRPr lang="zh-CN" altLang="zh-CN" sz="1200" b="1" dirty="0">
                <a:solidFill>
                  <a:schemeClr val="tx1">
                    <a:lumMod val="75000"/>
                    <a:lumOff val="25000"/>
                  </a:schemeClr>
                </a:solidFill>
                <a:cs typeface="+mn-ea"/>
                <a:sym typeface="+mn-lt"/>
              </a:endParaRPr>
            </a:p>
          </p:txBody>
        </p:sp>
        <p:sp>
          <p:nvSpPr>
            <p:cNvPr id="109" name="文本框 108"/>
            <p:cNvSpPr txBox="1"/>
            <p:nvPr/>
          </p:nvSpPr>
          <p:spPr>
            <a:xfrm>
              <a:off x="5934278" y="3495370"/>
              <a:ext cx="5144361" cy="549061"/>
            </a:xfrm>
            <a:prstGeom prst="rect">
              <a:avLst/>
            </a:prstGeom>
            <a:noFill/>
          </p:spPr>
          <p:txBody>
            <a:bodyPr wrap="square" rtlCol="0">
              <a:spAutoFit/>
            </a:bodyPr>
            <a:lstStyle/>
            <a:p>
              <a:pPr marL="285750" indent="-285750" latinLnBrk="1">
                <a:lnSpc>
                  <a:spcPct val="130000"/>
                </a:lnSpc>
                <a:buClr>
                  <a:srgbClr val="068DC9"/>
                </a:buClr>
                <a:buFont typeface="Wingdings" panose="05000000000000000000" pitchFamily="2" charset="2"/>
                <a:buChar char="l"/>
              </a:pPr>
              <a:r>
                <a:rPr lang="zh-CN" altLang="zh-CN" sz="1200" b="1" dirty="0"/>
                <a:t>色质相同：</a:t>
              </a:r>
              <a:r>
                <a:rPr lang="zh-CN" altLang="zh-CN" sz="1200" dirty="0"/>
                <a:t>若同时佩戴多件首饰，应力求色彩、质地相同，以避免五花八门、眼花缭乱之感</a:t>
              </a:r>
              <a:endParaRPr lang="zh-CN" altLang="zh-CN" sz="1200" b="1" dirty="0">
                <a:solidFill>
                  <a:schemeClr val="tx1">
                    <a:lumMod val="75000"/>
                    <a:lumOff val="25000"/>
                  </a:schemeClr>
                </a:solidFill>
                <a:cs typeface="+mn-ea"/>
                <a:sym typeface="+mn-lt"/>
              </a:endParaRPr>
            </a:p>
          </p:txBody>
        </p:sp>
        <p:cxnSp>
          <p:nvCxnSpPr>
            <p:cNvPr id="112" name="直接连接符 111"/>
            <p:cNvCxnSpPr/>
            <p:nvPr/>
          </p:nvCxnSpPr>
          <p:spPr>
            <a:xfrm flipH="1">
              <a:off x="5772202" y="2120965"/>
              <a:ext cx="162076" cy="1"/>
            </a:xfrm>
            <a:prstGeom prst="line">
              <a:avLst/>
            </a:prstGeom>
            <a:solidFill>
              <a:srgbClr val="00A1D8"/>
            </a:solidFill>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3" name="直接连接符 112"/>
            <p:cNvCxnSpPr/>
            <p:nvPr/>
          </p:nvCxnSpPr>
          <p:spPr>
            <a:xfrm flipH="1">
              <a:off x="5610124" y="2890052"/>
              <a:ext cx="158430" cy="0"/>
            </a:xfrm>
            <a:prstGeom prst="line">
              <a:avLst/>
            </a:prstGeom>
            <a:solidFill>
              <a:srgbClr val="00A1D8"/>
            </a:solidFill>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sp>
        <p:nvSpPr>
          <p:cNvPr id="43" name="圆角矩形 42"/>
          <p:cNvSpPr/>
          <p:nvPr/>
        </p:nvSpPr>
        <p:spPr>
          <a:xfrm>
            <a:off x="3807325" y="6294474"/>
            <a:ext cx="4577351" cy="455304"/>
          </a:xfrm>
          <a:prstGeom prst="roundRect">
            <a:avLst>
              <a:gd name="adj" fmla="val 50000"/>
            </a:avLst>
          </a:prstGeom>
          <a:noFill/>
          <a:ln w="0">
            <a:solidFill>
              <a:schemeClr val="tx1">
                <a:lumMod val="65000"/>
                <a:lumOff val="35000"/>
              </a:schemeClr>
            </a:solidFill>
          </a:ln>
          <a:effectLst>
            <a:outerShdw blurRad="444500" dist="254000" dir="8100000" sx="71000" sy="71000" algn="tr"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200" dirty="0">
                <a:solidFill>
                  <a:schemeClr val="tx1">
                    <a:lumMod val="65000"/>
                    <a:lumOff val="35000"/>
                  </a:schemeClr>
                </a:solidFill>
                <a:sym typeface="+mn-lt"/>
              </a:rPr>
              <a:t>2.1 </a:t>
            </a:r>
            <a:r>
              <a:rPr lang="zh-CN" altLang="en-US" sz="2200" dirty="0">
                <a:solidFill>
                  <a:schemeClr val="tx1">
                    <a:lumMod val="65000"/>
                    <a:lumOff val="35000"/>
                  </a:schemeClr>
                </a:solidFill>
                <a:sym typeface="+mn-lt"/>
              </a:rPr>
              <a:t>仪表篇</a:t>
            </a:r>
          </a:p>
        </p:txBody>
      </p:sp>
      <p:grpSp>
        <p:nvGrpSpPr>
          <p:cNvPr id="44" name="组合 43"/>
          <p:cNvGrpSpPr/>
          <p:nvPr/>
        </p:nvGrpSpPr>
        <p:grpSpPr>
          <a:xfrm>
            <a:off x="3652983" y="321315"/>
            <a:ext cx="4886034" cy="465388"/>
            <a:chOff x="1310486" y="1277355"/>
            <a:chExt cx="4886034" cy="465388"/>
          </a:xfrm>
        </p:grpSpPr>
        <p:sp>
          <p:nvSpPr>
            <p:cNvPr id="45" name="圆角矩形 44"/>
            <p:cNvSpPr/>
            <p:nvPr/>
          </p:nvSpPr>
          <p:spPr>
            <a:xfrm>
              <a:off x="1310486" y="1277355"/>
              <a:ext cx="4886034" cy="461664"/>
            </a:xfrm>
            <a:prstGeom prst="roundRect">
              <a:avLst>
                <a:gd name="adj" fmla="val 50000"/>
              </a:avLst>
            </a:prstGeom>
            <a:gradFill>
              <a:gsLst>
                <a:gs pos="0">
                  <a:srgbClr val="067FC9"/>
                </a:gs>
                <a:gs pos="100000">
                  <a:srgbClr val="00B2CA"/>
                </a:gs>
              </a:gsLst>
              <a:lin ang="2700000" scaled="1"/>
            </a:gradFill>
            <a:ln>
              <a:noFill/>
            </a:ln>
            <a:effectLst>
              <a:outerShdw blurRad="444500" dist="254000" dir="8100000" algn="tr"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00" dirty="0">
                <a:cs typeface="+mn-ea"/>
                <a:sym typeface="+mn-lt"/>
              </a:endParaRPr>
            </a:p>
          </p:txBody>
        </p:sp>
        <p:sp>
          <p:nvSpPr>
            <p:cNvPr id="46" name="文本框 45"/>
            <p:cNvSpPr txBox="1"/>
            <p:nvPr/>
          </p:nvSpPr>
          <p:spPr>
            <a:xfrm>
              <a:off x="1827117" y="1311856"/>
              <a:ext cx="4091675" cy="430887"/>
            </a:xfrm>
            <a:prstGeom prst="rect">
              <a:avLst/>
            </a:prstGeom>
            <a:noFill/>
          </p:spPr>
          <p:txBody>
            <a:bodyPr wrap="square" rtlCol="0">
              <a:spAutoFit/>
            </a:bodyPr>
            <a:lstStyle/>
            <a:p>
              <a:pPr latinLnBrk="1"/>
              <a:r>
                <a:rPr lang="en-US" altLang="zh-CN" sz="2200" dirty="0">
                  <a:solidFill>
                    <a:schemeClr val="bg1"/>
                  </a:solidFill>
                </a:rPr>
                <a:t>2.1.4  </a:t>
              </a:r>
              <a:r>
                <a:rPr lang="zh-CN" altLang="en-US" sz="2200" dirty="0">
                  <a:solidFill>
                    <a:schemeClr val="bg1"/>
                  </a:solidFill>
                </a:rPr>
                <a:t>服饰</a:t>
              </a:r>
              <a:r>
                <a:rPr lang="en-US" altLang="zh-CN" sz="2200" dirty="0">
                  <a:solidFill>
                    <a:schemeClr val="bg1"/>
                  </a:solidFill>
                </a:rPr>
                <a:t>——</a:t>
              </a:r>
              <a:r>
                <a:rPr lang="zh-CN" altLang="en-US" sz="2200" dirty="0">
                  <a:solidFill>
                    <a:schemeClr val="bg1"/>
                  </a:solidFill>
                </a:rPr>
                <a:t>也要讲原则</a:t>
              </a:r>
              <a:endParaRPr lang="zh-CN" altLang="zh-CN" sz="2200" b="1" dirty="0">
                <a:solidFill>
                  <a:schemeClr val="bg1"/>
                </a:solidFill>
                <a:cs typeface="+mn-ea"/>
                <a:sym typeface="+mn-lt"/>
              </a:endParaRPr>
            </a:p>
          </p:txBody>
        </p:sp>
      </p:grpSp>
    </p:spTree>
  </p:cSld>
  <p:clrMapOvr>
    <a:masterClrMapping/>
  </p:clrMapOvr>
  <p:transition spd="slow" advTm="2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additive="base">
                                        <p:cTn id="7" dur="500" fill="hold"/>
                                        <p:tgtEl>
                                          <p:spTgt spid="44"/>
                                        </p:tgtEl>
                                        <p:attrNameLst>
                                          <p:attrName>ppt_x</p:attrName>
                                        </p:attrNameLst>
                                      </p:cBhvr>
                                      <p:tavLst>
                                        <p:tav tm="0">
                                          <p:val>
                                            <p:strVal val="1+#ppt_w/2"/>
                                          </p:val>
                                        </p:tav>
                                        <p:tav tm="100000">
                                          <p:val>
                                            <p:strVal val="#ppt_x"/>
                                          </p:val>
                                        </p:tav>
                                      </p:tavLst>
                                    </p:anim>
                                    <p:anim calcmode="lin" valueType="num">
                                      <p:cBhvr additive="base">
                                        <p:cTn id="8" dur="500" fill="hold"/>
                                        <p:tgtEl>
                                          <p:spTgt spid="4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0-#ppt_w/2"/>
                                          </p:val>
                                        </p:tav>
                                        <p:tav tm="100000">
                                          <p:val>
                                            <p:strVal val="#ppt_x"/>
                                          </p:val>
                                        </p:tav>
                                      </p:tavLst>
                                    </p:anim>
                                    <p:anim calcmode="lin" valueType="num">
                                      <p:cBhvr additive="base">
                                        <p:cTn id="13" dur="500" fill="hold"/>
                                        <p:tgtEl>
                                          <p:spTgt spid="2"/>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par>
                                <p:cTn id="18" presetID="22" presetClass="entr" presetSubtype="8" fill="hold" nodeType="with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wipe(left)">
                                      <p:cBhvr>
                                        <p:cTn id="2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273632" y="1397833"/>
            <a:ext cx="5644738" cy="3141625"/>
            <a:chOff x="3273632" y="1397833"/>
            <a:chExt cx="5644738" cy="3141625"/>
          </a:xfrm>
        </p:grpSpPr>
        <p:sp>
          <p:nvSpPr>
            <p:cNvPr id="127" name="圆角矩形 126"/>
            <p:cNvSpPr/>
            <p:nvPr/>
          </p:nvSpPr>
          <p:spPr>
            <a:xfrm>
              <a:off x="6561001" y="2593321"/>
              <a:ext cx="2357369" cy="422541"/>
            </a:xfrm>
            <a:prstGeom prst="roundRect">
              <a:avLst>
                <a:gd name="adj" fmla="val 50000"/>
              </a:avLst>
            </a:prstGeom>
            <a:solidFill>
              <a:srgbClr val="00A1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dirty="0">
                  <a:cs typeface="+mn-ea"/>
                  <a:sym typeface="+mn-lt"/>
                </a:rPr>
                <a:t>2.2.4  </a:t>
              </a:r>
              <a:r>
                <a:rPr lang="zh-CN" altLang="en-US" sz="1600" dirty="0">
                  <a:cs typeface="+mn-ea"/>
                  <a:sym typeface="+mn-lt"/>
                </a:rPr>
                <a:t>蹲姿</a:t>
              </a:r>
            </a:p>
          </p:txBody>
        </p:sp>
        <p:sp>
          <p:nvSpPr>
            <p:cNvPr id="122" name="圆角矩形 121"/>
            <p:cNvSpPr/>
            <p:nvPr/>
          </p:nvSpPr>
          <p:spPr>
            <a:xfrm>
              <a:off x="3273632" y="2593321"/>
              <a:ext cx="2357369" cy="422541"/>
            </a:xfrm>
            <a:prstGeom prst="roundRect">
              <a:avLst>
                <a:gd name="adj" fmla="val 50000"/>
              </a:avLst>
            </a:prstGeom>
            <a:solidFill>
              <a:srgbClr val="00A1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dirty="0">
                  <a:cs typeface="+mn-ea"/>
                  <a:sym typeface="+mn-lt"/>
                </a:rPr>
                <a:t>2.2.1  </a:t>
              </a:r>
              <a:r>
                <a:rPr lang="zh-CN" altLang="zh-CN" sz="1600" dirty="0">
                  <a:cs typeface="+mn-ea"/>
                  <a:sym typeface="+mn-lt"/>
                </a:rPr>
                <a:t>站姿</a:t>
              </a:r>
              <a:endParaRPr lang="zh-CN" altLang="en-US" sz="1600" dirty="0">
                <a:cs typeface="+mn-ea"/>
                <a:sym typeface="+mn-lt"/>
              </a:endParaRPr>
            </a:p>
          </p:txBody>
        </p:sp>
        <p:sp>
          <p:nvSpPr>
            <p:cNvPr id="143" name="圆角矩形 142"/>
            <p:cNvSpPr/>
            <p:nvPr/>
          </p:nvSpPr>
          <p:spPr>
            <a:xfrm>
              <a:off x="3273632" y="3355119"/>
              <a:ext cx="2357369" cy="422541"/>
            </a:xfrm>
            <a:prstGeom prst="roundRect">
              <a:avLst>
                <a:gd name="adj" fmla="val 50000"/>
              </a:avLst>
            </a:prstGeom>
            <a:solidFill>
              <a:srgbClr val="00A1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dirty="0">
                  <a:cs typeface="+mn-ea"/>
                  <a:sym typeface="+mn-lt"/>
                </a:rPr>
                <a:t>2.2.2  </a:t>
              </a:r>
              <a:r>
                <a:rPr lang="zh-CN" altLang="zh-CN" sz="1600" dirty="0">
                  <a:cs typeface="+mn-ea"/>
                  <a:sym typeface="+mn-lt"/>
                </a:rPr>
                <a:t>坐姿</a:t>
              </a:r>
              <a:endParaRPr lang="zh-CN" altLang="en-US" sz="1600" dirty="0">
                <a:cs typeface="+mn-ea"/>
                <a:sym typeface="+mn-lt"/>
              </a:endParaRPr>
            </a:p>
          </p:txBody>
        </p:sp>
        <p:sp>
          <p:nvSpPr>
            <p:cNvPr id="144" name="圆角矩形 143"/>
            <p:cNvSpPr/>
            <p:nvPr/>
          </p:nvSpPr>
          <p:spPr>
            <a:xfrm>
              <a:off x="6561001" y="3376061"/>
              <a:ext cx="2357369" cy="422541"/>
            </a:xfrm>
            <a:prstGeom prst="roundRect">
              <a:avLst>
                <a:gd name="adj" fmla="val 50000"/>
              </a:avLst>
            </a:prstGeom>
            <a:solidFill>
              <a:srgbClr val="00A1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dirty="0">
                  <a:cs typeface="+mn-ea"/>
                  <a:sym typeface="+mn-lt"/>
                </a:rPr>
                <a:t>2.2.5  </a:t>
              </a:r>
              <a:r>
                <a:rPr lang="zh-CN" altLang="en-US" sz="1600" dirty="0">
                  <a:cs typeface="+mn-ea"/>
                  <a:sym typeface="+mn-lt"/>
                </a:rPr>
                <a:t>递物</a:t>
              </a:r>
            </a:p>
          </p:txBody>
        </p:sp>
        <p:sp>
          <p:nvSpPr>
            <p:cNvPr id="145" name="圆角矩形 144"/>
            <p:cNvSpPr/>
            <p:nvPr/>
          </p:nvSpPr>
          <p:spPr>
            <a:xfrm>
              <a:off x="3273632" y="4116917"/>
              <a:ext cx="2357369" cy="422541"/>
            </a:xfrm>
            <a:prstGeom prst="roundRect">
              <a:avLst>
                <a:gd name="adj" fmla="val 50000"/>
              </a:avLst>
            </a:prstGeom>
            <a:solidFill>
              <a:srgbClr val="00A1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dirty="0">
                  <a:cs typeface="+mn-ea"/>
                  <a:sym typeface="+mn-lt"/>
                </a:rPr>
                <a:t>2.2.3  </a:t>
              </a:r>
              <a:r>
                <a:rPr lang="zh-CN" altLang="zh-CN" sz="1600" dirty="0">
                  <a:cs typeface="+mn-ea"/>
                  <a:sym typeface="+mn-lt"/>
                </a:rPr>
                <a:t>走姿</a:t>
              </a:r>
              <a:endParaRPr lang="zh-CN" altLang="en-US" sz="1600" dirty="0">
                <a:cs typeface="+mn-ea"/>
                <a:sym typeface="+mn-lt"/>
              </a:endParaRPr>
            </a:p>
          </p:txBody>
        </p:sp>
        <p:sp>
          <p:nvSpPr>
            <p:cNvPr id="40" name="圆角矩形 39"/>
            <p:cNvSpPr/>
            <p:nvPr/>
          </p:nvSpPr>
          <p:spPr>
            <a:xfrm>
              <a:off x="3273632" y="1397833"/>
              <a:ext cx="5644738" cy="758878"/>
            </a:xfrm>
            <a:prstGeom prst="roundRect">
              <a:avLst>
                <a:gd name="adj" fmla="val 50000"/>
              </a:avLst>
            </a:prstGeom>
            <a:gradFill>
              <a:gsLst>
                <a:gs pos="0">
                  <a:srgbClr val="067FC9"/>
                </a:gs>
                <a:gs pos="100000">
                  <a:srgbClr val="00B2CA"/>
                </a:gs>
              </a:gsLst>
              <a:lin ang="2700000" scaled="1"/>
            </a:gradFill>
            <a:ln>
              <a:noFill/>
            </a:ln>
            <a:effectLst>
              <a:outerShdw blurRad="444500" dist="254000" dir="8100000" algn="tr"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a:cs typeface="+mn-ea"/>
                  <a:sym typeface="+mn-lt"/>
                </a:rPr>
                <a:t>2.2  </a:t>
              </a:r>
              <a:r>
                <a:rPr lang="zh-CN" altLang="en-US" sz="3200" dirty="0">
                  <a:cs typeface="+mn-ea"/>
                  <a:sym typeface="+mn-lt"/>
                </a:rPr>
                <a:t>行为篇</a:t>
              </a:r>
            </a:p>
          </p:txBody>
        </p:sp>
        <p:sp>
          <p:nvSpPr>
            <p:cNvPr id="22" name="圆角矩形 21"/>
            <p:cNvSpPr/>
            <p:nvPr/>
          </p:nvSpPr>
          <p:spPr>
            <a:xfrm>
              <a:off x="6561000" y="4116917"/>
              <a:ext cx="2357369" cy="422541"/>
            </a:xfrm>
            <a:prstGeom prst="roundRect">
              <a:avLst>
                <a:gd name="adj" fmla="val 50000"/>
              </a:avLst>
            </a:prstGeom>
            <a:solidFill>
              <a:srgbClr val="00A1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dirty="0">
                  <a:cs typeface="+mn-ea"/>
                  <a:sym typeface="+mn-lt"/>
                </a:rPr>
                <a:t>2.2.6</a:t>
              </a:r>
              <a:r>
                <a:rPr lang="zh-CN" altLang="en-US" sz="1600" dirty="0">
                  <a:cs typeface="+mn-ea"/>
                  <a:sym typeface="+mn-lt"/>
                </a:rPr>
                <a:t>其他行为</a:t>
              </a:r>
            </a:p>
          </p:txBody>
        </p:sp>
      </p:grpSp>
    </p:spTree>
  </p:cSld>
  <p:clrMapOvr>
    <a:masterClrMapping/>
  </p:clrMapOvr>
  <p:transition spd="slow" advTm="2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2000" fill="hold" nodeType="afterEffect">
                                  <p:stCondLst>
                                    <p:cond delay="0"/>
                                  </p:stCondLst>
                                  <p:childTnLst>
                                    <p:animEffect transition="out" filter="fade">
                                      <p:cBhvr>
                                        <p:cTn id="6" dur="500" tmFilter="0, 0; .2, .5; .8, .5; 1, 0"/>
                                        <p:tgtEl>
                                          <p:spTgt spid="2"/>
                                        </p:tgtEl>
                                      </p:cBhvr>
                                    </p:animEffect>
                                    <p:animScale>
                                      <p:cBhvr>
                                        <p:cTn id="7" dur="250" autoRev="1" fill="hold"/>
                                        <p:tgtEl>
                                          <p:spTgt spid="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 name="文本框 118"/>
          <p:cNvSpPr txBox="1"/>
          <p:nvPr/>
        </p:nvSpPr>
        <p:spPr>
          <a:xfrm>
            <a:off x="2322252" y="3674905"/>
            <a:ext cx="9317133" cy="381258"/>
          </a:xfrm>
          <a:prstGeom prst="rect">
            <a:avLst/>
          </a:prstGeom>
          <a:noFill/>
        </p:spPr>
        <p:txBody>
          <a:bodyPr wrap="square" rtlCol="0">
            <a:spAutoFit/>
          </a:bodyPr>
          <a:lstStyle/>
          <a:p>
            <a:pPr marL="285750" indent="-285750" latinLnBrk="1">
              <a:lnSpc>
                <a:spcPct val="130000"/>
              </a:lnSpc>
              <a:buClr>
                <a:srgbClr val="068DC9"/>
              </a:buClr>
              <a:buFont typeface="Wingdings" panose="05000000000000000000" pitchFamily="2" charset="2"/>
              <a:buChar char="l"/>
            </a:pPr>
            <a:r>
              <a:rPr lang="zh-CN" altLang="zh-CN" sz="1600" dirty="0">
                <a:solidFill>
                  <a:schemeClr val="tx1">
                    <a:lumMod val="75000"/>
                    <a:lumOff val="25000"/>
                  </a:schemeClr>
                </a:solidFill>
              </a:rPr>
              <a:t>歪着脖子、斜着肩或一肩高一肩低、弓背、挺着腹、撅臀或身体依靠其他物体等</a:t>
            </a:r>
            <a:endParaRPr lang="zh-CN" altLang="zh-CN" sz="1600" b="1" dirty="0">
              <a:solidFill>
                <a:schemeClr val="tx1">
                  <a:lumMod val="75000"/>
                  <a:lumOff val="25000"/>
                </a:schemeClr>
              </a:solidFill>
              <a:cs typeface="+mn-ea"/>
              <a:sym typeface="+mn-lt"/>
            </a:endParaRPr>
          </a:p>
        </p:txBody>
      </p:sp>
      <p:sp>
        <p:nvSpPr>
          <p:cNvPr id="125" name="文本框 124"/>
          <p:cNvSpPr txBox="1"/>
          <p:nvPr/>
        </p:nvSpPr>
        <p:spPr>
          <a:xfrm>
            <a:off x="1236567" y="1131948"/>
            <a:ext cx="9317133" cy="417358"/>
          </a:xfrm>
          <a:prstGeom prst="rect">
            <a:avLst/>
          </a:prstGeom>
          <a:noFill/>
        </p:spPr>
        <p:txBody>
          <a:bodyPr wrap="square" rtlCol="0">
            <a:spAutoFit/>
          </a:bodyPr>
          <a:lstStyle/>
          <a:p>
            <a:pPr marL="285750" indent="-285750" latinLnBrk="1">
              <a:lnSpc>
                <a:spcPct val="130000"/>
              </a:lnSpc>
              <a:buClr>
                <a:srgbClr val="068DC9"/>
              </a:buClr>
              <a:buFont typeface="Wingdings" panose="05000000000000000000" pitchFamily="2" charset="2"/>
              <a:buChar char="l"/>
            </a:pPr>
            <a:r>
              <a:rPr lang="zh-CN" altLang="zh-CN" sz="1800" dirty="0">
                <a:solidFill>
                  <a:schemeClr val="tx1">
                    <a:lumMod val="75000"/>
                    <a:lumOff val="25000"/>
                  </a:schemeClr>
                </a:solidFill>
              </a:rPr>
              <a:t>最容易表现体态特征的是人处于站立时的姿势。要求做到“站有站相”</a:t>
            </a:r>
            <a:endParaRPr lang="zh-CN" altLang="zh-CN" sz="1800" b="1" dirty="0">
              <a:solidFill>
                <a:schemeClr val="tx1">
                  <a:lumMod val="75000"/>
                  <a:lumOff val="25000"/>
                </a:schemeClr>
              </a:solidFill>
              <a:cs typeface="+mn-ea"/>
              <a:sym typeface="+mn-lt"/>
            </a:endParaRPr>
          </a:p>
        </p:txBody>
      </p:sp>
      <p:sp>
        <p:nvSpPr>
          <p:cNvPr id="126" name="文本框 125"/>
          <p:cNvSpPr txBox="1"/>
          <p:nvPr/>
        </p:nvSpPr>
        <p:spPr>
          <a:xfrm>
            <a:off x="1236567" y="1611454"/>
            <a:ext cx="9317133" cy="777457"/>
          </a:xfrm>
          <a:prstGeom prst="rect">
            <a:avLst/>
          </a:prstGeom>
          <a:noFill/>
        </p:spPr>
        <p:txBody>
          <a:bodyPr wrap="square" rtlCol="0">
            <a:spAutoFit/>
          </a:bodyPr>
          <a:lstStyle/>
          <a:p>
            <a:pPr marL="285750" indent="-285750" latinLnBrk="1">
              <a:lnSpc>
                <a:spcPct val="130000"/>
              </a:lnSpc>
              <a:buClr>
                <a:srgbClr val="068DC9"/>
              </a:buClr>
              <a:buFont typeface="Wingdings" panose="05000000000000000000" pitchFamily="2" charset="2"/>
              <a:buChar char="l"/>
            </a:pPr>
            <a:r>
              <a:rPr lang="zh-CN" altLang="zh-CN" sz="1800" dirty="0">
                <a:solidFill>
                  <a:schemeClr val="tx1">
                    <a:lumMod val="75000"/>
                    <a:lumOff val="25000"/>
                  </a:schemeClr>
                </a:solidFill>
              </a:rPr>
              <a:t>正确的站立姿势应是：端正、庄重，具有稳定性。站立时的人，从正面看去，应以鼻为点与地面作垂直状，人体在垂直线的两侧对称，表情自然明朗</a:t>
            </a:r>
            <a:endParaRPr lang="zh-CN" altLang="zh-CN" sz="1800" b="1" dirty="0">
              <a:solidFill>
                <a:schemeClr val="tx1">
                  <a:lumMod val="75000"/>
                  <a:lumOff val="25000"/>
                </a:schemeClr>
              </a:solidFill>
              <a:cs typeface="+mn-ea"/>
              <a:sym typeface="+mn-lt"/>
            </a:endParaRPr>
          </a:p>
        </p:txBody>
      </p:sp>
      <p:grpSp>
        <p:nvGrpSpPr>
          <p:cNvPr id="3" name="组合 2"/>
          <p:cNvGrpSpPr/>
          <p:nvPr/>
        </p:nvGrpSpPr>
        <p:grpSpPr>
          <a:xfrm>
            <a:off x="1577391" y="2663224"/>
            <a:ext cx="6100496" cy="434248"/>
            <a:chOff x="1577391" y="2663224"/>
            <a:chExt cx="6100496" cy="434248"/>
          </a:xfrm>
        </p:grpSpPr>
        <p:sp>
          <p:nvSpPr>
            <p:cNvPr id="117" name="矩形 116"/>
            <p:cNvSpPr/>
            <p:nvPr/>
          </p:nvSpPr>
          <p:spPr>
            <a:xfrm>
              <a:off x="3690908" y="2690737"/>
              <a:ext cx="3986979" cy="400110"/>
            </a:xfrm>
            <a:prstGeom prst="rect">
              <a:avLst/>
            </a:prstGeom>
          </p:spPr>
          <p:txBody>
            <a:bodyPr wrap="square">
              <a:spAutoFit/>
            </a:bodyPr>
            <a:lstStyle/>
            <a:p>
              <a:r>
                <a:rPr lang="zh-CN" altLang="zh-CN" sz="2000" dirty="0">
                  <a:solidFill>
                    <a:schemeClr val="tx1">
                      <a:lumMod val="75000"/>
                      <a:lumOff val="25000"/>
                    </a:schemeClr>
                  </a:solidFill>
                </a:rPr>
                <a:t>注意防止不雅站姿</a:t>
              </a:r>
              <a:endParaRPr lang="zh-CN" altLang="en-US" sz="2000" dirty="0">
                <a:solidFill>
                  <a:schemeClr val="tx1">
                    <a:lumMod val="75000"/>
                    <a:lumOff val="25000"/>
                  </a:schemeClr>
                </a:solidFill>
              </a:endParaRPr>
            </a:p>
          </p:txBody>
        </p:sp>
        <p:cxnSp>
          <p:nvCxnSpPr>
            <p:cNvPr id="122" name="直接连接符 121"/>
            <p:cNvCxnSpPr/>
            <p:nvPr/>
          </p:nvCxnSpPr>
          <p:spPr>
            <a:xfrm>
              <a:off x="3121525" y="2892177"/>
              <a:ext cx="465698" cy="0"/>
            </a:xfrm>
            <a:prstGeom prst="line">
              <a:avLst/>
            </a:prstGeom>
            <a:ln>
              <a:solidFill>
                <a:schemeClr val="tx1">
                  <a:lumMod val="50000"/>
                  <a:lumOff val="50000"/>
                </a:schemeClr>
              </a:solidFill>
              <a:tailEnd type="oval" w="lg" len="lg"/>
            </a:ln>
          </p:spPr>
          <p:style>
            <a:lnRef idx="1">
              <a:schemeClr val="accent1"/>
            </a:lnRef>
            <a:fillRef idx="0">
              <a:schemeClr val="accent1"/>
            </a:fillRef>
            <a:effectRef idx="0">
              <a:schemeClr val="accent1"/>
            </a:effectRef>
            <a:fontRef idx="minor">
              <a:schemeClr val="tx1"/>
            </a:fontRef>
          </p:style>
        </p:cxnSp>
        <p:sp>
          <p:nvSpPr>
            <p:cNvPr id="127" name="圆角矩形 126"/>
            <p:cNvSpPr/>
            <p:nvPr/>
          </p:nvSpPr>
          <p:spPr>
            <a:xfrm>
              <a:off x="1577391" y="2663224"/>
              <a:ext cx="1657422" cy="434248"/>
            </a:xfrm>
            <a:prstGeom prst="roundRect">
              <a:avLst>
                <a:gd name="adj" fmla="val 50000"/>
              </a:avLst>
            </a:prstGeom>
            <a:solidFill>
              <a:srgbClr val="00A1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800" dirty="0">
                  <a:cs typeface="+mn-ea"/>
                  <a:sym typeface="+mn-lt"/>
                </a:rPr>
                <a:t>温馨提示</a:t>
              </a:r>
            </a:p>
          </p:txBody>
        </p:sp>
      </p:grpSp>
      <p:sp>
        <p:nvSpPr>
          <p:cNvPr id="128" name="矩形 127"/>
          <p:cNvSpPr/>
          <p:nvPr/>
        </p:nvSpPr>
        <p:spPr>
          <a:xfrm>
            <a:off x="2589962" y="3328606"/>
            <a:ext cx="3986979" cy="369332"/>
          </a:xfrm>
          <a:prstGeom prst="rect">
            <a:avLst/>
          </a:prstGeom>
        </p:spPr>
        <p:txBody>
          <a:bodyPr wrap="square">
            <a:spAutoFit/>
          </a:bodyPr>
          <a:lstStyle/>
          <a:p>
            <a:r>
              <a:rPr lang="zh-CN" altLang="zh-CN" sz="1800" b="1" dirty="0">
                <a:solidFill>
                  <a:schemeClr val="tx1">
                    <a:lumMod val="75000"/>
                    <a:lumOff val="25000"/>
                  </a:schemeClr>
                </a:solidFill>
              </a:rPr>
              <a:t>上身</a:t>
            </a:r>
            <a:endParaRPr lang="zh-CN" altLang="en-US" sz="1800" dirty="0">
              <a:solidFill>
                <a:schemeClr val="tx1">
                  <a:lumMod val="75000"/>
                  <a:lumOff val="25000"/>
                </a:schemeClr>
              </a:solidFill>
            </a:endParaRPr>
          </a:p>
        </p:txBody>
      </p:sp>
      <p:cxnSp>
        <p:nvCxnSpPr>
          <p:cNvPr id="130" name="直接连接符 129"/>
          <p:cNvCxnSpPr/>
          <p:nvPr/>
        </p:nvCxnSpPr>
        <p:spPr>
          <a:xfrm>
            <a:off x="2020579" y="3497883"/>
            <a:ext cx="465698" cy="0"/>
          </a:xfrm>
          <a:prstGeom prst="line">
            <a:avLst/>
          </a:prstGeom>
          <a:ln>
            <a:solidFill>
              <a:srgbClr val="00A1D8"/>
            </a:solidFill>
            <a:tailEnd type="oval" w="lg" len="lg"/>
          </a:ln>
        </p:spPr>
        <p:style>
          <a:lnRef idx="1">
            <a:schemeClr val="accent1"/>
          </a:lnRef>
          <a:fillRef idx="0">
            <a:schemeClr val="accent1"/>
          </a:fillRef>
          <a:effectRef idx="0">
            <a:schemeClr val="accent1"/>
          </a:effectRef>
          <a:fontRef idx="minor">
            <a:schemeClr val="tx1"/>
          </a:fontRef>
        </p:style>
      </p:cxnSp>
      <p:sp>
        <p:nvSpPr>
          <p:cNvPr id="131" name="椭圆 130"/>
          <p:cNvSpPr/>
          <p:nvPr/>
        </p:nvSpPr>
        <p:spPr>
          <a:xfrm>
            <a:off x="1553498" y="3256224"/>
            <a:ext cx="483318" cy="483318"/>
          </a:xfrm>
          <a:prstGeom prst="ellipse">
            <a:avLst/>
          </a:prstGeom>
          <a:solidFill>
            <a:srgbClr val="05A3CA"/>
          </a:solidFill>
          <a:ln w="5715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zh-CN" sz="1800" dirty="0">
                <a:latin typeface="微软雅黑" panose="020B0503020204020204" pitchFamily="34" charset="-122"/>
                <a:ea typeface="微软雅黑" panose="020B0503020204020204" pitchFamily="34" charset="-122"/>
              </a:rPr>
              <a:t>(1)</a:t>
            </a:r>
            <a:endParaRPr lang="zh-CN" altLang="en-US" sz="1800" dirty="0">
              <a:latin typeface="微软雅黑" panose="020B0503020204020204" pitchFamily="34" charset="-122"/>
              <a:ea typeface="微软雅黑" panose="020B0503020204020204" pitchFamily="34" charset="-122"/>
            </a:endParaRPr>
          </a:p>
        </p:txBody>
      </p:sp>
      <p:sp>
        <p:nvSpPr>
          <p:cNvPr id="132" name="文本框 131"/>
          <p:cNvSpPr txBox="1"/>
          <p:nvPr/>
        </p:nvSpPr>
        <p:spPr>
          <a:xfrm>
            <a:off x="2322252" y="4738759"/>
            <a:ext cx="9317133" cy="381258"/>
          </a:xfrm>
          <a:prstGeom prst="rect">
            <a:avLst/>
          </a:prstGeom>
          <a:noFill/>
        </p:spPr>
        <p:txBody>
          <a:bodyPr wrap="square" rtlCol="0">
            <a:spAutoFit/>
          </a:bodyPr>
          <a:lstStyle/>
          <a:p>
            <a:pPr marL="285750" indent="-285750" latinLnBrk="1">
              <a:lnSpc>
                <a:spcPct val="130000"/>
              </a:lnSpc>
              <a:buClr>
                <a:srgbClr val="068DC9"/>
              </a:buClr>
              <a:buFont typeface="Wingdings" panose="05000000000000000000" pitchFamily="2" charset="2"/>
              <a:buChar char="l"/>
            </a:pPr>
            <a:r>
              <a:rPr lang="zh-CN" altLang="zh-CN" sz="1600" dirty="0">
                <a:solidFill>
                  <a:schemeClr val="tx1">
                    <a:lumMod val="75000"/>
                    <a:lumOff val="25000"/>
                  </a:schemeClr>
                </a:solidFill>
              </a:rPr>
              <a:t>两腿弯曲、叉开很大以及在一般情境中双手叉腰、双臂抱在胸前、两手插在口袋等</a:t>
            </a:r>
            <a:endParaRPr lang="zh-CN" altLang="zh-CN" sz="1600" b="1" dirty="0">
              <a:solidFill>
                <a:schemeClr val="tx1">
                  <a:lumMod val="75000"/>
                  <a:lumOff val="25000"/>
                </a:schemeClr>
              </a:solidFill>
              <a:cs typeface="+mn-ea"/>
              <a:sym typeface="+mn-lt"/>
            </a:endParaRPr>
          </a:p>
        </p:txBody>
      </p:sp>
      <p:sp>
        <p:nvSpPr>
          <p:cNvPr id="133" name="矩形 132"/>
          <p:cNvSpPr/>
          <p:nvPr/>
        </p:nvSpPr>
        <p:spPr>
          <a:xfrm>
            <a:off x="2589962" y="4392460"/>
            <a:ext cx="3986979" cy="369332"/>
          </a:xfrm>
          <a:prstGeom prst="rect">
            <a:avLst/>
          </a:prstGeom>
        </p:spPr>
        <p:txBody>
          <a:bodyPr wrap="square">
            <a:spAutoFit/>
          </a:bodyPr>
          <a:lstStyle/>
          <a:p>
            <a:r>
              <a:rPr lang="zh-CN" altLang="zh-CN" sz="1800" b="1" dirty="0">
                <a:solidFill>
                  <a:schemeClr val="tx1">
                    <a:lumMod val="75000"/>
                    <a:lumOff val="25000"/>
                  </a:schemeClr>
                </a:solidFill>
              </a:rPr>
              <a:t>手脚</a:t>
            </a:r>
            <a:endParaRPr lang="zh-CN" altLang="en-US" sz="1800" dirty="0">
              <a:solidFill>
                <a:schemeClr val="tx1">
                  <a:lumMod val="75000"/>
                  <a:lumOff val="25000"/>
                </a:schemeClr>
              </a:solidFill>
            </a:endParaRPr>
          </a:p>
        </p:txBody>
      </p:sp>
      <p:cxnSp>
        <p:nvCxnSpPr>
          <p:cNvPr id="134" name="直接连接符 133"/>
          <p:cNvCxnSpPr/>
          <p:nvPr/>
        </p:nvCxnSpPr>
        <p:spPr>
          <a:xfrm>
            <a:off x="2020579" y="4561737"/>
            <a:ext cx="465698" cy="0"/>
          </a:xfrm>
          <a:prstGeom prst="line">
            <a:avLst/>
          </a:prstGeom>
          <a:ln>
            <a:solidFill>
              <a:srgbClr val="00A1D8"/>
            </a:solidFill>
            <a:tailEnd type="oval" w="lg" len="lg"/>
          </a:ln>
        </p:spPr>
        <p:style>
          <a:lnRef idx="1">
            <a:schemeClr val="accent1"/>
          </a:lnRef>
          <a:fillRef idx="0">
            <a:schemeClr val="accent1"/>
          </a:fillRef>
          <a:effectRef idx="0">
            <a:schemeClr val="accent1"/>
          </a:effectRef>
          <a:fontRef idx="minor">
            <a:schemeClr val="tx1"/>
          </a:fontRef>
        </p:style>
      </p:cxnSp>
      <p:sp>
        <p:nvSpPr>
          <p:cNvPr id="135" name="椭圆 134"/>
          <p:cNvSpPr/>
          <p:nvPr/>
        </p:nvSpPr>
        <p:spPr>
          <a:xfrm>
            <a:off x="1553498" y="4320078"/>
            <a:ext cx="483318" cy="483318"/>
          </a:xfrm>
          <a:prstGeom prst="ellipse">
            <a:avLst/>
          </a:prstGeom>
          <a:solidFill>
            <a:srgbClr val="05A3CA"/>
          </a:solidFill>
          <a:ln w="5715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zh-CN" sz="1800" dirty="0">
                <a:latin typeface="微软雅黑" panose="020B0503020204020204" pitchFamily="34" charset="-122"/>
                <a:ea typeface="微软雅黑" panose="020B0503020204020204" pitchFamily="34" charset="-122"/>
              </a:rPr>
              <a:t>(2)</a:t>
            </a:r>
            <a:endParaRPr lang="zh-CN" altLang="en-US" sz="1800" dirty="0">
              <a:latin typeface="微软雅黑" panose="020B0503020204020204" pitchFamily="34" charset="-122"/>
              <a:ea typeface="微软雅黑" panose="020B0503020204020204" pitchFamily="34" charset="-122"/>
            </a:endParaRPr>
          </a:p>
        </p:txBody>
      </p:sp>
      <p:sp>
        <p:nvSpPr>
          <p:cNvPr id="137" name="圆角矩形 136"/>
          <p:cNvSpPr/>
          <p:nvPr/>
        </p:nvSpPr>
        <p:spPr>
          <a:xfrm>
            <a:off x="3807325" y="6294474"/>
            <a:ext cx="4577351" cy="455304"/>
          </a:xfrm>
          <a:prstGeom prst="roundRect">
            <a:avLst>
              <a:gd name="adj" fmla="val 50000"/>
            </a:avLst>
          </a:prstGeom>
          <a:noFill/>
          <a:ln w="0">
            <a:solidFill>
              <a:schemeClr val="tx1">
                <a:lumMod val="65000"/>
                <a:lumOff val="35000"/>
              </a:schemeClr>
            </a:solidFill>
          </a:ln>
          <a:effectLst>
            <a:outerShdw blurRad="444500" dist="254000" dir="8100000" sx="71000" sy="71000" algn="tr"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200" dirty="0">
                <a:solidFill>
                  <a:schemeClr val="tx1">
                    <a:lumMod val="65000"/>
                    <a:lumOff val="35000"/>
                  </a:schemeClr>
                </a:solidFill>
                <a:sym typeface="+mn-lt"/>
              </a:rPr>
              <a:t>2.2  </a:t>
            </a:r>
            <a:r>
              <a:rPr lang="zh-CN" altLang="en-US" sz="2200" dirty="0">
                <a:solidFill>
                  <a:schemeClr val="tx1">
                    <a:lumMod val="65000"/>
                    <a:lumOff val="35000"/>
                  </a:schemeClr>
                </a:solidFill>
                <a:sym typeface="+mn-lt"/>
              </a:rPr>
              <a:t>行为篇</a:t>
            </a:r>
          </a:p>
        </p:txBody>
      </p:sp>
      <p:sp>
        <p:nvSpPr>
          <p:cNvPr id="139" name="圆角矩形 138"/>
          <p:cNvSpPr/>
          <p:nvPr/>
        </p:nvSpPr>
        <p:spPr>
          <a:xfrm>
            <a:off x="3795252" y="319104"/>
            <a:ext cx="4601496" cy="474282"/>
          </a:xfrm>
          <a:prstGeom prst="roundRect">
            <a:avLst>
              <a:gd name="adj" fmla="val 50000"/>
            </a:avLst>
          </a:prstGeom>
          <a:gradFill>
            <a:gsLst>
              <a:gs pos="0">
                <a:srgbClr val="067FC9"/>
              </a:gs>
              <a:gs pos="100000">
                <a:srgbClr val="00B2CA"/>
              </a:gs>
            </a:gsLst>
            <a:lin ang="2700000" scaled="1"/>
          </a:gradFill>
          <a:ln>
            <a:noFill/>
          </a:ln>
          <a:effectLst>
            <a:outerShdw blurRad="266700" dist="381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latinLnBrk="1"/>
            <a:r>
              <a:rPr lang="en-US" altLang="zh-CN" sz="2200" dirty="0">
                <a:solidFill>
                  <a:schemeClr val="bg1"/>
                </a:solidFill>
              </a:rPr>
              <a:t>2.2.1  </a:t>
            </a:r>
            <a:r>
              <a:rPr lang="zh-CN" altLang="en-US" sz="2200" dirty="0">
                <a:solidFill>
                  <a:schemeClr val="bg1"/>
                </a:solidFill>
              </a:rPr>
              <a:t>站姿</a:t>
            </a:r>
            <a:r>
              <a:rPr lang="en-US" altLang="zh-CN" sz="2200" dirty="0">
                <a:solidFill>
                  <a:schemeClr val="bg1"/>
                </a:solidFill>
              </a:rPr>
              <a:t>——</a:t>
            </a:r>
            <a:r>
              <a:rPr lang="zh-CN" altLang="en-US" sz="2200" dirty="0">
                <a:solidFill>
                  <a:schemeClr val="bg1"/>
                </a:solidFill>
              </a:rPr>
              <a:t>要有稳定感</a:t>
            </a:r>
            <a:endParaRPr lang="zh-CN" altLang="zh-CN" sz="2200" b="1" dirty="0">
              <a:solidFill>
                <a:schemeClr val="bg1"/>
              </a:solidFill>
              <a:cs typeface="+mn-ea"/>
              <a:sym typeface="+mn-lt"/>
            </a:endParaRPr>
          </a:p>
        </p:txBody>
      </p:sp>
    </p:spTree>
  </p:cSld>
  <p:clrMapOvr>
    <a:masterClrMapping/>
  </p:clrMapOvr>
  <p:transition spd="slow" advTm="2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139"/>
                                        </p:tgtEl>
                                        <p:attrNameLst>
                                          <p:attrName>style.visibility</p:attrName>
                                        </p:attrNameLst>
                                      </p:cBhvr>
                                      <p:to>
                                        <p:strVal val="visible"/>
                                      </p:to>
                                    </p:set>
                                    <p:anim calcmode="lin" valueType="num">
                                      <p:cBhvr additive="base">
                                        <p:cTn id="7" dur="500" fill="hold"/>
                                        <p:tgtEl>
                                          <p:spTgt spid="139"/>
                                        </p:tgtEl>
                                        <p:attrNameLst>
                                          <p:attrName>ppt_x</p:attrName>
                                        </p:attrNameLst>
                                      </p:cBhvr>
                                      <p:tavLst>
                                        <p:tav tm="0">
                                          <p:val>
                                            <p:strVal val="1+#ppt_w/2"/>
                                          </p:val>
                                        </p:tav>
                                        <p:tav tm="100000">
                                          <p:val>
                                            <p:strVal val="#ppt_x"/>
                                          </p:val>
                                        </p:tav>
                                      </p:tavLst>
                                    </p:anim>
                                    <p:anim calcmode="lin" valueType="num">
                                      <p:cBhvr additive="base">
                                        <p:cTn id="8" dur="500" fill="hold"/>
                                        <p:tgtEl>
                                          <p:spTgt spid="13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125"/>
                                        </p:tgtEl>
                                        <p:attrNameLst>
                                          <p:attrName>style.visibility</p:attrName>
                                        </p:attrNameLst>
                                      </p:cBhvr>
                                      <p:to>
                                        <p:strVal val="visible"/>
                                      </p:to>
                                    </p:set>
                                    <p:animEffect transition="in" filter="wipe(left)">
                                      <p:cBhvr>
                                        <p:cTn id="12" dur="500"/>
                                        <p:tgtEl>
                                          <p:spTgt spid="125"/>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26"/>
                                        </p:tgtEl>
                                        <p:attrNameLst>
                                          <p:attrName>style.visibility</p:attrName>
                                        </p:attrNameLst>
                                      </p:cBhvr>
                                      <p:to>
                                        <p:strVal val="visible"/>
                                      </p:to>
                                    </p:set>
                                    <p:animEffect transition="in" filter="wipe(left)">
                                      <p:cBhvr>
                                        <p:cTn id="15" dur="500"/>
                                        <p:tgtEl>
                                          <p:spTgt spid="126"/>
                                        </p:tgtEl>
                                      </p:cBhvr>
                                    </p:animEffect>
                                  </p:childTnLst>
                                </p:cTn>
                              </p:par>
                            </p:childTnLst>
                          </p:cTn>
                        </p:par>
                        <p:par>
                          <p:cTn id="16" fill="hold">
                            <p:stCondLst>
                              <p:cond delay="1000"/>
                            </p:stCondLst>
                            <p:childTnLst>
                              <p:par>
                                <p:cTn id="17" presetID="2" presetClass="entr" presetSubtype="8" fill="hold"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0-#ppt_w/2"/>
                                          </p:val>
                                        </p:tav>
                                        <p:tav tm="100000">
                                          <p:val>
                                            <p:strVal val="#ppt_x"/>
                                          </p:val>
                                        </p:tav>
                                      </p:tavLst>
                                    </p:anim>
                                    <p:anim calcmode="lin" valueType="num">
                                      <p:cBhvr additive="base">
                                        <p:cTn id="20" dur="500" fill="hold"/>
                                        <p:tgtEl>
                                          <p:spTgt spid="3"/>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19"/>
                                        </p:tgtEl>
                                        <p:attrNameLst>
                                          <p:attrName>style.visibility</p:attrName>
                                        </p:attrNameLst>
                                      </p:cBhvr>
                                      <p:to>
                                        <p:strVal val="visible"/>
                                      </p:to>
                                    </p:set>
                                    <p:animEffect transition="in" filter="fade">
                                      <p:cBhvr>
                                        <p:cTn id="24" dur="1000"/>
                                        <p:tgtEl>
                                          <p:spTgt spid="119"/>
                                        </p:tgtEl>
                                      </p:cBhvr>
                                    </p:animEffect>
                                    <p:anim calcmode="lin" valueType="num">
                                      <p:cBhvr>
                                        <p:cTn id="25" dur="1000" fill="hold"/>
                                        <p:tgtEl>
                                          <p:spTgt spid="119"/>
                                        </p:tgtEl>
                                        <p:attrNameLst>
                                          <p:attrName>ppt_x</p:attrName>
                                        </p:attrNameLst>
                                      </p:cBhvr>
                                      <p:tavLst>
                                        <p:tav tm="0">
                                          <p:val>
                                            <p:strVal val="#ppt_x"/>
                                          </p:val>
                                        </p:tav>
                                        <p:tav tm="100000">
                                          <p:val>
                                            <p:strVal val="#ppt_x"/>
                                          </p:val>
                                        </p:tav>
                                      </p:tavLst>
                                    </p:anim>
                                    <p:anim calcmode="lin" valueType="num">
                                      <p:cBhvr>
                                        <p:cTn id="26" dur="1000" fill="hold"/>
                                        <p:tgtEl>
                                          <p:spTgt spid="119"/>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128"/>
                                        </p:tgtEl>
                                        <p:attrNameLst>
                                          <p:attrName>style.visibility</p:attrName>
                                        </p:attrNameLst>
                                      </p:cBhvr>
                                      <p:to>
                                        <p:strVal val="visible"/>
                                      </p:to>
                                    </p:set>
                                    <p:animEffect transition="in" filter="fade">
                                      <p:cBhvr>
                                        <p:cTn id="29" dur="1000"/>
                                        <p:tgtEl>
                                          <p:spTgt spid="128"/>
                                        </p:tgtEl>
                                      </p:cBhvr>
                                    </p:animEffect>
                                    <p:anim calcmode="lin" valueType="num">
                                      <p:cBhvr>
                                        <p:cTn id="30" dur="1000" fill="hold"/>
                                        <p:tgtEl>
                                          <p:spTgt spid="128"/>
                                        </p:tgtEl>
                                        <p:attrNameLst>
                                          <p:attrName>ppt_x</p:attrName>
                                        </p:attrNameLst>
                                      </p:cBhvr>
                                      <p:tavLst>
                                        <p:tav tm="0">
                                          <p:val>
                                            <p:strVal val="#ppt_x"/>
                                          </p:val>
                                        </p:tav>
                                        <p:tav tm="100000">
                                          <p:val>
                                            <p:strVal val="#ppt_x"/>
                                          </p:val>
                                        </p:tav>
                                      </p:tavLst>
                                    </p:anim>
                                    <p:anim calcmode="lin" valueType="num">
                                      <p:cBhvr>
                                        <p:cTn id="31" dur="1000" fill="hold"/>
                                        <p:tgtEl>
                                          <p:spTgt spid="128"/>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130"/>
                                        </p:tgtEl>
                                        <p:attrNameLst>
                                          <p:attrName>style.visibility</p:attrName>
                                        </p:attrNameLst>
                                      </p:cBhvr>
                                      <p:to>
                                        <p:strVal val="visible"/>
                                      </p:to>
                                    </p:set>
                                    <p:animEffect transition="in" filter="fade">
                                      <p:cBhvr>
                                        <p:cTn id="34" dur="1000"/>
                                        <p:tgtEl>
                                          <p:spTgt spid="130"/>
                                        </p:tgtEl>
                                      </p:cBhvr>
                                    </p:animEffect>
                                    <p:anim calcmode="lin" valueType="num">
                                      <p:cBhvr>
                                        <p:cTn id="35" dur="1000" fill="hold"/>
                                        <p:tgtEl>
                                          <p:spTgt spid="130"/>
                                        </p:tgtEl>
                                        <p:attrNameLst>
                                          <p:attrName>ppt_x</p:attrName>
                                        </p:attrNameLst>
                                      </p:cBhvr>
                                      <p:tavLst>
                                        <p:tav tm="0">
                                          <p:val>
                                            <p:strVal val="#ppt_x"/>
                                          </p:val>
                                        </p:tav>
                                        <p:tav tm="100000">
                                          <p:val>
                                            <p:strVal val="#ppt_x"/>
                                          </p:val>
                                        </p:tav>
                                      </p:tavLst>
                                    </p:anim>
                                    <p:anim calcmode="lin" valueType="num">
                                      <p:cBhvr>
                                        <p:cTn id="36" dur="1000" fill="hold"/>
                                        <p:tgtEl>
                                          <p:spTgt spid="130"/>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131"/>
                                        </p:tgtEl>
                                        <p:attrNameLst>
                                          <p:attrName>style.visibility</p:attrName>
                                        </p:attrNameLst>
                                      </p:cBhvr>
                                      <p:to>
                                        <p:strVal val="visible"/>
                                      </p:to>
                                    </p:set>
                                    <p:animEffect transition="in" filter="fade">
                                      <p:cBhvr>
                                        <p:cTn id="39" dur="1000"/>
                                        <p:tgtEl>
                                          <p:spTgt spid="131"/>
                                        </p:tgtEl>
                                      </p:cBhvr>
                                    </p:animEffect>
                                    <p:anim calcmode="lin" valueType="num">
                                      <p:cBhvr>
                                        <p:cTn id="40" dur="1000" fill="hold"/>
                                        <p:tgtEl>
                                          <p:spTgt spid="131"/>
                                        </p:tgtEl>
                                        <p:attrNameLst>
                                          <p:attrName>ppt_x</p:attrName>
                                        </p:attrNameLst>
                                      </p:cBhvr>
                                      <p:tavLst>
                                        <p:tav tm="0">
                                          <p:val>
                                            <p:strVal val="#ppt_x"/>
                                          </p:val>
                                        </p:tav>
                                        <p:tav tm="100000">
                                          <p:val>
                                            <p:strVal val="#ppt_x"/>
                                          </p:val>
                                        </p:tav>
                                      </p:tavLst>
                                    </p:anim>
                                    <p:anim calcmode="lin" valueType="num">
                                      <p:cBhvr>
                                        <p:cTn id="41" dur="1000" fill="hold"/>
                                        <p:tgtEl>
                                          <p:spTgt spid="131"/>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132"/>
                                        </p:tgtEl>
                                        <p:attrNameLst>
                                          <p:attrName>style.visibility</p:attrName>
                                        </p:attrNameLst>
                                      </p:cBhvr>
                                      <p:to>
                                        <p:strVal val="visible"/>
                                      </p:to>
                                    </p:set>
                                    <p:animEffect transition="in" filter="fade">
                                      <p:cBhvr>
                                        <p:cTn id="44" dur="1000"/>
                                        <p:tgtEl>
                                          <p:spTgt spid="132"/>
                                        </p:tgtEl>
                                      </p:cBhvr>
                                    </p:animEffect>
                                    <p:anim calcmode="lin" valueType="num">
                                      <p:cBhvr>
                                        <p:cTn id="45" dur="1000" fill="hold"/>
                                        <p:tgtEl>
                                          <p:spTgt spid="132"/>
                                        </p:tgtEl>
                                        <p:attrNameLst>
                                          <p:attrName>ppt_x</p:attrName>
                                        </p:attrNameLst>
                                      </p:cBhvr>
                                      <p:tavLst>
                                        <p:tav tm="0">
                                          <p:val>
                                            <p:strVal val="#ppt_x"/>
                                          </p:val>
                                        </p:tav>
                                        <p:tav tm="100000">
                                          <p:val>
                                            <p:strVal val="#ppt_x"/>
                                          </p:val>
                                        </p:tav>
                                      </p:tavLst>
                                    </p:anim>
                                    <p:anim calcmode="lin" valueType="num">
                                      <p:cBhvr>
                                        <p:cTn id="46" dur="1000" fill="hold"/>
                                        <p:tgtEl>
                                          <p:spTgt spid="132"/>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133"/>
                                        </p:tgtEl>
                                        <p:attrNameLst>
                                          <p:attrName>style.visibility</p:attrName>
                                        </p:attrNameLst>
                                      </p:cBhvr>
                                      <p:to>
                                        <p:strVal val="visible"/>
                                      </p:to>
                                    </p:set>
                                    <p:animEffect transition="in" filter="fade">
                                      <p:cBhvr>
                                        <p:cTn id="49" dur="1000"/>
                                        <p:tgtEl>
                                          <p:spTgt spid="133"/>
                                        </p:tgtEl>
                                      </p:cBhvr>
                                    </p:animEffect>
                                    <p:anim calcmode="lin" valueType="num">
                                      <p:cBhvr>
                                        <p:cTn id="50" dur="1000" fill="hold"/>
                                        <p:tgtEl>
                                          <p:spTgt spid="133"/>
                                        </p:tgtEl>
                                        <p:attrNameLst>
                                          <p:attrName>ppt_x</p:attrName>
                                        </p:attrNameLst>
                                      </p:cBhvr>
                                      <p:tavLst>
                                        <p:tav tm="0">
                                          <p:val>
                                            <p:strVal val="#ppt_x"/>
                                          </p:val>
                                        </p:tav>
                                        <p:tav tm="100000">
                                          <p:val>
                                            <p:strVal val="#ppt_x"/>
                                          </p:val>
                                        </p:tav>
                                      </p:tavLst>
                                    </p:anim>
                                    <p:anim calcmode="lin" valueType="num">
                                      <p:cBhvr>
                                        <p:cTn id="51" dur="1000" fill="hold"/>
                                        <p:tgtEl>
                                          <p:spTgt spid="133"/>
                                        </p:tgtEl>
                                        <p:attrNameLst>
                                          <p:attrName>ppt_y</p:attrName>
                                        </p:attrNameLst>
                                      </p:cBhvr>
                                      <p:tavLst>
                                        <p:tav tm="0">
                                          <p:val>
                                            <p:strVal val="#ppt_y+.1"/>
                                          </p:val>
                                        </p:tav>
                                        <p:tav tm="100000">
                                          <p:val>
                                            <p:strVal val="#ppt_y"/>
                                          </p:val>
                                        </p:tav>
                                      </p:tavLst>
                                    </p:anim>
                                  </p:childTnLst>
                                </p:cTn>
                              </p:par>
                              <p:par>
                                <p:cTn id="52" presetID="42" presetClass="entr" presetSubtype="0" fill="hold" nodeType="withEffect">
                                  <p:stCondLst>
                                    <p:cond delay="0"/>
                                  </p:stCondLst>
                                  <p:childTnLst>
                                    <p:set>
                                      <p:cBhvr>
                                        <p:cTn id="53" dur="1" fill="hold">
                                          <p:stCondLst>
                                            <p:cond delay="0"/>
                                          </p:stCondLst>
                                        </p:cTn>
                                        <p:tgtEl>
                                          <p:spTgt spid="134"/>
                                        </p:tgtEl>
                                        <p:attrNameLst>
                                          <p:attrName>style.visibility</p:attrName>
                                        </p:attrNameLst>
                                      </p:cBhvr>
                                      <p:to>
                                        <p:strVal val="visible"/>
                                      </p:to>
                                    </p:set>
                                    <p:animEffect transition="in" filter="fade">
                                      <p:cBhvr>
                                        <p:cTn id="54" dur="1000"/>
                                        <p:tgtEl>
                                          <p:spTgt spid="134"/>
                                        </p:tgtEl>
                                      </p:cBhvr>
                                    </p:animEffect>
                                    <p:anim calcmode="lin" valueType="num">
                                      <p:cBhvr>
                                        <p:cTn id="55" dur="1000" fill="hold"/>
                                        <p:tgtEl>
                                          <p:spTgt spid="134"/>
                                        </p:tgtEl>
                                        <p:attrNameLst>
                                          <p:attrName>ppt_x</p:attrName>
                                        </p:attrNameLst>
                                      </p:cBhvr>
                                      <p:tavLst>
                                        <p:tav tm="0">
                                          <p:val>
                                            <p:strVal val="#ppt_x"/>
                                          </p:val>
                                        </p:tav>
                                        <p:tav tm="100000">
                                          <p:val>
                                            <p:strVal val="#ppt_x"/>
                                          </p:val>
                                        </p:tav>
                                      </p:tavLst>
                                    </p:anim>
                                    <p:anim calcmode="lin" valueType="num">
                                      <p:cBhvr>
                                        <p:cTn id="56" dur="1000" fill="hold"/>
                                        <p:tgtEl>
                                          <p:spTgt spid="134"/>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135"/>
                                        </p:tgtEl>
                                        <p:attrNameLst>
                                          <p:attrName>style.visibility</p:attrName>
                                        </p:attrNameLst>
                                      </p:cBhvr>
                                      <p:to>
                                        <p:strVal val="visible"/>
                                      </p:to>
                                    </p:set>
                                    <p:animEffect transition="in" filter="fade">
                                      <p:cBhvr>
                                        <p:cTn id="59" dur="1000"/>
                                        <p:tgtEl>
                                          <p:spTgt spid="135"/>
                                        </p:tgtEl>
                                      </p:cBhvr>
                                    </p:animEffect>
                                    <p:anim calcmode="lin" valueType="num">
                                      <p:cBhvr>
                                        <p:cTn id="60" dur="1000" fill="hold"/>
                                        <p:tgtEl>
                                          <p:spTgt spid="135"/>
                                        </p:tgtEl>
                                        <p:attrNameLst>
                                          <p:attrName>ppt_x</p:attrName>
                                        </p:attrNameLst>
                                      </p:cBhvr>
                                      <p:tavLst>
                                        <p:tav tm="0">
                                          <p:val>
                                            <p:strVal val="#ppt_x"/>
                                          </p:val>
                                        </p:tav>
                                        <p:tav tm="100000">
                                          <p:val>
                                            <p:strVal val="#ppt_x"/>
                                          </p:val>
                                        </p:tav>
                                      </p:tavLst>
                                    </p:anim>
                                    <p:anim calcmode="lin" valueType="num">
                                      <p:cBhvr>
                                        <p:cTn id="61" dur="1000" fill="hold"/>
                                        <p:tgtEl>
                                          <p:spTgt spid="1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 grpId="0"/>
      <p:bldP spid="125" grpId="0"/>
      <p:bldP spid="126" grpId="0"/>
      <p:bldP spid="128" grpId="0"/>
      <p:bldP spid="131" grpId="0" animBg="1"/>
      <p:bldP spid="132" grpId="0"/>
      <p:bldP spid="133" grpId="0"/>
      <p:bldP spid="135" grpId="0" animBg="1"/>
      <p:bldP spid="13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 name="文本框 118"/>
          <p:cNvSpPr txBox="1"/>
          <p:nvPr/>
        </p:nvSpPr>
        <p:spPr>
          <a:xfrm>
            <a:off x="2322252" y="3376640"/>
            <a:ext cx="3077265" cy="777457"/>
          </a:xfrm>
          <a:prstGeom prst="rect">
            <a:avLst/>
          </a:prstGeom>
          <a:noFill/>
        </p:spPr>
        <p:txBody>
          <a:bodyPr wrap="square" rtlCol="0">
            <a:spAutoFit/>
          </a:bodyPr>
          <a:lstStyle/>
          <a:p>
            <a:pPr marL="285750" indent="-285750" latinLnBrk="1">
              <a:lnSpc>
                <a:spcPct val="130000"/>
              </a:lnSpc>
              <a:buClr>
                <a:srgbClr val="068DC9"/>
              </a:buClr>
              <a:buFont typeface="Wingdings" panose="05000000000000000000" pitchFamily="2" charset="2"/>
              <a:buChar char="l"/>
            </a:pPr>
            <a:r>
              <a:rPr lang="zh-CN" altLang="zh-CN" sz="1800" dirty="0">
                <a:solidFill>
                  <a:schemeClr val="tx1">
                    <a:lumMod val="75000"/>
                    <a:lumOff val="25000"/>
                  </a:schemeClr>
                </a:solidFill>
              </a:rPr>
              <a:t>搔头抓痒，摆弄衣带、发辫、咬指甲等</a:t>
            </a:r>
            <a:endParaRPr lang="zh-CN" altLang="zh-CN" sz="1800" b="1" dirty="0">
              <a:solidFill>
                <a:schemeClr val="tx1">
                  <a:lumMod val="75000"/>
                  <a:lumOff val="25000"/>
                </a:schemeClr>
              </a:solidFill>
              <a:cs typeface="+mn-ea"/>
              <a:sym typeface="+mn-lt"/>
            </a:endParaRPr>
          </a:p>
        </p:txBody>
      </p:sp>
      <p:grpSp>
        <p:nvGrpSpPr>
          <p:cNvPr id="2" name="组合 1"/>
          <p:cNvGrpSpPr/>
          <p:nvPr/>
        </p:nvGrpSpPr>
        <p:grpSpPr>
          <a:xfrm>
            <a:off x="1577391" y="1825282"/>
            <a:ext cx="6100496" cy="459786"/>
            <a:chOff x="1577391" y="1825282"/>
            <a:chExt cx="6100496" cy="459786"/>
          </a:xfrm>
        </p:grpSpPr>
        <p:sp>
          <p:nvSpPr>
            <p:cNvPr id="117" name="矩形 116"/>
            <p:cNvSpPr/>
            <p:nvPr/>
          </p:nvSpPr>
          <p:spPr>
            <a:xfrm>
              <a:off x="3690908" y="1884958"/>
              <a:ext cx="3986979" cy="400110"/>
            </a:xfrm>
            <a:prstGeom prst="rect">
              <a:avLst/>
            </a:prstGeom>
          </p:spPr>
          <p:txBody>
            <a:bodyPr wrap="square">
              <a:spAutoFit/>
            </a:bodyPr>
            <a:lstStyle/>
            <a:p>
              <a:r>
                <a:rPr lang="zh-CN" altLang="zh-CN" sz="2000" dirty="0">
                  <a:solidFill>
                    <a:schemeClr val="tx1">
                      <a:lumMod val="75000"/>
                      <a:lumOff val="25000"/>
                    </a:schemeClr>
                  </a:solidFill>
                </a:rPr>
                <a:t>注意防止不雅站姿</a:t>
              </a:r>
              <a:endParaRPr lang="zh-CN" altLang="en-US" sz="2000" dirty="0">
                <a:solidFill>
                  <a:schemeClr val="tx1">
                    <a:lumMod val="75000"/>
                    <a:lumOff val="25000"/>
                  </a:schemeClr>
                </a:solidFill>
              </a:endParaRPr>
            </a:p>
          </p:txBody>
        </p:sp>
        <p:cxnSp>
          <p:nvCxnSpPr>
            <p:cNvPr id="122" name="直接连接符 121"/>
            <p:cNvCxnSpPr/>
            <p:nvPr/>
          </p:nvCxnSpPr>
          <p:spPr>
            <a:xfrm>
              <a:off x="3121525" y="2054235"/>
              <a:ext cx="465698" cy="0"/>
            </a:xfrm>
            <a:prstGeom prst="line">
              <a:avLst/>
            </a:prstGeom>
            <a:ln>
              <a:solidFill>
                <a:schemeClr val="tx1">
                  <a:lumMod val="50000"/>
                  <a:lumOff val="50000"/>
                </a:schemeClr>
              </a:solidFill>
              <a:tailEnd type="oval" w="lg" len="lg"/>
            </a:ln>
          </p:spPr>
          <p:style>
            <a:lnRef idx="1">
              <a:schemeClr val="accent1"/>
            </a:lnRef>
            <a:fillRef idx="0">
              <a:schemeClr val="accent1"/>
            </a:fillRef>
            <a:effectRef idx="0">
              <a:schemeClr val="accent1"/>
            </a:effectRef>
            <a:fontRef idx="minor">
              <a:schemeClr val="tx1"/>
            </a:fontRef>
          </p:style>
        </p:cxnSp>
        <p:sp>
          <p:nvSpPr>
            <p:cNvPr id="127" name="圆角矩形 126"/>
            <p:cNvSpPr/>
            <p:nvPr/>
          </p:nvSpPr>
          <p:spPr>
            <a:xfrm>
              <a:off x="1577391" y="1825282"/>
              <a:ext cx="1657422" cy="434248"/>
            </a:xfrm>
            <a:prstGeom prst="roundRect">
              <a:avLst>
                <a:gd name="adj" fmla="val 50000"/>
              </a:avLst>
            </a:prstGeom>
            <a:solidFill>
              <a:srgbClr val="00A1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cs typeface="+mn-ea"/>
                  <a:sym typeface="+mn-lt"/>
                </a:rPr>
                <a:t>温馨提示</a:t>
              </a:r>
            </a:p>
          </p:txBody>
        </p:sp>
      </p:grpSp>
      <p:grpSp>
        <p:nvGrpSpPr>
          <p:cNvPr id="3" name="组合 2"/>
          <p:cNvGrpSpPr/>
          <p:nvPr/>
        </p:nvGrpSpPr>
        <p:grpSpPr>
          <a:xfrm>
            <a:off x="1553498" y="2848618"/>
            <a:ext cx="3348111" cy="483318"/>
            <a:chOff x="1553498" y="2848618"/>
            <a:chExt cx="3348111" cy="483318"/>
          </a:xfrm>
        </p:grpSpPr>
        <p:sp>
          <p:nvSpPr>
            <p:cNvPr id="128" name="矩形 127"/>
            <p:cNvSpPr/>
            <p:nvPr/>
          </p:nvSpPr>
          <p:spPr>
            <a:xfrm>
              <a:off x="2589962" y="2921000"/>
              <a:ext cx="2311647" cy="400110"/>
            </a:xfrm>
            <a:prstGeom prst="rect">
              <a:avLst/>
            </a:prstGeom>
          </p:spPr>
          <p:txBody>
            <a:bodyPr wrap="square">
              <a:spAutoFit/>
            </a:bodyPr>
            <a:lstStyle/>
            <a:p>
              <a:r>
                <a:rPr lang="zh-CN" altLang="en-US" sz="2000" dirty="0">
                  <a:solidFill>
                    <a:schemeClr val="tx1">
                      <a:lumMod val="65000"/>
                      <a:lumOff val="35000"/>
                    </a:schemeClr>
                  </a:solidFill>
                </a:rPr>
                <a:t>动作</a:t>
              </a:r>
            </a:p>
          </p:txBody>
        </p:sp>
        <p:cxnSp>
          <p:nvCxnSpPr>
            <p:cNvPr id="130" name="直接连接符 129"/>
            <p:cNvCxnSpPr/>
            <p:nvPr/>
          </p:nvCxnSpPr>
          <p:spPr>
            <a:xfrm>
              <a:off x="2020579" y="3090277"/>
              <a:ext cx="465698" cy="0"/>
            </a:xfrm>
            <a:prstGeom prst="line">
              <a:avLst/>
            </a:prstGeom>
            <a:ln>
              <a:solidFill>
                <a:srgbClr val="00A1D8"/>
              </a:solidFill>
              <a:tailEnd type="oval" w="lg" len="lg"/>
            </a:ln>
          </p:spPr>
          <p:style>
            <a:lnRef idx="1">
              <a:schemeClr val="accent1"/>
            </a:lnRef>
            <a:fillRef idx="0">
              <a:schemeClr val="accent1"/>
            </a:fillRef>
            <a:effectRef idx="0">
              <a:schemeClr val="accent1"/>
            </a:effectRef>
            <a:fontRef idx="minor">
              <a:schemeClr val="tx1"/>
            </a:fontRef>
          </p:style>
        </p:cxnSp>
        <p:sp>
          <p:nvSpPr>
            <p:cNvPr id="131" name="椭圆 130"/>
            <p:cNvSpPr/>
            <p:nvPr/>
          </p:nvSpPr>
          <p:spPr>
            <a:xfrm>
              <a:off x="1553498" y="2848618"/>
              <a:ext cx="483318" cy="483318"/>
            </a:xfrm>
            <a:prstGeom prst="ellipse">
              <a:avLst/>
            </a:prstGeom>
            <a:gradFill>
              <a:gsLst>
                <a:gs pos="100000">
                  <a:srgbClr val="0070C0"/>
                </a:gs>
                <a:gs pos="0">
                  <a:srgbClr val="00B0F0"/>
                </a:gs>
              </a:gsLst>
              <a:lin ang="5400000" scaled="1"/>
            </a:gradFill>
            <a:ln w="5715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zh-CN" sz="1800" dirty="0">
                  <a:latin typeface="微软雅黑" panose="020B0503020204020204" pitchFamily="34" charset="-122"/>
                  <a:ea typeface="微软雅黑" panose="020B0503020204020204" pitchFamily="34" charset="-122"/>
                </a:rPr>
                <a:t>(3)</a:t>
              </a:r>
              <a:endParaRPr lang="zh-CN" altLang="en-US" sz="1800" dirty="0">
                <a:latin typeface="微软雅黑" panose="020B0503020204020204" pitchFamily="34" charset="-122"/>
                <a:ea typeface="微软雅黑" panose="020B0503020204020204" pitchFamily="34" charset="-122"/>
              </a:endParaRPr>
            </a:p>
          </p:txBody>
        </p:sp>
      </p:grpSp>
      <p:pic>
        <p:nvPicPr>
          <p:cNvPr id="6146" name="图片 2" descr="http://www.liuxue86.com/uploadfile/2015/0803/20150803094852345.png"/>
          <p:cNvPicPr>
            <a:picLocks noChangeAspect="1" noChangeArrowheads="1"/>
          </p:cNvPicPr>
          <p:nvPr/>
        </p:nvPicPr>
        <p:blipFill rotWithShape="1">
          <a:blip r:embed="rId3">
            <a:extLst>
              <a:ext uri="{28A0092B-C50C-407E-A947-70E740481C1C}">
                <a14:useLocalDpi xmlns:a14="http://schemas.microsoft.com/office/drawing/2010/main" val="0"/>
              </a:ext>
            </a:extLst>
          </a:blip>
          <a:srcRect l="16947" t="382" r="5544" b="-382"/>
          <a:stretch>
            <a:fillRect/>
          </a:stretch>
        </p:blipFill>
        <p:spPr bwMode="auto">
          <a:xfrm>
            <a:off x="5684397" y="2536973"/>
            <a:ext cx="5142270" cy="321458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sp>
        <p:nvSpPr>
          <p:cNvPr id="25" name="圆角矩形 24"/>
          <p:cNvSpPr/>
          <p:nvPr/>
        </p:nvSpPr>
        <p:spPr>
          <a:xfrm>
            <a:off x="3807325" y="6294474"/>
            <a:ext cx="4577351" cy="455304"/>
          </a:xfrm>
          <a:prstGeom prst="roundRect">
            <a:avLst>
              <a:gd name="adj" fmla="val 50000"/>
            </a:avLst>
          </a:prstGeom>
          <a:noFill/>
          <a:ln w="0">
            <a:solidFill>
              <a:schemeClr val="tx1">
                <a:lumMod val="65000"/>
                <a:lumOff val="35000"/>
              </a:schemeClr>
            </a:solidFill>
          </a:ln>
          <a:effectLst>
            <a:outerShdw blurRad="444500" dist="254000" dir="8100000" sx="71000" sy="71000" algn="tr"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200" dirty="0">
                <a:solidFill>
                  <a:schemeClr val="tx1">
                    <a:lumMod val="65000"/>
                    <a:lumOff val="35000"/>
                  </a:schemeClr>
                </a:solidFill>
                <a:sym typeface="+mn-lt"/>
              </a:rPr>
              <a:t>2.2  </a:t>
            </a:r>
            <a:r>
              <a:rPr lang="zh-CN" altLang="en-US" sz="2200" dirty="0">
                <a:solidFill>
                  <a:schemeClr val="tx1">
                    <a:lumMod val="65000"/>
                    <a:lumOff val="35000"/>
                  </a:schemeClr>
                </a:solidFill>
                <a:sym typeface="+mn-lt"/>
              </a:rPr>
              <a:t>行为篇</a:t>
            </a:r>
          </a:p>
        </p:txBody>
      </p:sp>
      <p:sp>
        <p:nvSpPr>
          <p:cNvPr id="26" name="圆角矩形 25"/>
          <p:cNvSpPr/>
          <p:nvPr/>
        </p:nvSpPr>
        <p:spPr>
          <a:xfrm>
            <a:off x="3795252" y="319104"/>
            <a:ext cx="4601496" cy="474282"/>
          </a:xfrm>
          <a:prstGeom prst="roundRect">
            <a:avLst>
              <a:gd name="adj" fmla="val 50000"/>
            </a:avLst>
          </a:prstGeom>
          <a:gradFill>
            <a:gsLst>
              <a:gs pos="0">
                <a:srgbClr val="067FC9"/>
              </a:gs>
              <a:gs pos="100000">
                <a:srgbClr val="00B2CA"/>
              </a:gs>
            </a:gsLst>
            <a:lin ang="2700000" scaled="1"/>
          </a:gradFill>
          <a:ln>
            <a:noFill/>
          </a:ln>
          <a:effectLst>
            <a:outerShdw blurRad="266700" dist="381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latinLnBrk="1"/>
            <a:r>
              <a:rPr lang="en-US" altLang="zh-CN" sz="2200" dirty="0">
                <a:solidFill>
                  <a:schemeClr val="bg1"/>
                </a:solidFill>
              </a:rPr>
              <a:t>2.2.1  </a:t>
            </a:r>
            <a:r>
              <a:rPr lang="zh-CN" altLang="en-US" sz="2200" dirty="0">
                <a:solidFill>
                  <a:schemeClr val="bg1"/>
                </a:solidFill>
              </a:rPr>
              <a:t>站姿</a:t>
            </a:r>
            <a:r>
              <a:rPr lang="en-US" altLang="zh-CN" sz="2200" dirty="0">
                <a:solidFill>
                  <a:schemeClr val="bg1"/>
                </a:solidFill>
              </a:rPr>
              <a:t>——</a:t>
            </a:r>
            <a:r>
              <a:rPr lang="zh-CN" altLang="en-US" sz="2200" dirty="0">
                <a:solidFill>
                  <a:schemeClr val="bg1"/>
                </a:solidFill>
              </a:rPr>
              <a:t>要有稳定感</a:t>
            </a:r>
            <a:endParaRPr lang="zh-CN" altLang="zh-CN" sz="2200" dirty="0">
              <a:solidFill>
                <a:schemeClr val="bg1"/>
              </a:solidFill>
              <a:sym typeface="+mn-lt"/>
            </a:endParaRPr>
          </a:p>
        </p:txBody>
      </p:sp>
    </p:spTree>
  </p:cSld>
  <p:clrMapOvr>
    <a:masterClrMapping/>
  </p:clrMapOvr>
  <p:transition spd="slow" advTm="2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fill="hold"/>
                                        <p:tgtEl>
                                          <p:spTgt spid="26"/>
                                        </p:tgtEl>
                                        <p:attrNameLst>
                                          <p:attrName>ppt_x</p:attrName>
                                        </p:attrNameLst>
                                      </p:cBhvr>
                                      <p:tavLst>
                                        <p:tav tm="0">
                                          <p:val>
                                            <p:strVal val="1+#ppt_w/2"/>
                                          </p:val>
                                        </p:tav>
                                        <p:tav tm="100000">
                                          <p:val>
                                            <p:strVal val="#ppt_x"/>
                                          </p:val>
                                        </p:tav>
                                      </p:tavLst>
                                    </p:anim>
                                    <p:anim calcmode="lin" valueType="num">
                                      <p:cBhvr additive="base">
                                        <p:cTn id="8" dur="500" fill="hold"/>
                                        <p:tgtEl>
                                          <p:spTgt spid="2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2" presetClass="entr" presetSubtype="0"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par>
                          <p:cTn id="15" fill="hold">
                            <p:stCondLst>
                              <p:cond delay="1500"/>
                            </p:stCondLst>
                            <p:childTnLst>
                              <p:par>
                                <p:cTn id="16" presetID="2" presetClass="entr" presetSubtype="2"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additive="base">
                                        <p:cTn id="18" dur="500" fill="hold"/>
                                        <p:tgtEl>
                                          <p:spTgt spid="3"/>
                                        </p:tgtEl>
                                        <p:attrNameLst>
                                          <p:attrName>ppt_x</p:attrName>
                                        </p:attrNameLst>
                                      </p:cBhvr>
                                      <p:tavLst>
                                        <p:tav tm="0">
                                          <p:val>
                                            <p:strVal val="1+#ppt_w/2"/>
                                          </p:val>
                                        </p:tav>
                                        <p:tav tm="100000">
                                          <p:val>
                                            <p:strVal val="#ppt_x"/>
                                          </p:val>
                                        </p:tav>
                                      </p:tavLst>
                                    </p:anim>
                                    <p:anim calcmode="lin" valueType="num">
                                      <p:cBhvr additive="base">
                                        <p:cTn id="19" dur="500" fill="hold"/>
                                        <p:tgtEl>
                                          <p:spTgt spid="3"/>
                                        </p:tgtEl>
                                        <p:attrNameLst>
                                          <p:attrName>ppt_y</p:attrName>
                                        </p:attrNameLst>
                                      </p:cBhvr>
                                      <p:tavLst>
                                        <p:tav tm="0">
                                          <p:val>
                                            <p:strVal val="#ppt_y"/>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19"/>
                                        </p:tgtEl>
                                        <p:attrNameLst>
                                          <p:attrName>style.visibility</p:attrName>
                                        </p:attrNameLst>
                                      </p:cBhvr>
                                      <p:to>
                                        <p:strVal val="visible"/>
                                      </p:to>
                                    </p:set>
                                    <p:animEffect transition="in" filter="fade">
                                      <p:cBhvr>
                                        <p:cTn id="23" dur="1000"/>
                                        <p:tgtEl>
                                          <p:spTgt spid="119"/>
                                        </p:tgtEl>
                                      </p:cBhvr>
                                    </p:animEffect>
                                    <p:anim calcmode="lin" valueType="num">
                                      <p:cBhvr>
                                        <p:cTn id="24" dur="1000" fill="hold"/>
                                        <p:tgtEl>
                                          <p:spTgt spid="119"/>
                                        </p:tgtEl>
                                        <p:attrNameLst>
                                          <p:attrName>ppt_x</p:attrName>
                                        </p:attrNameLst>
                                      </p:cBhvr>
                                      <p:tavLst>
                                        <p:tav tm="0">
                                          <p:val>
                                            <p:strVal val="#ppt_x"/>
                                          </p:val>
                                        </p:tav>
                                        <p:tav tm="100000">
                                          <p:val>
                                            <p:strVal val="#ppt_x"/>
                                          </p:val>
                                        </p:tav>
                                      </p:tavLst>
                                    </p:anim>
                                    <p:anim calcmode="lin" valueType="num">
                                      <p:cBhvr>
                                        <p:cTn id="25" dur="1000" fill="hold"/>
                                        <p:tgtEl>
                                          <p:spTgt spid="119"/>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6146"/>
                                        </p:tgtEl>
                                        <p:attrNameLst>
                                          <p:attrName>style.visibility</p:attrName>
                                        </p:attrNameLst>
                                      </p:cBhvr>
                                      <p:to>
                                        <p:strVal val="visible"/>
                                      </p:to>
                                    </p:set>
                                    <p:animEffect transition="in" filter="fade">
                                      <p:cBhvr>
                                        <p:cTn id="28" dur="1000"/>
                                        <p:tgtEl>
                                          <p:spTgt spid="6146"/>
                                        </p:tgtEl>
                                      </p:cBhvr>
                                    </p:animEffect>
                                    <p:anim calcmode="lin" valueType="num">
                                      <p:cBhvr>
                                        <p:cTn id="29" dur="1000" fill="hold"/>
                                        <p:tgtEl>
                                          <p:spTgt spid="6146"/>
                                        </p:tgtEl>
                                        <p:attrNameLst>
                                          <p:attrName>ppt_x</p:attrName>
                                        </p:attrNameLst>
                                      </p:cBhvr>
                                      <p:tavLst>
                                        <p:tav tm="0">
                                          <p:val>
                                            <p:strVal val="#ppt_x"/>
                                          </p:val>
                                        </p:tav>
                                        <p:tav tm="100000">
                                          <p:val>
                                            <p:strVal val="#ppt_x"/>
                                          </p:val>
                                        </p:tav>
                                      </p:tavLst>
                                    </p:anim>
                                    <p:anim calcmode="lin" valueType="num">
                                      <p:cBhvr>
                                        <p:cTn id="30" dur="1000" fill="hold"/>
                                        <p:tgtEl>
                                          <p:spTgt spid="61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 grpId="0"/>
      <p:bldP spid="2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 name="文本框 124"/>
          <p:cNvSpPr txBox="1"/>
          <p:nvPr/>
        </p:nvSpPr>
        <p:spPr>
          <a:xfrm>
            <a:off x="1236567" y="1545783"/>
            <a:ext cx="9317133" cy="777457"/>
          </a:xfrm>
          <a:prstGeom prst="rect">
            <a:avLst/>
          </a:prstGeom>
          <a:noFill/>
        </p:spPr>
        <p:txBody>
          <a:bodyPr wrap="square" rtlCol="0">
            <a:spAutoFit/>
          </a:bodyPr>
          <a:lstStyle/>
          <a:p>
            <a:pPr marL="285750" indent="-285750" latinLnBrk="1">
              <a:lnSpc>
                <a:spcPct val="130000"/>
              </a:lnSpc>
              <a:buClr>
                <a:srgbClr val="068DC9"/>
              </a:buClr>
              <a:buFont typeface="Wingdings" panose="05000000000000000000" pitchFamily="2" charset="2"/>
              <a:buChar char="l"/>
            </a:pPr>
            <a:r>
              <a:rPr lang="zh-CN" altLang="zh-CN" sz="1800" dirty="0"/>
              <a:t>坐姿是人际交往中最重要的人体姿态，它反映的信息非常丰富。优美的坐姿是端正、优雅、自然、大方</a:t>
            </a:r>
            <a:endParaRPr lang="zh-CN" altLang="zh-CN" sz="1800" b="1" dirty="0">
              <a:solidFill>
                <a:schemeClr val="tx1">
                  <a:lumMod val="75000"/>
                  <a:lumOff val="25000"/>
                </a:schemeClr>
              </a:solidFill>
              <a:cs typeface="+mn-ea"/>
              <a:sym typeface="+mn-lt"/>
            </a:endParaRPr>
          </a:p>
        </p:txBody>
      </p:sp>
      <p:sp>
        <p:nvSpPr>
          <p:cNvPr id="126" name="文本框 125"/>
          <p:cNvSpPr txBox="1"/>
          <p:nvPr/>
        </p:nvSpPr>
        <p:spPr>
          <a:xfrm>
            <a:off x="1236567" y="2408586"/>
            <a:ext cx="9317133" cy="417358"/>
          </a:xfrm>
          <a:prstGeom prst="rect">
            <a:avLst/>
          </a:prstGeom>
          <a:noFill/>
        </p:spPr>
        <p:txBody>
          <a:bodyPr wrap="square" rtlCol="0">
            <a:spAutoFit/>
          </a:bodyPr>
          <a:lstStyle/>
          <a:p>
            <a:pPr marL="285750" indent="-285750" latinLnBrk="1">
              <a:lnSpc>
                <a:spcPct val="130000"/>
              </a:lnSpc>
              <a:buClr>
                <a:srgbClr val="068DC9"/>
              </a:buClr>
              <a:buFont typeface="Wingdings" panose="05000000000000000000" pitchFamily="2" charset="2"/>
              <a:buChar char="l"/>
            </a:pPr>
            <a:r>
              <a:rPr lang="zh-CN" altLang="zh-CN" sz="1800" dirty="0"/>
              <a:t>入座时，要走到座位前面再转身，然后右脚向后退半步，再轻稳地坐下，收右脚</a:t>
            </a:r>
            <a:endParaRPr lang="zh-CN" altLang="zh-CN" sz="1800" b="1" dirty="0">
              <a:solidFill>
                <a:schemeClr val="tx1">
                  <a:lumMod val="75000"/>
                  <a:lumOff val="25000"/>
                </a:schemeClr>
              </a:solidFill>
              <a:cs typeface="+mn-ea"/>
              <a:sym typeface="+mn-lt"/>
            </a:endParaRPr>
          </a:p>
        </p:txBody>
      </p:sp>
      <p:sp>
        <p:nvSpPr>
          <p:cNvPr id="19" name="文本框 18"/>
          <p:cNvSpPr txBox="1"/>
          <p:nvPr/>
        </p:nvSpPr>
        <p:spPr>
          <a:xfrm>
            <a:off x="1236567" y="3097603"/>
            <a:ext cx="9317133" cy="1857753"/>
          </a:xfrm>
          <a:prstGeom prst="rect">
            <a:avLst/>
          </a:prstGeom>
          <a:noFill/>
        </p:spPr>
        <p:txBody>
          <a:bodyPr wrap="square" rtlCol="0">
            <a:spAutoFit/>
          </a:bodyPr>
          <a:lstStyle/>
          <a:p>
            <a:pPr marL="285750" indent="-285750" latinLnBrk="1">
              <a:lnSpc>
                <a:spcPct val="130000"/>
              </a:lnSpc>
              <a:buClr>
                <a:srgbClr val="068DC9"/>
              </a:buClr>
              <a:buFont typeface="Wingdings" panose="05000000000000000000" pitchFamily="2" charset="2"/>
              <a:buChar char="l"/>
            </a:pPr>
            <a:r>
              <a:rPr lang="zh-CN" altLang="zh-CN" sz="1800" dirty="0"/>
              <a:t>入座后，上体自然坐直，双肩平正放松，立腰、挺胸，两手放在双膝上或两手交叉半握拳放在腿上，亦可两臂微屈，掌心向下，放在桌上。两腿自然弯曲，双脚平落地上，男士双膝稍稍分开，女士双膝必须靠紧，两脚平行，臀部坐在椅子的中央</a:t>
            </a:r>
            <a:r>
              <a:rPr lang="en-US" altLang="zh-CN" sz="1800" dirty="0"/>
              <a:t>(</a:t>
            </a:r>
            <a:r>
              <a:rPr lang="zh-CN" altLang="zh-CN" sz="1800" dirty="0"/>
              <a:t>男士可坐满椅子，背轻靠椅背</a:t>
            </a:r>
            <a:r>
              <a:rPr lang="en-US" altLang="zh-CN" sz="1800" dirty="0"/>
              <a:t>)</a:t>
            </a:r>
            <a:r>
              <a:rPr lang="zh-CN" altLang="zh-CN" sz="1800" dirty="0"/>
              <a:t>。双目平视，嘴唇微闭，微收下颌，面带笑容。起立时，右脚向后退半步，而后直立站起，收右脚</a:t>
            </a:r>
            <a:endParaRPr lang="zh-CN" altLang="zh-CN" sz="1800" b="1" dirty="0">
              <a:solidFill>
                <a:schemeClr val="tx1">
                  <a:lumMod val="75000"/>
                  <a:lumOff val="25000"/>
                </a:schemeClr>
              </a:solidFill>
              <a:cs typeface="+mn-ea"/>
              <a:sym typeface="+mn-lt"/>
            </a:endParaRPr>
          </a:p>
        </p:txBody>
      </p:sp>
      <p:sp>
        <p:nvSpPr>
          <p:cNvPr id="21" name="圆角矩形 20"/>
          <p:cNvSpPr/>
          <p:nvPr/>
        </p:nvSpPr>
        <p:spPr>
          <a:xfrm>
            <a:off x="3807325" y="6294474"/>
            <a:ext cx="4577351" cy="455304"/>
          </a:xfrm>
          <a:prstGeom prst="roundRect">
            <a:avLst>
              <a:gd name="adj" fmla="val 50000"/>
            </a:avLst>
          </a:prstGeom>
          <a:noFill/>
          <a:ln w="0">
            <a:solidFill>
              <a:schemeClr val="tx1">
                <a:lumMod val="65000"/>
                <a:lumOff val="35000"/>
              </a:schemeClr>
            </a:solidFill>
          </a:ln>
          <a:effectLst>
            <a:outerShdw blurRad="444500" dist="254000" dir="8100000" sx="71000" sy="71000" algn="tr"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200" dirty="0">
                <a:solidFill>
                  <a:schemeClr val="tx1">
                    <a:lumMod val="65000"/>
                    <a:lumOff val="35000"/>
                  </a:schemeClr>
                </a:solidFill>
                <a:sym typeface="+mn-lt"/>
              </a:rPr>
              <a:t>2.2  </a:t>
            </a:r>
            <a:r>
              <a:rPr lang="zh-CN" altLang="en-US" sz="2200" dirty="0">
                <a:solidFill>
                  <a:schemeClr val="tx1">
                    <a:lumMod val="65000"/>
                    <a:lumOff val="35000"/>
                  </a:schemeClr>
                </a:solidFill>
                <a:sym typeface="+mn-lt"/>
              </a:rPr>
              <a:t>行为篇</a:t>
            </a:r>
          </a:p>
        </p:txBody>
      </p:sp>
      <p:sp>
        <p:nvSpPr>
          <p:cNvPr id="22" name="圆角矩形 21"/>
          <p:cNvSpPr/>
          <p:nvPr/>
        </p:nvSpPr>
        <p:spPr>
          <a:xfrm>
            <a:off x="3795252" y="319104"/>
            <a:ext cx="4601496" cy="474282"/>
          </a:xfrm>
          <a:prstGeom prst="roundRect">
            <a:avLst>
              <a:gd name="adj" fmla="val 50000"/>
            </a:avLst>
          </a:prstGeom>
          <a:gradFill>
            <a:gsLst>
              <a:gs pos="0">
                <a:srgbClr val="067FC9"/>
              </a:gs>
              <a:gs pos="100000">
                <a:srgbClr val="00B2CA"/>
              </a:gs>
            </a:gsLst>
            <a:lin ang="27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latinLnBrk="1"/>
            <a:r>
              <a:rPr lang="en-US" altLang="zh-CN" sz="2200" dirty="0">
                <a:solidFill>
                  <a:schemeClr val="bg1"/>
                </a:solidFill>
              </a:rPr>
              <a:t>2.2. 2  </a:t>
            </a:r>
            <a:r>
              <a:rPr lang="zh-CN" altLang="zh-CN" sz="2200" dirty="0">
                <a:solidFill>
                  <a:schemeClr val="bg1"/>
                </a:solidFill>
              </a:rPr>
              <a:t>坐姿——讲究稳重感</a:t>
            </a:r>
            <a:endParaRPr lang="zh-CN" altLang="zh-CN" sz="2200" dirty="0">
              <a:solidFill>
                <a:schemeClr val="bg1"/>
              </a:solidFill>
              <a:cs typeface="+mn-ea"/>
              <a:sym typeface="+mn-lt"/>
            </a:endParaRPr>
          </a:p>
        </p:txBody>
      </p:sp>
    </p:spTree>
  </p:cSld>
  <p:clrMapOvr>
    <a:masterClrMapping/>
  </p:clrMapOvr>
  <p:transition spd="slow" advTm="2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1+#ppt_w/2"/>
                                          </p:val>
                                        </p:tav>
                                        <p:tav tm="100000">
                                          <p:val>
                                            <p:strVal val="#ppt_x"/>
                                          </p:val>
                                        </p:tav>
                                      </p:tavLst>
                                    </p:anim>
                                    <p:anim calcmode="lin" valueType="num">
                                      <p:cBhvr additive="base">
                                        <p:cTn id="8" dur="500" fill="hold"/>
                                        <p:tgtEl>
                                          <p:spTgt spid="2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25"/>
                                        </p:tgtEl>
                                        <p:attrNameLst>
                                          <p:attrName>style.visibility</p:attrName>
                                        </p:attrNameLst>
                                      </p:cBhvr>
                                      <p:to>
                                        <p:strVal val="visible"/>
                                      </p:to>
                                    </p:set>
                                    <p:anim calcmode="lin" valueType="num">
                                      <p:cBhvr additive="base">
                                        <p:cTn id="12" dur="500" fill="hold"/>
                                        <p:tgtEl>
                                          <p:spTgt spid="125"/>
                                        </p:tgtEl>
                                        <p:attrNameLst>
                                          <p:attrName>ppt_x</p:attrName>
                                        </p:attrNameLst>
                                      </p:cBhvr>
                                      <p:tavLst>
                                        <p:tav tm="0">
                                          <p:val>
                                            <p:strVal val="#ppt_x"/>
                                          </p:val>
                                        </p:tav>
                                        <p:tav tm="100000">
                                          <p:val>
                                            <p:strVal val="#ppt_x"/>
                                          </p:val>
                                        </p:tav>
                                      </p:tavLst>
                                    </p:anim>
                                    <p:anim calcmode="lin" valueType="num">
                                      <p:cBhvr additive="base">
                                        <p:cTn id="13" dur="500" fill="hold"/>
                                        <p:tgtEl>
                                          <p:spTgt spid="125"/>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126"/>
                                        </p:tgtEl>
                                        <p:attrNameLst>
                                          <p:attrName>style.visibility</p:attrName>
                                        </p:attrNameLst>
                                      </p:cBhvr>
                                      <p:to>
                                        <p:strVal val="visible"/>
                                      </p:to>
                                    </p:set>
                                    <p:anim calcmode="lin" valueType="num">
                                      <p:cBhvr additive="base">
                                        <p:cTn id="16" dur="500" fill="hold"/>
                                        <p:tgtEl>
                                          <p:spTgt spid="126"/>
                                        </p:tgtEl>
                                        <p:attrNameLst>
                                          <p:attrName>ppt_x</p:attrName>
                                        </p:attrNameLst>
                                      </p:cBhvr>
                                      <p:tavLst>
                                        <p:tav tm="0">
                                          <p:val>
                                            <p:strVal val="#ppt_x"/>
                                          </p:val>
                                        </p:tav>
                                        <p:tav tm="100000">
                                          <p:val>
                                            <p:strVal val="#ppt_x"/>
                                          </p:val>
                                        </p:tav>
                                      </p:tavLst>
                                    </p:anim>
                                    <p:anim calcmode="lin" valueType="num">
                                      <p:cBhvr additive="base">
                                        <p:cTn id="17" dur="500" fill="hold"/>
                                        <p:tgtEl>
                                          <p:spTgt spid="126"/>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19"/>
                                        </p:tgtEl>
                                        <p:attrNameLst>
                                          <p:attrName>style.visibility</p:attrName>
                                        </p:attrNameLst>
                                      </p:cBhvr>
                                      <p:to>
                                        <p:strVal val="visible"/>
                                      </p:to>
                                    </p:set>
                                    <p:anim calcmode="lin" valueType="num">
                                      <p:cBhvr additive="base">
                                        <p:cTn id="20" dur="500" fill="hold"/>
                                        <p:tgtEl>
                                          <p:spTgt spid="19"/>
                                        </p:tgtEl>
                                        <p:attrNameLst>
                                          <p:attrName>ppt_x</p:attrName>
                                        </p:attrNameLst>
                                      </p:cBhvr>
                                      <p:tavLst>
                                        <p:tav tm="0">
                                          <p:val>
                                            <p:strVal val="#ppt_x"/>
                                          </p:val>
                                        </p:tav>
                                        <p:tav tm="100000">
                                          <p:val>
                                            <p:strVal val="#ppt_x"/>
                                          </p:val>
                                        </p:tav>
                                      </p:tavLst>
                                    </p:anim>
                                    <p:anim calcmode="lin" valueType="num">
                                      <p:cBhvr additive="base">
                                        <p:cTn id="21"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 grpId="0"/>
      <p:bldP spid="126" grpId="0"/>
      <p:bldP spid="19" grpId="0"/>
      <p:bldP spid="2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577391" y="1230740"/>
            <a:ext cx="6100496" cy="459786"/>
            <a:chOff x="1577391" y="1230740"/>
            <a:chExt cx="6100496" cy="459786"/>
          </a:xfrm>
        </p:grpSpPr>
        <p:sp>
          <p:nvSpPr>
            <p:cNvPr id="9" name="矩形 8"/>
            <p:cNvSpPr/>
            <p:nvPr/>
          </p:nvSpPr>
          <p:spPr>
            <a:xfrm>
              <a:off x="3690908" y="1290416"/>
              <a:ext cx="3986979" cy="400110"/>
            </a:xfrm>
            <a:prstGeom prst="rect">
              <a:avLst/>
            </a:prstGeom>
          </p:spPr>
          <p:txBody>
            <a:bodyPr wrap="square">
              <a:spAutoFit/>
            </a:bodyPr>
            <a:lstStyle/>
            <a:p>
              <a:r>
                <a:rPr lang="zh-CN" altLang="zh-CN" sz="2000" dirty="0">
                  <a:solidFill>
                    <a:schemeClr val="tx1">
                      <a:lumMod val="85000"/>
                      <a:lumOff val="15000"/>
                    </a:schemeClr>
                  </a:solidFill>
                </a:rPr>
                <a:t>要坚决避免以下几种不良坐姿：</a:t>
              </a:r>
              <a:endParaRPr lang="zh-CN" altLang="en-US" sz="2000" dirty="0">
                <a:solidFill>
                  <a:schemeClr val="tx1">
                    <a:lumMod val="85000"/>
                    <a:lumOff val="15000"/>
                  </a:schemeClr>
                </a:solidFill>
              </a:endParaRPr>
            </a:p>
          </p:txBody>
        </p:sp>
        <p:cxnSp>
          <p:nvCxnSpPr>
            <p:cNvPr id="10" name="直接连接符 9"/>
            <p:cNvCxnSpPr/>
            <p:nvPr/>
          </p:nvCxnSpPr>
          <p:spPr>
            <a:xfrm>
              <a:off x="3121525" y="1459693"/>
              <a:ext cx="465698" cy="0"/>
            </a:xfrm>
            <a:prstGeom prst="line">
              <a:avLst/>
            </a:prstGeom>
            <a:ln>
              <a:solidFill>
                <a:srgbClr val="05A3CA"/>
              </a:solidFill>
              <a:tailEnd type="oval" w="lg" len="lg"/>
            </a:ln>
          </p:spPr>
          <p:style>
            <a:lnRef idx="1">
              <a:schemeClr val="accent1"/>
            </a:lnRef>
            <a:fillRef idx="0">
              <a:schemeClr val="accent1"/>
            </a:fillRef>
            <a:effectRef idx="0">
              <a:schemeClr val="accent1"/>
            </a:effectRef>
            <a:fontRef idx="minor">
              <a:schemeClr val="tx1"/>
            </a:fontRef>
          </p:style>
        </p:cxnSp>
        <p:sp>
          <p:nvSpPr>
            <p:cNvPr id="11" name="圆角矩形 10"/>
            <p:cNvSpPr/>
            <p:nvPr/>
          </p:nvSpPr>
          <p:spPr>
            <a:xfrm>
              <a:off x="1577391" y="1230740"/>
              <a:ext cx="1657422" cy="434248"/>
            </a:xfrm>
            <a:prstGeom prst="roundRect">
              <a:avLst>
                <a:gd name="adj" fmla="val 50000"/>
              </a:avLst>
            </a:prstGeom>
            <a:solidFill>
              <a:srgbClr val="05A3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cs typeface="+mn-ea"/>
                  <a:sym typeface="+mn-lt"/>
                </a:rPr>
                <a:t>温馨提示</a:t>
              </a:r>
            </a:p>
          </p:txBody>
        </p:sp>
      </p:grpSp>
      <p:grpSp>
        <p:nvGrpSpPr>
          <p:cNvPr id="3" name="组合 2"/>
          <p:cNvGrpSpPr/>
          <p:nvPr/>
        </p:nvGrpSpPr>
        <p:grpSpPr>
          <a:xfrm>
            <a:off x="1553498" y="1987975"/>
            <a:ext cx="6284216" cy="703324"/>
            <a:chOff x="1553498" y="1987975"/>
            <a:chExt cx="6284216" cy="703324"/>
          </a:xfrm>
        </p:grpSpPr>
        <p:cxnSp>
          <p:nvCxnSpPr>
            <p:cNvPr id="12" name="直接连接符 11"/>
            <p:cNvCxnSpPr/>
            <p:nvPr/>
          </p:nvCxnSpPr>
          <p:spPr>
            <a:xfrm>
              <a:off x="2020579" y="2229634"/>
              <a:ext cx="465698" cy="0"/>
            </a:xfrm>
            <a:prstGeom prst="line">
              <a:avLst/>
            </a:prstGeom>
            <a:ln>
              <a:solidFill>
                <a:srgbClr val="00A1D8"/>
              </a:solidFill>
              <a:tailEnd type="oval" w="lg" len="lg"/>
            </a:ln>
          </p:spPr>
          <p:style>
            <a:lnRef idx="1">
              <a:schemeClr val="accent1"/>
            </a:lnRef>
            <a:fillRef idx="0">
              <a:schemeClr val="accent1"/>
            </a:fillRef>
            <a:effectRef idx="0">
              <a:schemeClr val="accent1"/>
            </a:effectRef>
            <a:fontRef idx="minor">
              <a:schemeClr val="tx1"/>
            </a:fontRef>
          </p:style>
        </p:cxnSp>
        <p:sp>
          <p:nvSpPr>
            <p:cNvPr id="13" name="椭圆 12"/>
            <p:cNvSpPr/>
            <p:nvPr/>
          </p:nvSpPr>
          <p:spPr>
            <a:xfrm>
              <a:off x="1553498" y="1987975"/>
              <a:ext cx="483318" cy="483318"/>
            </a:xfrm>
            <a:prstGeom prst="ellipse">
              <a:avLst/>
            </a:prstGeom>
            <a:solidFill>
              <a:srgbClr val="05A3CA"/>
            </a:solidFill>
            <a:ln w="5715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zh-CN" sz="1800" dirty="0">
                  <a:latin typeface="微软雅黑" panose="020B0503020204020204" pitchFamily="34" charset="-122"/>
                  <a:ea typeface="微软雅黑" panose="020B0503020204020204" pitchFamily="34" charset="-122"/>
                </a:rPr>
                <a:t>(1)</a:t>
              </a:r>
              <a:endParaRPr lang="zh-CN" altLang="en-US" sz="1800" dirty="0">
                <a:latin typeface="微软雅黑" panose="020B0503020204020204" pitchFamily="34" charset="-122"/>
                <a:ea typeface="微软雅黑" panose="020B0503020204020204" pitchFamily="34" charset="-122"/>
              </a:endParaRPr>
            </a:p>
          </p:txBody>
        </p:sp>
        <p:sp>
          <p:nvSpPr>
            <p:cNvPr id="14" name="矩形 13"/>
            <p:cNvSpPr/>
            <p:nvPr/>
          </p:nvSpPr>
          <p:spPr>
            <a:xfrm>
              <a:off x="2692934" y="2044968"/>
              <a:ext cx="5144780" cy="646331"/>
            </a:xfrm>
            <a:prstGeom prst="rect">
              <a:avLst/>
            </a:prstGeom>
          </p:spPr>
          <p:txBody>
            <a:bodyPr wrap="square">
              <a:spAutoFit/>
            </a:bodyPr>
            <a:lstStyle/>
            <a:p>
              <a:r>
                <a:rPr lang="zh-CN" altLang="zh-CN" sz="1800" dirty="0"/>
                <a:t>就座时前倾后仰，或是歪歪扭扭，脊背弯曲，头过于前倾，耸肩。</a:t>
              </a:r>
              <a:endParaRPr lang="zh-CN" altLang="en-US" sz="1800" dirty="0">
                <a:solidFill>
                  <a:schemeClr val="tx1">
                    <a:lumMod val="85000"/>
                    <a:lumOff val="15000"/>
                  </a:schemeClr>
                </a:solidFill>
              </a:endParaRPr>
            </a:p>
          </p:txBody>
        </p:sp>
      </p:grpSp>
      <p:grpSp>
        <p:nvGrpSpPr>
          <p:cNvPr id="5" name="组合 4"/>
          <p:cNvGrpSpPr/>
          <p:nvPr/>
        </p:nvGrpSpPr>
        <p:grpSpPr>
          <a:xfrm>
            <a:off x="1553498" y="2679365"/>
            <a:ext cx="6284216" cy="764879"/>
            <a:chOff x="1553498" y="2679365"/>
            <a:chExt cx="6284216" cy="764879"/>
          </a:xfrm>
        </p:grpSpPr>
        <p:cxnSp>
          <p:nvCxnSpPr>
            <p:cNvPr id="15" name="直接连接符 14"/>
            <p:cNvCxnSpPr/>
            <p:nvPr/>
          </p:nvCxnSpPr>
          <p:spPr>
            <a:xfrm>
              <a:off x="2020579" y="2921024"/>
              <a:ext cx="465698" cy="0"/>
            </a:xfrm>
            <a:prstGeom prst="line">
              <a:avLst/>
            </a:prstGeom>
            <a:ln>
              <a:solidFill>
                <a:srgbClr val="00A1D8"/>
              </a:solidFill>
              <a:tailEnd type="oval" w="lg" len="lg"/>
            </a:ln>
          </p:spPr>
          <p:style>
            <a:lnRef idx="1">
              <a:schemeClr val="accent1"/>
            </a:lnRef>
            <a:fillRef idx="0">
              <a:schemeClr val="accent1"/>
            </a:fillRef>
            <a:effectRef idx="0">
              <a:schemeClr val="accent1"/>
            </a:effectRef>
            <a:fontRef idx="minor">
              <a:schemeClr val="tx1"/>
            </a:fontRef>
          </p:style>
        </p:cxnSp>
        <p:sp>
          <p:nvSpPr>
            <p:cNvPr id="16" name="椭圆 15"/>
            <p:cNvSpPr/>
            <p:nvPr/>
          </p:nvSpPr>
          <p:spPr>
            <a:xfrm>
              <a:off x="1553498" y="2679365"/>
              <a:ext cx="483318" cy="483318"/>
            </a:xfrm>
            <a:prstGeom prst="ellipse">
              <a:avLst/>
            </a:prstGeom>
            <a:solidFill>
              <a:srgbClr val="05A3CA"/>
            </a:solidFill>
            <a:ln w="5715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zh-CN" sz="1800" dirty="0">
                  <a:latin typeface="微软雅黑" panose="020B0503020204020204" pitchFamily="34" charset="-122"/>
                  <a:ea typeface="微软雅黑" panose="020B0503020204020204" pitchFamily="34" charset="-122"/>
                </a:rPr>
                <a:t>(2)</a:t>
              </a:r>
              <a:endParaRPr lang="zh-CN" altLang="en-US" sz="1800" dirty="0">
                <a:latin typeface="微软雅黑" panose="020B0503020204020204" pitchFamily="34" charset="-122"/>
                <a:ea typeface="微软雅黑" panose="020B0503020204020204" pitchFamily="34" charset="-122"/>
              </a:endParaRPr>
            </a:p>
          </p:txBody>
        </p:sp>
        <p:sp>
          <p:nvSpPr>
            <p:cNvPr id="17" name="矩形 16"/>
            <p:cNvSpPr/>
            <p:nvPr/>
          </p:nvSpPr>
          <p:spPr>
            <a:xfrm>
              <a:off x="2692934" y="2797913"/>
              <a:ext cx="5144780" cy="646331"/>
            </a:xfrm>
            <a:prstGeom prst="rect">
              <a:avLst/>
            </a:prstGeom>
          </p:spPr>
          <p:txBody>
            <a:bodyPr wrap="square">
              <a:spAutoFit/>
            </a:bodyPr>
            <a:lstStyle/>
            <a:p>
              <a:r>
                <a:rPr lang="zh-CN" altLang="zh-CN" sz="1800" dirty="0"/>
                <a:t>两腿过于叉开或长长地伸出去，萎靡不振地瘫坐在椅子上。</a:t>
              </a:r>
              <a:endParaRPr lang="zh-CN" altLang="en-US" sz="1800" dirty="0">
                <a:solidFill>
                  <a:schemeClr val="tx1">
                    <a:lumMod val="85000"/>
                    <a:lumOff val="15000"/>
                  </a:schemeClr>
                </a:solidFill>
              </a:endParaRPr>
            </a:p>
          </p:txBody>
        </p:sp>
      </p:grpSp>
      <p:grpSp>
        <p:nvGrpSpPr>
          <p:cNvPr id="6" name="组合 5"/>
          <p:cNvGrpSpPr/>
          <p:nvPr/>
        </p:nvGrpSpPr>
        <p:grpSpPr>
          <a:xfrm>
            <a:off x="1553498" y="3370755"/>
            <a:ext cx="6284216" cy="826434"/>
            <a:chOff x="1553498" y="3370755"/>
            <a:chExt cx="6284216" cy="826434"/>
          </a:xfrm>
        </p:grpSpPr>
        <p:cxnSp>
          <p:nvCxnSpPr>
            <p:cNvPr id="20" name="直接连接符 19"/>
            <p:cNvCxnSpPr/>
            <p:nvPr/>
          </p:nvCxnSpPr>
          <p:spPr>
            <a:xfrm>
              <a:off x="2020579" y="3612414"/>
              <a:ext cx="465698" cy="0"/>
            </a:xfrm>
            <a:prstGeom prst="line">
              <a:avLst/>
            </a:prstGeom>
            <a:ln>
              <a:solidFill>
                <a:srgbClr val="00A1D8"/>
              </a:solidFill>
              <a:tailEnd type="oval" w="lg" len="lg"/>
            </a:ln>
          </p:spPr>
          <p:style>
            <a:lnRef idx="1">
              <a:schemeClr val="accent1"/>
            </a:lnRef>
            <a:fillRef idx="0">
              <a:schemeClr val="accent1"/>
            </a:fillRef>
            <a:effectRef idx="0">
              <a:schemeClr val="accent1"/>
            </a:effectRef>
            <a:fontRef idx="minor">
              <a:schemeClr val="tx1"/>
            </a:fontRef>
          </p:style>
        </p:cxnSp>
        <p:sp>
          <p:nvSpPr>
            <p:cNvPr id="21" name="椭圆 20"/>
            <p:cNvSpPr/>
            <p:nvPr/>
          </p:nvSpPr>
          <p:spPr>
            <a:xfrm>
              <a:off x="1553498" y="3370755"/>
              <a:ext cx="483318" cy="483318"/>
            </a:xfrm>
            <a:prstGeom prst="ellipse">
              <a:avLst/>
            </a:prstGeom>
            <a:solidFill>
              <a:srgbClr val="05A3CA"/>
            </a:solidFill>
            <a:ln w="5715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zh-CN" sz="1800" dirty="0">
                  <a:latin typeface="微软雅黑" panose="020B0503020204020204" pitchFamily="34" charset="-122"/>
                  <a:ea typeface="微软雅黑" panose="020B0503020204020204" pitchFamily="34" charset="-122"/>
                </a:rPr>
                <a:t>(3)</a:t>
              </a:r>
              <a:endParaRPr lang="zh-CN" altLang="en-US" sz="1800" dirty="0">
                <a:latin typeface="微软雅黑" panose="020B0503020204020204" pitchFamily="34" charset="-122"/>
                <a:ea typeface="微软雅黑" panose="020B0503020204020204" pitchFamily="34" charset="-122"/>
              </a:endParaRPr>
            </a:p>
          </p:txBody>
        </p:sp>
        <p:sp>
          <p:nvSpPr>
            <p:cNvPr id="22" name="矩形 21"/>
            <p:cNvSpPr/>
            <p:nvPr/>
          </p:nvSpPr>
          <p:spPr>
            <a:xfrm>
              <a:off x="2692934" y="3550858"/>
              <a:ext cx="5144780" cy="646331"/>
            </a:xfrm>
            <a:prstGeom prst="rect">
              <a:avLst/>
            </a:prstGeom>
          </p:spPr>
          <p:txBody>
            <a:bodyPr wrap="square">
              <a:spAutoFit/>
            </a:bodyPr>
            <a:lstStyle/>
            <a:p>
              <a:r>
                <a:rPr lang="zh-CN" altLang="zh-CN" sz="1800" dirty="0"/>
                <a:t>坐下后随意挪动椅子，在正式场合跷二郎腿时摇腿。</a:t>
              </a:r>
              <a:endParaRPr lang="zh-CN" altLang="en-US" sz="1800" dirty="0">
                <a:solidFill>
                  <a:schemeClr val="tx1">
                    <a:lumMod val="85000"/>
                    <a:lumOff val="15000"/>
                  </a:schemeClr>
                </a:solidFill>
              </a:endParaRPr>
            </a:p>
          </p:txBody>
        </p:sp>
      </p:grpSp>
      <p:grpSp>
        <p:nvGrpSpPr>
          <p:cNvPr id="7" name="组合 6"/>
          <p:cNvGrpSpPr/>
          <p:nvPr/>
        </p:nvGrpSpPr>
        <p:grpSpPr>
          <a:xfrm>
            <a:off x="1553498" y="4057582"/>
            <a:ext cx="6284216" cy="646331"/>
            <a:chOff x="1553498" y="4057582"/>
            <a:chExt cx="6284216" cy="646331"/>
          </a:xfrm>
        </p:grpSpPr>
        <p:cxnSp>
          <p:nvCxnSpPr>
            <p:cNvPr id="23" name="直接连接符 22"/>
            <p:cNvCxnSpPr/>
            <p:nvPr/>
          </p:nvCxnSpPr>
          <p:spPr>
            <a:xfrm>
              <a:off x="2020579" y="4303804"/>
              <a:ext cx="465698" cy="0"/>
            </a:xfrm>
            <a:prstGeom prst="line">
              <a:avLst/>
            </a:prstGeom>
            <a:ln>
              <a:solidFill>
                <a:srgbClr val="00A1D8"/>
              </a:solidFill>
              <a:tailEnd type="oval" w="lg" len="lg"/>
            </a:ln>
          </p:spPr>
          <p:style>
            <a:lnRef idx="1">
              <a:schemeClr val="accent1"/>
            </a:lnRef>
            <a:fillRef idx="0">
              <a:schemeClr val="accent1"/>
            </a:fillRef>
            <a:effectRef idx="0">
              <a:schemeClr val="accent1"/>
            </a:effectRef>
            <a:fontRef idx="minor">
              <a:schemeClr val="tx1"/>
            </a:fontRef>
          </p:style>
        </p:cxnSp>
        <p:sp>
          <p:nvSpPr>
            <p:cNvPr id="24" name="椭圆 23"/>
            <p:cNvSpPr/>
            <p:nvPr/>
          </p:nvSpPr>
          <p:spPr>
            <a:xfrm>
              <a:off x="1553498" y="4062145"/>
              <a:ext cx="483318" cy="483318"/>
            </a:xfrm>
            <a:prstGeom prst="ellipse">
              <a:avLst/>
            </a:prstGeom>
            <a:solidFill>
              <a:srgbClr val="05A3CA"/>
            </a:solidFill>
            <a:ln w="5715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zh-CN" sz="1800" dirty="0">
                  <a:latin typeface="微软雅黑" panose="020B0503020204020204" pitchFamily="34" charset="-122"/>
                  <a:ea typeface="微软雅黑" panose="020B0503020204020204" pitchFamily="34" charset="-122"/>
                </a:rPr>
                <a:t>(4)</a:t>
              </a:r>
              <a:endParaRPr lang="zh-CN" altLang="en-US" sz="1800" dirty="0">
                <a:latin typeface="微软雅黑" panose="020B0503020204020204" pitchFamily="34" charset="-122"/>
                <a:ea typeface="微软雅黑" panose="020B0503020204020204" pitchFamily="34" charset="-122"/>
              </a:endParaRPr>
            </a:p>
          </p:txBody>
        </p:sp>
        <p:sp>
          <p:nvSpPr>
            <p:cNvPr id="25" name="矩形 24"/>
            <p:cNvSpPr/>
            <p:nvPr/>
          </p:nvSpPr>
          <p:spPr>
            <a:xfrm>
              <a:off x="2692934" y="4057582"/>
              <a:ext cx="5144780" cy="646331"/>
            </a:xfrm>
            <a:prstGeom prst="rect">
              <a:avLst/>
            </a:prstGeom>
          </p:spPr>
          <p:txBody>
            <a:bodyPr wrap="square">
              <a:spAutoFit/>
            </a:bodyPr>
            <a:lstStyle/>
            <a:p>
              <a:r>
                <a:rPr lang="zh-CN" altLang="zh-CN" sz="1800" dirty="0"/>
                <a:t>为了表示谦虚，故意坐在椅子边上，身体萎缩前倾地与人交谈。</a:t>
              </a:r>
              <a:endParaRPr lang="zh-CN" altLang="en-US" sz="1800" dirty="0">
                <a:solidFill>
                  <a:schemeClr val="tx1">
                    <a:lumMod val="85000"/>
                    <a:lumOff val="15000"/>
                  </a:schemeClr>
                </a:solidFill>
              </a:endParaRPr>
            </a:p>
          </p:txBody>
        </p:sp>
      </p:grpSp>
      <p:grpSp>
        <p:nvGrpSpPr>
          <p:cNvPr id="8" name="组合 7"/>
          <p:cNvGrpSpPr/>
          <p:nvPr/>
        </p:nvGrpSpPr>
        <p:grpSpPr>
          <a:xfrm>
            <a:off x="1553498" y="4753533"/>
            <a:ext cx="6284216" cy="703324"/>
            <a:chOff x="1553498" y="4753533"/>
            <a:chExt cx="6284216" cy="703324"/>
          </a:xfrm>
        </p:grpSpPr>
        <p:cxnSp>
          <p:nvCxnSpPr>
            <p:cNvPr id="26" name="直接连接符 25"/>
            <p:cNvCxnSpPr/>
            <p:nvPr/>
          </p:nvCxnSpPr>
          <p:spPr>
            <a:xfrm>
              <a:off x="2020579" y="4995192"/>
              <a:ext cx="465698" cy="0"/>
            </a:xfrm>
            <a:prstGeom prst="line">
              <a:avLst/>
            </a:prstGeom>
            <a:ln>
              <a:solidFill>
                <a:srgbClr val="00A1D8"/>
              </a:solidFill>
              <a:tailEnd type="oval" w="lg" len="lg"/>
            </a:ln>
          </p:spPr>
          <p:style>
            <a:lnRef idx="1">
              <a:schemeClr val="accent1"/>
            </a:lnRef>
            <a:fillRef idx="0">
              <a:schemeClr val="accent1"/>
            </a:fillRef>
            <a:effectRef idx="0">
              <a:schemeClr val="accent1"/>
            </a:effectRef>
            <a:fontRef idx="minor">
              <a:schemeClr val="tx1"/>
            </a:fontRef>
          </p:style>
        </p:cxnSp>
        <p:sp>
          <p:nvSpPr>
            <p:cNvPr id="27" name="椭圆 26"/>
            <p:cNvSpPr/>
            <p:nvPr/>
          </p:nvSpPr>
          <p:spPr>
            <a:xfrm>
              <a:off x="1553498" y="4753533"/>
              <a:ext cx="483318" cy="483318"/>
            </a:xfrm>
            <a:prstGeom prst="ellipse">
              <a:avLst/>
            </a:prstGeom>
            <a:solidFill>
              <a:srgbClr val="05A3CA"/>
            </a:solidFill>
            <a:ln w="5715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zh-CN" sz="1800" dirty="0">
                  <a:latin typeface="微软雅黑" panose="020B0503020204020204" pitchFamily="34" charset="-122"/>
                  <a:ea typeface="微软雅黑" panose="020B0503020204020204" pitchFamily="34" charset="-122"/>
                </a:rPr>
                <a:t>(5)</a:t>
              </a:r>
              <a:endParaRPr lang="zh-CN" altLang="en-US" sz="1800" dirty="0">
                <a:latin typeface="微软雅黑" panose="020B0503020204020204" pitchFamily="34" charset="-122"/>
                <a:ea typeface="微软雅黑" panose="020B0503020204020204" pitchFamily="34" charset="-122"/>
              </a:endParaRPr>
            </a:p>
          </p:txBody>
        </p:sp>
        <p:sp>
          <p:nvSpPr>
            <p:cNvPr id="28" name="矩形 27"/>
            <p:cNvSpPr/>
            <p:nvPr/>
          </p:nvSpPr>
          <p:spPr>
            <a:xfrm>
              <a:off x="2692934" y="4810526"/>
              <a:ext cx="5144780" cy="646331"/>
            </a:xfrm>
            <a:prstGeom prst="rect">
              <a:avLst/>
            </a:prstGeom>
          </p:spPr>
          <p:txBody>
            <a:bodyPr wrap="square">
              <a:spAutoFit/>
            </a:bodyPr>
            <a:lstStyle/>
            <a:p>
              <a:r>
                <a:rPr lang="zh-CN" altLang="zh-CN" sz="1800" dirty="0"/>
                <a:t>大腿并拢，小腿分开，或双手放在臀下，腿脚不停地抖动。</a:t>
              </a:r>
              <a:endParaRPr lang="zh-CN" altLang="en-US" sz="1800" dirty="0">
                <a:solidFill>
                  <a:schemeClr val="tx1">
                    <a:lumMod val="85000"/>
                    <a:lumOff val="15000"/>
                  </a:schemeClr>
                </a:solidFill>
              </a:endParaRPr>
            </a:p>
          </p:txBody>
        </p:sp>
      </p:grpSp>
      <p:pic>
        <p:nvPicPr>
          <p:cNvPr id="7170" name="图片 3" descr="http://www.liuxue86.com/uploadfile/2015/0803/20150803094932901.png"/>
          <p:cNvPicPr>
            <a:picLocks noChangeAspect="1" noChangeArrowheads="1"/>
          </p:cNvPicPr>
          <p:nvPr/>
        </p:nvPicPr>
        <p:blipFill rotWithShape="1">
          <a:blip r:embed="rId3">
            <a:extLst>
              <a:ext uri="{28A0092B-C50C-407E-A947-70E740481C1C}">
                <a14:useLocalDpi xmlns:a14="http://schemas.microsoft.com/office/drawing/2010/main" val="0"/>
              </a:ext>
            </a:extLst>
          </a:blip>
          <a:srcRect l="13422" r="29689"/>
          <a:stretch>
            <a:fillRect/>
          </a:stretch>
        </p:blipFill>
        <p:spPr bwMode="auto">
          <a:xfrm>
            <a:off x="8250848" y="1395658"/>
            <a:ext cx="3249268" cy="3630042"/>
          </a:xfrm>
          <a:prstGeom prst="roundRect">
            <a:avLst>
              <a:gd name="adj" fmla="val 6173"/>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sp>
        <p:nvSpPr>
          <p:cNvPr id="35" name="圆角矩形 34"/>
          <p:cNvSpPr/>
          <p:nvPr/>
        </p:nvSpPr>
        <p:spPr>
          <a:xfrm>
            <a:off x="3807325" y="6294474"/>
            <a:ext cx="4577351" cy="455304"/>
          </a:xfrm>
          <a:prstGeom prst="roundRect">
            <a:avLst>
              <a:gd name="adj" fmla="val 50000"/>
            </a:avLst>
          </a:prstGeom>
          <a:noFill/>
          <a:ln w="0">
            <a:solidFill>
              <a:schemeClr val="tx1">
                <a:lumMod val="65000"/>
                <a:lumOff val="35000"/>
              </a:schemeClr>
            </a:solidFill>
          </a:ln>
          <a:effectLst>
            <a:outerShdw blurRad="444500" dist="254000" dir="8100000" sx="71000" sy="71000" algn="tr"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200" dirty="0">
                <a:solidFill>
                  <a:schemeClr val="tx1">
                    <a:lumMod val="65000"/>
                    <a:lumOff val="35000"/>
                  </a:schemeClr>
                </a:solidFill>
                <a:sym typeface="+mn-lt"/>
              </a:rPr>
              <a:t>2.2  </a:t>
            </a:r>
            <a:r>
              <a:rPr lang="zh-CN" altLang="en-US" sz="2200" dirty="0">
                <a:solidFill>
                  <a:schemeClr val="tx1">
                    <a:lumMod val="65000"/>
                    <a:lumOff val="35000"/>
                  </a:schemeClr>
                </a:solidFill>
                <a:sym typeface="+mn-lt"/>
              </a:rPr>
              <a:t>行为篇</a:t>
            </a:r>
          </a:p>
        </p:txBody>
      </p:sp>
      <p:sp>
        <p:nvSpPr>
          <p:cNvPr id="36" name="圆角矩形 35"/>
          <p:cNvSpPr/>
          <p:nvPr/>
        </p:nvSpPr>
        <p:spPr>
          <a:xfrm>
            <a:off x="3795252" y="319104"/>
            <a:ext cx="4601496" cy="474282"/>
          </a:xfrm>
          <a:prstGeom prst="roundRect">
            <a:avLst>
              <a:gd name="adj" fmla="val 50000"/>
            </a:avLst>
          </a:prstGeom>
          <a:gradFill>
            <a:gsLst>
              <a:gs pos="0">
                <a:srgbClr val="067FC9"/>
              </a:gs>
              <a:gs pos="100000">
                <a:srgbClr val="00B2CA"/>
              </a:gs>
            </a:gsLst>
            <a:lin ang="27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latinLnBrk="1"/>
            <a:r>
              <a:rPr lang="en-US" altLang="zh-CN" dirty="0">
                <a:solidFill>
                  <a:schemeClr val="bg1"/>
                </a:solidFill>
              </a:rPr>
              <a:t>2.2. 2  </a:t>
            </a:r>
            <a:r>
              <a:rPr lang="zh-CN" altLang="zh-CN" dirty="0">
                <a:solidFill>
                  <a:schemeClr val="bg1"/>
                </a:solidFill>
              </a:rPr>
              <a:t>坐姿——讲究稳重感</a:t>
            </a:r>
            <a:endParaRPr lang="zh-CN" altLang="zh-CN" dirty="0">
              <a:solidFill>
                <a:schemeClr val="bg1"/>
              </a:solidFill>
              <a:cs typeface="+mn-ea"/>
              <a:sym typeface="+mn-lt"/>
            </a:endParaRPr>
          </a:p>
        </p:txBody>
      </p:sp>
    </p:spTree>
  </p:cSld>
  <p:clrMapOvr>
    <a:masterClrMapping/>
  </p:clrMapOvr>
  <p:transition spd="slow" advTm="2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additive="base">
                                        <p:cTn id="7" dur="500" fill="hold"/>
                                        <p:tgtEl>
                                          <p:spTgt spid="36"/>
                                        </p:tgtEl>
                                        <p:attrNameLst>
                                          <p:attrName>ppt_x</p:attrName>
                                        </p:attrNameLst>
                                      </p:cBhvr>
                                      <p:tavLst>
                                        <p:tav tm="0">
                                          <p:val>
                                            <p:strVal val="1+#ppt_w/2"/>
                                          </p:val>
                                        </p:tav>
                                        <p:tav tm="100000">
                                          <p:val>
                                            <p:strVal val="#ppt_x"/>
                                          </p:val>
                                        </p:tav>
                                      </p:tavLst>
                                    </p:anim>
                                    <p:anim calcmode="lin" valueType="num">
                                      <p:cBhvr additive="base">
                                        <p:cTn id="8" dur="500" fill="hold"/>
                                        <p:tgtEl>
                                          <p:spTgt spid="3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1+#ppt_w/2"/>
                                          </p:val>
                                        </p:tav>
                                        <p:tav tm="100000">
                                          <p:val>
                                            <p:strVal val="#ppt_x"/>
                                          </p:val>
                                        </p:tav>
                                      </p:tavLst>
                                    </p:anim>
                                    <p:anim calcmode="lin" valueType="num">
                                      <p:cBhvr additive="base">
                                        <p:cTn id="13" dur="500" fill="hold"/>
                                        <p:tgtEl>
                                          <p:spTgt spid="2"/>
                                        </p:tgtEl>
                                        <p:attrNameLst>
                                          <p:attrName>ppt_y</p:attrName>
                                        </p:attrNameLst>
                                      </p:cBhvr>
                                      <p:tavLst>
                                        <p:tav tm="0">
                                          <p:val>
                                            <p:strVal val="#ppt_y"/>
                                          </p:val>
                                        </p:tav>
                                        <p:tav tm="100000">
                                          <p:val>
                                            <p:strVal val="#ppt_y"/>
                                          </p:val>
                                        </p:tav>
                                      </p:tavLst>
                                    </p:anim>
                                  </p:childTnLst>
                                </p:cTn>
                              </p:par>
                              <p:par>
                                <p:cTn id="14" presetID="2" presetClass="entr" presetSubtype="8" fill="hold" nodeType="with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par>
                                <p:cTn id="18" presetID="2" presetClass="entr" presetSubtype="8" fill="hold" nodeType="with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additive="base">
                                        <p:cTn id="20" dur="500" fill="hold"/>
                                        <p:tgtEl>
                                          <p:spTgt spid="5"/>
                                        </p:tgtEl>
                                        <p:attrNameLst>
                                          <p:attrName>ppt_x</p:attrName>
                                        </p:attrNameLst>
                                      </p:cBhvr>
                                      <p:tavLst>
                                        <p:tav tm="0">
                                          <p:val>
                                            <p:strVal val="0-#ppt_w/2"/>
                                          </p:val>
                                        </p:tav>
                                        <p:tav tm="100000">
                                          <p:val>
                                            <p:strVal val="#ppt_x"/>
                                          </p:val>
                                        </p:tav>
                                      </p:tavLst>
                                    </p:anim>
                                    <p:anim calcmode="lin" valueType="num">
                                      <p:cBhvr additive="base">
                                        <p:cTn id="21" dur="500" fill="hold"/>
                                        <p:tgtEl>
                                          <p:spTgt spid="5"/>
                                        </p:tgtEl>
                                        <p:attrNameLst>
                                          <p:attrName>ppt_y</p:attrName>
                                        </p:attrNameLst>
                                      </p:cBhvr>
                                      <p:tavLst>
                                        <p:tav tm="0">
                                          <p:val>
                                            <p:strVal val="#ppt_y"/>
                                          </p:val>
                                        </p:tav>
                                        <p:tav tm="100000">
                                          <p:val>
                                            <p:strVal val="#ppt_y"/>
                                          </p:val>
                                        </p:tav>
                                      </p:tavLst>
                                    </p:anim>
                                  </p:childTnLst>
                                </p:cTn>
                              </p:par>
                              <p:par>
                                <p:cTn id="22" presetID="2" presetClass="entr" presetSubtype="8" fill="hold" nodeType="with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additive="base">
                                        <p:cTn id="24" dur="500" fill="hold"/>
                                        <p:tgtEl>
                                          <p:spTgt spid="6"/>
                                        </p:tgtEl>
                                        <p:attrNameLst>
                                          <p:attrName>ppt_x</p:attrName>
                                        </p:attrNameLst>
                                      </p:cBhvr>
                                      <p:tavLst>
                                        <p:tav tm="0">
                                          <p:val>
                                            <p:strVal val="0-#ppt_w/2"/>
                                          </p:val>
                                        </p:tav>
                                        <p:tav tm="100000">
                                          <p:val>
                                            <p:strVal val="#ppt_x"/>
                                          </p:val>
                                        </p:tav>
                                      </p:tavLst>
                                    </p:anim>
                                    <p:anim calcmode="lin" valueType="num">
                                      <p:cBhvr additive="base">
                                        <p:cTn id="25" dur="500" fill="hold"/>
                                        <p:tgtEl>
                                          <p:spTgt spid="6"/>
                                        </p:tgtEl>
                                        <p:attrNameLst>
                                          <p:attrName>ppt_y</p:attrName>
                                        </p:attrNameLst>
                                      </p:cBhvr>
                                      <p:tavLst>
                                        <p:tav tm="0">
                                          <p:val>
                                            <p:strVal val="#ppt_y"/>
                                          </p:val>
                                        </p:tav>
                                        <p:tav tm="100000">
                                          <p:val>
                                            <p:strVal val="#ppt_y"/>
                                          </p:val>
                                        </p:tav>
                                      </p:tavLst>
                                    </p:anim>
                                  </p:childTnLst>
                                </p:cTn>
                              </p:par>
                              <p:par>
                                <p:cTn id="26" presetID="2" presetClass="entr" presetSubtype="8" fill="hold" nodeType="with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additive="base">
                                        <p:cTn id="28" dur="500" fill="hold"/>
                                        <p:tgtEl>
                                          <p:spTgt spid="7"/>
                                        </p:tgtEl>
                                        <p:attrNameLst>
                                          <p:attrName>ppt_x</p:attrName>
                                        </p:attrNameLst>
                                      </p:cBhvr>
                                      <p:tavLst>
                                        <p:tav tm="0">
                                          <p:val>
                                            <p:strVal val="0-#ppt_w/2"/>
                                          </p:val>
                                        </p:tav>
                                        <p:tav tm="100000">
                                          <p:val>
                                            <p:strVal val="#ppt_x"/>
                                          </p:val>
                                        </p:tav>
                                      </p:tavLst>
                                    </p:anim>
                                    <p:anim calcmode="lin" valueType="num">
                                      <p:cBhvr additive="base">
                                        <p:cTn id="29" dur="500" fill="hold"/>
                                        <p:tgtEl>
                                          <p:spTgt spid="7"/>
                                        </p:tgtEl>
                                        <p:attrNameLst>
                                          <p:attrName>ppt_y</p:attrName>
                                        </p:attrNameLst>
                                      </p:cBhvr>
                                      <p:tavLst>
                                        <p:tav tm="0">
                                          <p:val>
                                            <p:strVal val="#ppt_y"/>
                                          </p:val>
                                        </p:tav>
                                        <p:tav tm="100000">
                                          <p:val>
                                            <p:strVal val="#ppt_y"/>
                                          </p:val>
                                        </p:tav>
                                      </p:tavLst>
                                    </p:anim>
                                  </p:childTnLst>
                                </p:cTn>
                              </p:par>
                              <p:par>
                                <p:cTn id="30" presetID="2" presetClass="entr" presetSubtype="8" fill="hold" nodeType="with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0-#ppt_w/2"/>
                                          </p:val>
                                        </p:tav>
                                        <p:tav tm="100000">
                                          <p:val>
                                            <p:strVal val="#ppt_x"/>
                                          </p:val>
                                        </p:tav>
                                      </p:tavLst>
                                    </p:anim>
                                    <p:anim calcmode="lin" valueType="num">
                                      <p:cBhvr additive="base">
                                        <p:cTn id="33" dur="500" fill="hold"/>
                                        <p:tgtEl>
                                          <p:spTgt spid="8"/>
                                        </p:tgtEl>
                                        <p:attrNameLst>
                                          <p:attrName>ppt_y</p:attrName>
                                        </p:attrNameLst>
                                      </p:cBhvr>
                                      <p:tavLst>
                                        <p:tav tm="0">
                                          <p:val>
                                            <p:strVal val="#ppt_y"/>
                                          </p:val>
                                        </p:tav>
                                        <p:tav tm="100000">
                                          <p:val>
                                            <p:strVal val="#ppt_y"/>
                                          </p:val>
                                        </p:tav>
                                      </p:tavLst>
                                    </p:anim>
                                  </p:childTnLst>
                                </p:cTn>
                              </p:par>
                            </p:childTnLst>
                          </p:cTn>
                        </p:par>
                        <p:par>
                          <p:cTn id="34" fill="hold">
                            <p:stCondLst>
                              <p:cond delay="1000"/>
                            </p:stCondLst>
                            <p:childTnLst>
                              <p:par>
                                <p:cTn id="35" presetID="42" presetClass="entr" presetSubtype="0" fill="hold" nodeType="afterEffect">
                                  <p:stCondLst>
                                    <p:cond delay="0"/>
                                  </p:stCondLst>
                                  <p:childTnLst>
                                    <p:set>
                                      <p:cBhvr>
                                        <p:cTn id="36" dur="1" fill="hold">
                                          <p:stCondLst>
                                            <p:cond delay="0"/>
                                          </p:stCondLst>
                                        </p:cTn>
                                        <p:tgtEl>
                                          <p:spTgt spid="7170"/>
                                        </p:tgtEl>
                                        <p:attrNameLst>
                                          <p:attrName>style.visibility</p:attrName>
                                        </p:attrNameLst>
                                      </p:cBhvr>
                                      <p:to>
                                        <p:strVal val="visible"/>
                                      </p:to>
                                    </p:set>
                                    <p:animEffect transition="in" filter="fade">
                                      <p:cBhvr>
                                        <p:cTn id="37" dur="1000"/>
                                        <p:tgtEl>
                                          <p:spTgt spid="7170"/>
                                        </p:tgtEl>
                                      </p:cBhvr>
                                    </p:animEffect>
                                    <p:anim calcmode="lin" valueType="num">
                                      <p:cBhvr>
                                        <p:cTn id="38" dur="1000" fill="hold"/>
                                        <p:tgtEl>
                                          <p:spTgt spid="7170"/>
                                        </p:tgtEl>
                                        <p:attrNameLst>
                                          <p:attrName>ppt_x</p:attrName>
                                        </p:attrNameLst>
                                      </p:cBhvr>
                                      <p:tavLst>
                                        <p:tav tm="0">
                                          <p:val>
                                            <p:strVal val="#ppt_x"/>
                                          </p:val>
                                        </p:tav>
                                        <p:tav tm="100000">
                                          <p:val>
                                            <p:strVal val="#ppt_x"/>
                                          </p:val>
                                        </p:tav>
                                      </p:tavLst>
                                    </p:anim>
                                    <p:anim calcmode="lin" valueType="num">
                                      <p:cBhvr>
                                        <p:cTn id="39" dur="1000" fill="hold"/>
                                        <p:tgtEl>
                                          <p:spTgt spid="717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 name="文本框 124"/>
          <p:cNvSpPr txBox="1"/>
          <p:nvPr/>
        </p:nvSpPr>
        <p:spPr>
          <a:xfrm>
            <a:off x="1236567" y="1374798"/>
            <a:ext cx="9317133" cy="777457"/>
          </a:xfrm>
          <a:prstGeom prst="rect">
            <a:avLst/>
          </a:prstGeom>
          <a:noFill/>
        </p:spPr>
        <p:txBody>
          <a:bodyPr wrap="square" rtlCol="0">
            <a:spAutoFit/>
          </a:bodyPr>
          <a:lstStyle/>
          <a:p>
            <a:pPr marL="285750" indent="-285750" latinLnBrk="1">
              <a:lnSpc>
                <a:spcPct val="130000"/>
              </a:lnSpc>
              <a:buClr>
                <a:srgbClr val="068DC9"/>
              </a:buClr>
              <a:buFont typeface="Wingdings" panose="05000000000000000000" pitchFamily="2" charset="2"/>
              <a:buChar char="l"/>
            </a:pPr>
            <a:r>
              <a:rPr lang="zh-CN" altLang="zh-CN" sz="1800" dirty="0"/>
              <a:t>行走是人生活中的主要动作。从一个人的走姿就可以看出其精神是奋发进取或失意懒散，以及是否受人欢迎等，它最能体现出一个人的精神面貌。</a:t>
            </a:r>
            <a:endParaRPr lang="zh-CN" altLang="zh-CN" sz="1800" b="1" dirty="0">
              <a:solidFill>
                <a:schemeClr val="tx1">
                  <a:lumMod val="75000"/>
                  <a:lumOff val="25000"/>
                </a:schemeClr>
              </a:solidFill>
              <a:cs typeface="+mn-ea"/>
              <a:sym typeface="+mn-lt"/>
            </a:endParaRPr>
          </a:p>
        </p:txBody>
      </p:sp>
      <p:sp>
        <p:nvSpPr>
          <p:cNvPr id="126" name="文本框 125"/>
          <p:cNvSpPr txBox="1"/>
          <p:nvPr/>
        </p:nvSpPr>
        <p:spPr>
          <a:xfrm>
            <a:off x="1236567" y="2408758"/>
            <a:ext cx="9317133" cy="812530"/>
          </a:xfrm>
          <a:prstGeom prst="rect">
            <a:avLst/>
          </a:prstGeom>
          <a:noFill/>
        </p:spPr>
        <p:txBody>
          <a:bodyPr wrap="square" rtlCol="0">
            <a:spAutoFit/>
          </a:bodyPr>
          <a:lstStyle/>
          <a:p>
            <a:pPr marL="285750" indent="-285750" latinLnBrk="1">
              <a:lnSpc>
                <a:spcPct val="130000"/>
              </a:lnSpc>
              <a:buClr>
                <a:srgbClr val="068DC9"/>
              </a:buClr>
              <a:buFont typeface="Wingdings" panose="05000000000000000000" pitchFamily="2" charset="2"/>
              <a:buChar char="l"/>
            </a:pPr>
            <a:r>
              <a:rPr lang="zh-CN" altLang="zh-CN" sz="1800" dirty="0"/>
              <a:t>在生活中有的人精心打扮穿着入时，如果走姿不美，就会逊色三分</a:t>
            </a:r>
            <a:r>
              <a:rPr lang="en-US" altLang="zh-CN" sz="1800" dirty="0"/>
              <a:t>;</a:t>
            </a:r>
            <a:r>
              <a:rPr lang="zh-CN" altLang="zh-CN" sz="1800" dirty="0"/>
              <a:t>而有的人尽管服装样式简单，优美的走姿却使他气度不凡。</a:t>
            </a:r>
            <a:endParaRPr lang="zh-CN" altLang="zh-CN" sz="1800" b="1" dirty="0">
              <a:solidFill>
                <a:schemeClr val="tx1">
                  <a:lumMod val="75000"/>
                  <a:lumOff val="25000"/>
                </a:schemeClr>
              </a:solidFill>
              <a:cs typeface="+mn-ea"/>
              <a:sym typeface="+mn-lt"/>
            </a:endParaRPr>
          </a:p>
        </p:txBody>
      </p:sp>
      <p:grpSp>
        <p:nvGrpSpPr>
          <p:cNvPr id="3" name="组合 2"/>
          <p:cNvGrpSpPr/>
          <p:nvPr/>
        </p:nvGrpSpPr>
        <p:grpSpPr>
          <a:xfrm>
            <a:off x="1256233" y="3411529"/>
            <a:ext cx="9459542" cy="1671695"/>
            <a:chOff x="1256233" y="3411529"/>
            <a:chExt cx="9459542" cy="1671695"/>
          </a:xfrm>
        </p:grpSpPr>
        <p:grpSp>
          <p:nvGrpSpPr>
            <p:cNvPr id="9" name="组合 8"/>
            <p:cNvGrpSpPr/>
            <p:nvPr/>
          </p:nvGrpSpPr>
          <p:grpSpPr>
            <a:xfrm>
              <a:off x="1256233" y="4006918"/>
              <a:ext cx="2858873" cy="425620"/>
              <a:chOff x="3168302" y="3293265"/>
              <a:chExt cx="2858873" cy="425620"/>
            </a:xfrm>
          </p:grpSpPr>
          <p:sp>
            <p:nvSpPr>
              <p:cNvPr id="10" name="圆角矩形 9"/>
              <p:cNvSpPr/>
              <p:nvPr/>
            </p:nvSpPr>
            <p:spPr>
              <a:xfrm>
                <a:off x="3168302" y="3293265"/>
                <a:ext cx="2858873" cy="425620"/>
              </a:xfrm>
              <a:prstGeom prst="roundRect">
                <a:avLst>
                  <a:gd name="adj" fmla="val 50000"/>
                </a:avLst>
              </a:prstGeom>
              <a:gradFill>
                <a:gsLst>
                  <a:gs pos="0">
                    <a:srgbClr val="067FC9"/>
                  </a:gs>
                  <a:gs pos="100000">
                    <a:srgbClr val="00B2CA"/>
                  </a:gs>
                </a:gsLst>
                <a:lin ang="2700000" scaled="1"/>
              </a:gradFill>
              <a:ln>
                <a:noFill/>
              </a:ln>
              <a:effectLst>
                <a:outerShdw blurRad="444500" dist="254000" dir="8100000" algn="tr"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dirty="0">
                  <a:cs typeface="+mn-ea"/>
                  <a:sym typeface="+mn-lt"/>
                </a:endParaRPr>
              </a:p>
            </p:txBody>
          </p:sp>
          <p:sp>
            <p:nvSpPr>
              <p:cNvPr id="11" name="文本框 10"/>
              <p:cNvSpPr txBox="1"/>
              <p:nvPr/>
            </p:nvSpPr>
            <p:spPr>
              <a:xfrm>
                <a:off x="3647185" y="3309744"/>
                <a:ext cx="2193178" cy="400110"/>
              </a:xfrm>
              <a:prstGeom prst="rect">
                <a:avLst/>
              </a:prstGeom>
              <a:noFill/>
            </p:spPr>
            <p:txBody>
              <a:bodyPr wrap="square" rtlCol="0">
                <a:spAutoFit/>
              </a:bodyPr>
              <a:lstStyle/>
              <a:p>
                <a:pPr latinLnBrk="1"/>
                <a:r>
                  <a:rPr lang="zh-CN" altLang="en-US" sz="2000" dirty="0">
                    <a:solidFill>
                      <a:schemeClr val="bg1"/>
                    </a:solidFill>
                    <a:cs typeface="+mn-ea"/>
                    <a:sym typeface="+mn-lt"/>
                  </a:rPr>
                  <a:t>标准走姿要求</a:t>
                </a:r>
                <a:endParaRPr lang="zh-CN" altLang="zh-CN" sz="2000" dirty="0">
                  <a:solidFill>
                    <a:schemeClr val="bg1"/>
                  </a:solidFill>
                  <a:cs typeface="+mn-ea"/>
                  <a:sym typeface="+mn-lt"/>
                </a:endParaRPr>
              </a:p>
            </p:txBody>
          </p:sp>
        </p:grpSp>
        <p:sp>
          <p:nvSpPr>
            <p:cNvPr id="15" name="文本框 14"/>
            <p:cNvSpPr txBox="1"/>
            <p:nvPr/>
          </p:nvSpPr>
          <p:spPr>
            <a:xfrm>
              <a:off x="4693119" y="3411529"/>
              <a:ext cx="6022656" cy="412421"/>
            </a:xfrm>
            <a:prstGeom prst="rect">
              <a:avLst/>
            </a:prstGeom>
            <a:noFill/>
          </p:spPr>
          <p:txBody>
            <a:bodyPr wrap="square" rtlCol="0">
              <a:spAutoFit/>
            </a:bodyPr>
            <a:lstStyle/>
            <a:p>
              <a:pPr marL="285750" indent="-285750" latinLnBrk="1">
                <a:lnSpc>
                  <a:spcPct val="130000"/>
                </a:lnSpc>
                <a:buClr>
                  <a:srgbClr val="068DC9"/>
                </a:buClr>
                <a:buFont typeface="Wingdings" panose="05000000000000000000" pitchFamily="2" charset="2"/>
                <a:buChar char="l"/>
              </a:pPr>
              <a:r>
                <a:rPr lang="zh-CN" altLang="zh-CN" sz="1600" dirty="0"/>
                <a:t>行走时上身挺直，双肩平稳，目光平视，下颌微收，面带微笑</a:t>
              </a:r>
              <a:endParaRPr lang="zh-CN" altLang="zh-CN" sz="1600" b="1" dirty="0">
                <a:solidFill>
                  <a:schemeClr val="tx1">
                    <a:lumMod val="75000"/>
                    <a:lumOff val="25000"/>
                  </a:schemeClr>
                </a:solidFill>
                <a:cs typeface="+mn-ea"/>
                <a:sym typeface="+mn-lt"/>
              </a:endParaRPr>
            </a:p>
          </p:txBody>
        </p:sp>
        <p:sp>
          <p:nvSpPr>
            <p:cNvPr id="17" name="文本框 16"/>
            <p:cNvSpPr txBox="1"/>
            <p:nvPr/>
          </p:nvSpPr>
          <p:spPr>
            <a:xfrm>
              <a:off x="4693118" y="3898170"/>
              <a:ext cx="5860581" cy="701346"/>
            </a:xfrm>
            <a:prstGeom prst="rect">
              <a:avLst/>
            </a:prstGeom>
            <a:noFill/>
          </p:spPr>
          <p:txBody>
            <a:bodyPr wrap="square" rtlCol="0">
              <a:spAutoFit/>
            </a:bodyPr>
            <a:lstStyle/>
            <a:p>
              <a:pPr marL="285750" indent="-285750" latinLnBrk="1">
                <a:lnSpc>
                  <a:spcPct val="130000"/>
                </a:lnSpc>
                <a:buClr>
                  <a:srgbClr val="068DC9"/>
                </a:buClr>
                <a:buFont typeface="Wingdings" panose="05000000000000000000" pitchFamily="2" charset="2"/>
                <a:buChar char="l"/>
              </a:pPr>
              <a:r>
                <a:rPr lang="zh-CN" altLang="zh-CN" sz="1600" dirty="0"/>
                <a:t>手臂伸直放松，手指自然弯曲，摆动时，以肩关节为轴，上臂带动前臂，向前、后自然摆动</a:t>
              </a:r>
              <a:endParaRPr lang="zh-CN" altLang="zh-CN" sz="1600" dirty="0">
                <a:solidFill>
                  <a:schemeClr val="tx1">
                    <a:lumMod val="75000"/>
                    <a:lumOff val="25000"/>
                  </a:schemeClr>
                </a:solidFill>
                <a:cs typeface="+mn-ea"/>
                <a:sym typeface="+mn-lt"/>
              </a:endParaRPr>
            </a:p>
          </p:txBody>
        </p:sp>
        <p:sp>
          <p:nvSpPr>
            <p:cNvPr id="21" name="文本框 20"/>
            <p:cNvSpPr txBox="1"/>
            <p:nvPr/>
          </p:nvSpPr>
          <p:spPr>
            <a:xfrm>
              <a:off x="4693118" y="4701966"/>
              <a:ext cx="5921109" cy="381258"/>
            </a:xfrm>
            <a:prstGeom prst="rect">
              <a:avLst/>
            </a:prstGeom>
            <a:noFill/>
          </p:spPr>
          <p:txBody>
            <a:bodyPr wrap="square" rtlCol="0">
              <a:spAutoFit/>
            </a:bodyPr>
            <a:lstStyle/>
            <a:p>
              <a:pPr marL="285750" indent="-285750" latinLnBrk="1">
                <a:lnSpc>
                  <a:spcPct val="130000"/>
                </a:lnSpc>
                <a:buClr>
                  <a:srgbClr val="068DC9"/>
                </a:buClr>
                <a:buFont typeface="Wingdings" panose="05000000000000000000" pitchFamily="2" charset="2"/>
                <a:buChar char="l"/>
              </a:pPr>
              <a:r>
                <a:rPr lang="zh-CN" altLang="zh-CN" sz="1600" dirty="0"/>
                <a:t>身体稍向前倾，提髋屈大腿，带动小腿向前迈</a:t>
              </a:r>
              <a:endParaRPr lang="zh-CN" altLang="zh-CN" sz="1600" dirty="0">
                <a:solidFill>
                  <a:schemeClr val="tx1">
                    <a:lumMod val="75000"/>
                    <a:lumOff val="25000"/>
                  </a:schemeClr>
                </a:solidFill>
                <a:cs typeface="+mn-ea"/>
                <a:sym typeface="+mn-lt"/>
              </a:endParaRPr>
            </a:p>
          </p:txBody>
        </p:sp>
        <p:cxnSp>
          <p:nvCxnSpPr>
            <p:cNvPr id="22" name="直接连接符 21"/>
            <p:cNvCxnSpPr/>
            <p:nvPr/>
          </p:nvCxnSpPr>
          <p:spPr>
            <a:xfrm>
              <a:off x="4531041" y="3592705"/>
              <a:ext cx="0" cy="1314209"/>
            </a:xfrm>
            <a:prstGeom prst="line">
              <a:avLst/>
            </a:prstGeom>
            <a:solidFill>
              <a:srgbClr val="00A1D8"/>
            </a:solidFill>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flipH="1">
              <a:off x="4344229" y="4239890"/>
              <a:ext cx="183165" cy="0"/>
            </a:xfrm>
            <a:prstGeom prst="line">
              <a:avLst/>
            </a:prstGeom>
            <a:solidFill>
              <a:srgbClr val="00A1D8"/>
            </a:solidFill>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flipH="1">
              <a:off x="4531042" y="4906913"/>
              <a:ext cx="162076" cy="1"/>
            </a:xfrm>
            <a:prstGeom prst="line">
              <a:avLst/>
            </a:prstGeom>
            <a:solidFill>
              <a:srgbClr val="00A1D8"/>
            </a:solidFill>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flipH="1">
              <a:off x="4531042" y="3592704"/>
              <a:ext cx="162076" cy="1"/>
            </a:xfrm>
            <a:prstGeom prst="line">
              <a:avLst/>
            </a:prstGeom>
            <a:solidFill>
              <a:srgbClr val="00A1D8"/>
            </a:solidFill>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sp>
        <p:nvSpPr>
          <p:cNvPr id="28" name="圆角矩形 27"/>
          <p:cNvSpPr/>
          <p:nvPr/>
        </p:nvSpPr>
        <p:spPr>
          <a:xfrm>
            <a:off x="3795252" y="317078"/>
            <a:ext cx="4601496" cy="474282"/>
          </a:xfrm>
          <a:prstGeom prst="roundRect">
            <a:avLst>
              <a:gd name="adj" fmla="val 50000"/>
            </a:avLst>
          </a:prstGeom>
          <a:gradFill>
            <a:gsLst>
              <a:gs pos="0">
                <a:srgbClr val="067FC9"/>
              </a:gs>
              <a:gs pos="100000">
                <a:srgbClr val="00B2CA"/>
              </a:gs>
            </a:gsLst>
            <a:lin ang="27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cs typeface="+mn-ea"/>
                <a:sym typeface="+mn-lt"/>
              </a:rPr>
              <a:t>2.3  </a:t>
            </a:r>
            <a:r>
              <a:rPr lang="zh-CN" altLang="en-US" dirty="0">
                <a:cs typeface="+mn-ea"/>
                <a:sym typeface="+mn-lt"/>
              </a:rPr>
              <a:t>走姿</a:t>
            </a:r>
            <a:r>
              <a:rPr lang="en-US" altLang="zh-CN" dirty="0">
                <a:cs typeface="+mn-ea"/>
                <a:sym typeface="+mn-lt"/>
              </a:rPr>
              <a:t>——</a:t>
            </a:r>
            <a:r>
              <a:rPr lang="zh-CN" altLang="en-US" dirty="0">
                <a:cs typeface="+mn-ea"/>
                <a:sym typeface="+mn-lt"/>
              </a:rPr>
              <a:t>展精神风貌</a:t>
            </a:r>
          </a:p>
        </p:txBody>
      </p:sp>
      <p:sp>
        <p:nvSpPr>
          <p:cNvPr id="32" name="圆角矩形 31"/>
          <p:cNvSpPr/>
          <p:nvPr/>
        </p:nvSpPr>
        <p:spPr>
          <a:xfrm>
            <a:off x="3807325" y="6294474"/>
            <a:ext cx="4577351" cy="455304"/>
          </a:xfrm>
          <a:prstGeom prst="roundRect">
            <a:avLst>
              <a:gd name="adj" fmla="val 50000"/>
            </a:avLst>
          </a:prstGeom>
          <a:noFill/>
          <a:ln w="0">
            <a:solidFill>
              <a:schemeClr val="tx1">
                <a:lumMod val="65000"/>
                <a:lumOff val="35000"/>
              </a:schemeClr>
            </a:solidFill>
          </a:ln>
          <a:effectLst>
            <a:outerShdw blurRad="444500" dist="254000" dir="8100000" sx="71000" sy="71000" algn="tr"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200" dirty="0">
                <a:solidFill>
                  <a:schemeClr val="tx1">
                    <a:lumMod val="65000"/>
                    <a:lumOff val="35000"/>
                  </a:schemeClr>
                </a:solidFill>
                <a:sym typeface="+mn-lt"/>
              </a:rPr>
              <a:t>2.2  </a:t>
            </a:r>
            <a:r>
              <a:rPr lang="zh-CN" altLang="en-US" sz="2200" dirty="0">
                <a:solidFill>
                  <a:schemeClr val="tx1">
                    <a:lumMod val="65000"/>
                    <a:lumOff val="35000"/>
                  </a:schemeClr>
                </a:solidFill>
                <a:sym typeface="+mn-lt"/>
              </a:rPr>
              <a:t>行为篇</a:t>
            </a:r>
          </a:p>
        </p:txBody>
      </p:sp>
    </p:spTree>
  </p:cSld>
  <p:clrMapOvr>
    <a:masterClrMapping/>
  </p:clrMapOvr>
  <p:transition spd="slow" advTm="2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1+#ppt_w/2"/>
                                          </p:val>
                                        </p:tav>
                                        <p:tav tm="100000">
                                          <p:val>
                                            <p:strVal val="#ppt_x"/>
                                          </p:val>
                                        </p:tav>
                                      </p:tavLst>
                                    </p:anim>
                                    <p:anim calcmode="lin" valueType="num">
                                      <p:cBhvr additive="base">
                                        <p:cTn id="8" dur="500" fill="hold"/>
                                        <p:tgtEl>
                                          <p:spTgt spid="2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25"/>
                                        </p:tgtEl>
                                        <p:attrNameLst>
                                          <p:attrName>style.visibility</p:attrName>
                                        </p:attrNameLst>
                                      </p:cBhvr>
                                      <p:to>
                                        <p:strVal val="visible"/>
                                      </p:to>
                                    </p:set>
                                    <p:anim calcmode="lin" valueType="num">
                                      <p:cBhvr additive="base">
                                        <p:cTn id="12" dur="500" fill="hold"/>
                                        <p:tgtEl>
                                          <p:spTgt spid="125"/>
                                        </p:tgtEl>
                                        <p:attrNameLst>
                                          <p:attrName>ppt_x</p:attrName>
                                        </p:attrNameLst>
                                      </p:cBhvr>
                                      <p:tavLst>
                                        <p:tav tm="0">
                                          <p:val>
                                            <p:strVal val="0-#ppt_w/2"/>
                                          </p:val>
                                        </p:tav>
                                        <p:tav tm="100000">
                                          <p:val>
                                            <p:strVal val="#ppt_x"/>
                                          </p:val>
                                        </p:tav>
                                      </p:tavLst>
                                    </p:anim>
                                    <p:anim calcmode="lin" valueType="num">
                                      <p:cBhvr additive="base">
                                        <p:cTn id="13" dur="500" fill="hold"/>
                                        <p:tgtEl>
                                          <p:spTgt spid="125"/>
                                        </p:tgtEl>
                                        <p:attrNameLst>
                                          <p:attrName>ppt_y</p:attrName>
                                        </p:attrNameLst>
                                      </p:cBhvr>
                                      <p:tavLst>
                                        <p:tav tm="0">
                                          <p:val>
                                            <p:strVal val="#ppt_y"/>
                                          </p:val>
                                        </p:tav>
                                        <p:tav tm="100000">
                                          <p:val>
                                            <p:strVal val="#ppt_y"/>
                                          </p:val>
                                        </p:tav>
                                      </p:tavLst>
                                    </p:anim>
                                  </p:childTnLst>
                                </p:cTn>
                              </p:par>
                              <p:par>
                                <p:cTn id="14" presetID="2" presetClass="entr" presetSubtype="8" fill="hold" grpId="0" nodeType="withEffect">
                                  <p:stCondLst>
                                    <p:cond delay="0"/>
                                  </p:stCondLst>
                                  <p:childTnLst>
                                    <p:set>
                                      <p:cBhvr>
                                        <p:cTn id="15" dur="1" fill="hold">
                                          <p:stCondLst>
                                            <p:cond delay="0"/>
                                          </p:stCondLst>
                                        </p:cTn>
                                        <p:tgtEl>
                                          <p:spTgt spid="126"/>
                                        </p:tgtEl>
                                        <p:attrNameLst>
                                          <p:attrName>style.visibility</p:attrName>
                                        </p:attrNameLst>
                                      </p:cBhvr>
                                      <p:to>
                                        <p:strVal val="visible"/>
                                      </p:to>
                                    </p:set>
                                    <p:anim calcmode="lin" valueType="num">
                                      <p:cBhvr additive="base">
                                        <p:cTn id="16" dur="500" fill="hold"/>
                                        <p:tgtEl>
                                          <p:spTgt spid="126"/>
                                        </p:tgtEl>
                                        <p:attrNameLst>
                                          <p:attrName>ppt_x</p:attrName>
                                        </p:attrNameLst>
                                      </p:cBhvr>
                                      <p:tavLst>
                                        <p:tav tm="0">
                                          <p:val>
                                            <p:strVal val="0-#ppt_w/2"/>
                                          </p:val>
                                        </p:tav>
                                        <p:tav tm="100000">
                                          <p:val>
                                            <p:strVal val="#ppt_x"/>
                                          </p:val>
                                        </p:tav>
                                      </p:tavLst>
                                    </p:anim>
                                    <p:anim calcmode="lin" valueType="num">
                                      <p:cBhvr additive="base">
                                        <p:cTn id="17" dur="500" fill="hold"/>
                                        <p:tgtEl>
                                          <p:spTgt spid="126"/>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42" presetClass="entr" presetSubtype="0" fill="hold" nodeType="after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 grpId="0"/>
      <p:bldP spid="126" grpId="0"/>
      <p:bldP spid="2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577391" y="1227863"/>
            <a:ext cx="6100496" cy="447957"/>
            <a:chOff x="1577391" y="1227863"/>
            <a:chExt cx="6100496" cy="447957"/>
          </a:xfrm>
        </p:grpSpPr>
        <p:sp>
          <p:nvSpPr>
            <p:cNvPr id="16" name="矩形 15"/>
            <p:cNvSpPr/>
            <p:nvPr/>
          </p:nvSpPr>
          <p:spPr>
            <a:xfrm>
              <a:off x="3690908" y="1227863"/>
              <a:ext cx="3986979" cy="400110"/>
            </a:xfrm>
            <a:prstGeom prst="rect">
              <a:avLst/>
            </a:prstGeom>
          </p:spPr>
          <p:txBody>
            <a:bodyPr wrap="square">
              <a:spAutoFit/>
            </a:bodyPr>
            <a:lstStyle/>
            <a:p>
              <a:r>
                <a:rPr lang="zh-CN" altLang="zh-CN" sz="2000" dirty="0"/>
                <a:t>注意矫正不雅的走姿</a:t>
              </a:r>
              <a:r>
                <a:rPr lang="zh-CN" altLang="zh-CN" sz="2000" dirty="0">
                  <a:solidFill>
                    <a:schemeClr val="tx1">
                      <a:lumMod val="85000"/>
                      <a:lumOff val="15000"/>
                    </a:schemeClr>
                  </a:solidFill>
                </a:rPr>
                <a:t>：</a:t>
              </a:r>
              <a:endParaRPr lang="zh-CN" altLang="en-US" sz="2000" dirty="0">
                <a:solidFill>
                  <a:schemeClr val="tx1">
                    <a:lumMod val="85000"/>
                    <a:lumOff val="15000"/>
                  </a:schemeClr>
                </a:solidFill>
              </a:endParaRPr>
            </a:p>
          </p:txBody>
        </p:sp>
        <p:cxnSp>
          <p:nvCxnSpPr>
            <p:cNvPr id="19" name="直接连接符 18"/>
            <p:cNvCxnSpPr/>
            <p:nvPr/>
          </p:nvCxnSpPr>
          <p:spPr>
            <a:xfrm>
              <a:off x="3121525" y="1470525"/>
              <a:ext cx="465698" cy="0"/>
            </a:xfrm>
            <a:prstGeom prst="line">
              <a:avLst/>
            </a:prstGeom>
            <a:ln>
              <a:solidFill>
                <a:schemeClr val="tx1">
                  <a:lumMod val="50000"/>
                  <a:lumOff val="50000"/>
                </a:schemeClr>
              </a:solidFill>
              <a:tailEnd type="oval" w="lg" len="lg"/>
            </a:ln>
          </p:spPr>
          <p:style>
            <a:lnRef idx="1">
              <a:schemeClr val="accent1"/>
            </a:lnRef>
            <a:fillRef idx="0">
              <a:schemeClr val="accent1"/>
            </a:fillRef>
            <a:effectRef idx="0">
              <a:schemeClr val="accent1"/>
            </a:effectRef>
            <a:fontRef idx="minor">
              <a:schemeClr val="tx1"/>
            </a:fontRef>
          </p:style>
        </p:cxnSp>
        <p:sp>
          <p:nvSpPr>
            <p:cNvPr id="20" name="圆角矩形 19"/>
            <p:cNvSpPr/>
            <p:nvPr/>
          </p:nvSpPr>
          <p:spPr>
            <a:xfrm>
              <a:off x="1577391" y="1241572"/>
              <a:ext cx="1657422" cy="434248"/>
            </a:xfrm>
            <a:prstGeom prst="roundRect">
              <a:avLst>
                <a:gd name="adj" fmla="val 50000"/>
              </a:avLst>
            </a:prstGeom>
            <a:solidFill>
              <a:srgbClr val="00A1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cs typeface="+mn-ea"/>
                  <a:sym typeface="+mn-lt"/>
                </a:rPr>
                <a:t>温馨提示</a:t>
              </a:r>
            </a:p>
          </p:txBody>
        </p:sp>
      </p:grpSp>
      <p:cxnSp>
        <p:nvCxnSpPr>
          <p:cNvPr id="27" name="直接连接符 26"/>
          <p:cNvCxnSpPr/>
          <p:nvPr/>
        </p:nvCxnSpPr>
        <p:spPr>
          <a:xfrm>
            <a:off x="2020579" y="2135224"/>
            <a:ext cx="465698" cy="0"/>
          </a:xfrm>
          <a:prstGeom prst="line">
            <a:avLst/>
          </a:prstGeom>
          <a:ln>
            <a:solidFill>
              <a:srgbClr val="00A1D8"/>
            </a:solidFill>
            <a:tailEnd type="oval" w="lg" len="lg"/>
          </a:ln>
        </p:spPr>
        <p:style>
          <a:lnRef idx="1">
            <a:schemeClr val="accent1"/>
          </a:lnRef>
          <a:fillRef idx="0">
            <a:schemeClr val="accent1"/>
          </a:fillRef>
          <a:effectRef idx="0">
            <a:schemeClr val="accent1"/>
          </a:effectRef>
          <a:fontRef idx="minor">
            <a:schemeClr val="tx1"/>
          </a:fontRef>
        </p:style>
      </p:cxnSp>
      <p:sp>
        <p:nvSpPr>
          <p:cNvPr id="28" name="椭圆 27"/>
          <p:cNvSpPr/>
          <p:nvPr/>
        </p:nvSpPr>
        <p:spPr>
          <a:xfrm>
            <a:off x="1553498" y="1893565"/>
            <a:ext cx="483318" cy="483318"/>
          </a:xfrm>
          <a:prstGeom prst="ellipse">
            <a:avLst/>
          </a:prstGeom>
          <a:solidFill>
            <a:srgbClr val="00A1D8"/>
          </a:solidFill>
          <a:ln w="5715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zh-CN" sz="1800" dirty="0">
                <a:latin typeface="微软雅黑" panose="020B0503020204020204" pitchFamily="34" charset="-122"/>
                <a:ea typeface="微软雅黑" panose="020B0503020204020204" pitchFamily="34" charset="-122"/>
              </a:rPr>
              <a:t>(1)</a:t>
            </a:r>
            <a:endParaRPr lang="zh-CN" altLang="en-US" sz="1800" dirty="0">
              <a:latin typeface="微软雅黑" panose="020B0503020204020204" pitchFamily="34" charset="-122"/>
              <a:ea typeface="微软雅黑" panose="020B0503020204020204" pitchFamily="34" charset="-122"/>
            </a:endParaRPr>
          </a:p>
        </p:txBody>
      </p:sp>
      <p:sp>
        <p:nvSpPr>
          <p:cNvPr id="29" name="矩形 28"/>
          <p:cNvSpPr/>
          <p:nvPr/>
        </p:nvSpPr>
        <p:spPr>
          <a:xfrm>
            <a:off x="2692934" y="1950558"/>
            <a:ext cx="4563273" cy="353943"/>
          </a:xfrm>
          <a:prstGeom prst="rect">
            <a:avLst/>
          </a:prstGeom>
        </p:spPr>
        <p:txBody>
          <a:bodyPr wrap="square">
            <a:spAutoFit/>
          </a:bodyPr>
          <a:lstStyle/>
          <a:p>
            <a:r>
              <a:rPr lang="zh-CN" altLang="zh-CN" sz="1700" dirty="0"/>
              <a:t>内八字和外八字</a:t>
            </a:r>
            <a:endParaRPr lang="zh-CN" altLang="en-US" sz="1700" dirty="0">
              <a:solidFill>
                <a:schemeClr val="tx1">
                  <a:lumMod val="85000"/>
                  <a:lumOff val="15000"/>
                </a:schemeClr>
              </a:solidFill>
            </a:endParaRPr>
          </a:p>
        </p:txBody>
      </p:sp>
      <p:cxnSp>
        <p:nvCxnSpPr>
          <p:cNvPr id="30" name="直接连接符 29"/>
          <p:cNvCxnSpPr/>
          <p:nvPr/>
        </p:nvCxnSpPr>
        <p:spPr>
          <a:xfrm>
            <a:off x="2020579" y="2717739"/>
            <a:ext cx="465698" cy="0"/>
          </a:xfrm>
          <a:prstGeom prst="line">
            <a:avLst/>
          </a:prstGeom>
          <a:ln>
            <a:solidFill>
              <a:srgbClr val="00A1D8"/>
            </a:solidFill>
            <a:tailEnd type="oval" w="lg" len="lg"/>
          </a:ln>
        </p:spPr>
        <p:style>
          <a:lnRef idx="1">
            <a:schemeClr val="accent1"/>
          </a:lnRef>
          <a:fillRef idx="0">
            <a:schemeClr val="accent1"/>
          </a:fillRef>
          <a:effectRef idx="0">
            <a:schemeClr val="accent1"/>
          </a:effectRef>
          <a:fontRef idx="minor">
            <a:schemeClr val="tx1"/>
          </a:fontRef>
        </p:style>
      </p:cxnSp>
      <p:sp>
        <p:nvSpPr>
          <p:cNvPr id="31" name="椭圆 30"/>
          <p:cNvSpPr/>
          <p:nvPr/>
        </p:nvSpPr>
        <p:spPr>
          <a:xfrm>
            <a:off x="1553498" y="2476080"/>
            <a:ext cx="483318" cy="483318"/>
          </a:xfrm>
          <a:prstGeom prst="ellipse">
            <a:avLst/>
          </a:prstGeom>
          <a:solidFill>
            <a:srgbClr val="00A1D8"/>
          </a:solidFill>
          <a:ln w="5715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zh-CN" sz="1800" dirty="0">
                <a:latin typeface="微软雅黑" panose="020B0503020204020204" pitchFamily="34" charset="-122"/>
                <a:ea typeface="微软雅黑" panose="020B0503020204020204" pitchFamily="34" charset="-122"/>
              </a:rPr>
              <a:t>(2)</a:t>
            </a:r>
            <a:endParaRPr lang="zh-CN" altLang="en-US" sz="1800" dirty="0">
              <a:latin typeface="微软雅黑" panose="020B0503020204020204" pitchFamily="34" charset="-122"/>
              <a:ea typeface="微软雅黑" panose="020B0503020204020204" pitchFamily="34" charset="-122"/>
            </a:endParaRPr>
          </a:p>
        </p:txBody>
      </p:sp>
      <p:sp>
        <p:nvSpPr>
          <p:cNvPr id="32" name="矩形 31"/>
          <p:cNvSpPr/>
          <p:nvPr/>
        </p:nvSpPr>
        <p:spPr>
          <a:xfrm>
            <a:off x="2692934" y="2594628"/>
            <a:ext cx="4563273" cy="353943"/>
          </a:xfrm>
          <a:prstGeom prst="rect">
            <a:avLst/>
          </a:prstGeom>
        </p:spPr>
        <p:txBody>
          <a:bodyPr wrap="square">
            <a:spAutoFit/>
          </a:bodyPr>
          <a:lstStyle/>
          <a:p>
            <a:r>
              <a:rPr lang="zh-CN" altLang="zh-CN" sz="1700" dirty="0"/>
              <a:t>弯腰驼背，歪肩晃膀</a:t>
            </a:r>
            <a:endParaRPr lang="zh-CN" altLang="en-US" sz="1700" dirty="0">
              <a:solidFill>
                <a:schemeClr val="tx1">
                  <a:lumMod val="85000"/>
                  <a:lumOff val="15000"/>
                </a:schemeClr>
              </a:solidFill>
            </a:endParaRPr>
          </a:p>
        </p:txBody>
      </p:sp>
      <p:cxnSp>
        <p:nvCxnSpPr>
          <p:cNvPr id="33" name="直接连接符 32"/>
          <p:cNvCxnSpPr/>
          <p:nvPr/>
        </p:nvCxnSpPr>
        <p:spPr>
          <a:xfrm>
            <a:off x="2020579" y="3372556"/>
            <a:ext cx="465698" cy="0"/>
          </a:xfrm>
          <a:prstGeom prst="line">
            <a:avLst/>
          </a:prstGeom>
          <a:ln>
            <a:solidFill>
              <a:srgbClr val="00A1D8"/>
            </a:solidFill>
            <a:tailEnd type="oval" w="lg" len="lg"/>
          </a:ln>
        </p:spPr>
        <p:style>
          <a:lnRef idx="1">
            <a:schemeClr val="accent1"/>
          </a:lnRef>
          <a:fillRef idx="0">
            <a:schemeClr val="accent1"/>
          </a:fillRef>
          <a:effectRef idx="0">
            <a:schemeClr val="accent1"/>
          </a:effectRef>
          <a:fontRef idx="minor">
            <a:schemeClr val="tx1"/>
          </a:fontRef>
        </p:style>
      </p:cxnSp>
      <p:sp>
        <p:nvSpPr>
          <p:cNvPr id="34" name="椭圆 33"/>
          <p:cNvSpPr/>
          <p:nvPr/>
        </p:nvSpPr>
        <p:spPr>
          <a:xfrm>
            <a:off x="1553498" y="3130897"/>
            <a:ext cx="483318" cy="483318"/>
          </a:xfrm>
          <a:prstGeom prst="ellipse">
            <a:avLst/>
          </a:prstGeom>
          <a:solidFill>
            <a:srgbClr val="00A1D8"/>
          </a:solidFill>
          <a:ln w="5715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zh-CN" sz="1800" dirty="0">
                <a:latin typeface="微软雅黑" panose="020B0503020204020204" pitchFamily="34" charset="-122"/>
                <a:ea typeface="微软雅黑" panose="020B0503020204020204" pitchFamily="34" charset="-122"/>
              </a:rPr>
              <a:t>(3)</a:t>
            </a:r>
            <a:endParaRPr lang="zh-CN" altLang="en-US" sz="1800" dirty="0">
              <a:latin typeface="微软雅黑" panose="020B0503020204020204" pitchFamily="34" charset="-122"/>
              <a:ea typeface="微软雅黑" panose="020B0503020204020204" pitchFamily="34" charset="-122"/>
            </a:endParaRPr>
          </a:p>
        </p:txBody>
      </p:sp>
      <p:sp>
        <p:nvSpPr>
          <p:cNvPr id="35" name="矩形 34"/>
          <p:cNvSpPr/>
          <p:nvPr/>
        </p:nvSpPr>
        <p:spPr>
          <a:xfrm>
            <a:off x="2692934" y="3218667"/>
            <a:ext cx="4563273" cy="615553"/>
          </a:xfrm>
          <a:prstGeom prst="rect">
            <a:avLst/>
          </a:prstGeom>
        </p:spPr>
        <p:txBody>
          <a:bodyPr wrap="square">
            <a:spAutoFit/>
          </a:bodyPr>
          <a:lstStyle/>
          <a:p>
            <a:r>
              <a:rPr lang="zh-CN" altLang="zh-CN" sz="1700" dirty="0"/>
              <a:t>走路时大甩手，扭腰摆臀，大摇大摆，左顾右盼</a:t>
            </a:r>
            <a:endParaRPr lang="zh-CN" altLang="en-US" sz="1700" dirty="0">
              <a:solidFill>
                <a:schemeClr val="tx1">
                  <a:lumMod val="85000"/>
                  <a:lumOff val="15000"/>
                </a:schemeClr>
              </a:solidFill>
            </a:endParaRPr>
          </a:p>
        </p:txBody>
      </p:sp>
      <p:cxnSp>
        <p:nvCxnSpPr>
          <p:cNvPr id="36" name="直接连接符 35"/>
          <p:cNvCxnSpPr/>
          <p:nvPr/>
        </p:nvCxnSpPr>
        <p:spPr>
          <a:xfrm>
            <a:off x="2020579" y="4014194"/>
            <a:ext cx="465698" cy="0"/>
          </a:xfrm>
          <a:prstGeom prst="line">
            <a:avLst/>
          </a:prstGeom>
          <a:ln>
            <a:solidFill>
              <a:srgbClr val="00A1D8"/>
            </a:solidFill>
            <a:tailEnd type="oval" w="lg" len="lg"/>
          </a:ln>
        </p:spPr>
        <p:style>
          <a:lnRef idx="1">
            <a:schemeClr val="accent1"/>
          </a:lnRef>
          <a:fillRef idx="0">
            <a:schemeClr val="accent1"/>
          </a:fillRef>
          <a:effectRef idx="0">
            <a:schemeClr val="accent1"/>
          </a:effectRef>
          <a:fontRef idx="minor">
            <a:schemeClr val="tx1"/>
          </a:fontRef>
        </p:style>
      </p:cxnSp>
      <p:sp>
        <p:nvSpPr>
          <p:cNvPr id="37" name="椭圆 36"/>
          <p:cNvSpPr/>
          <p:nvPr/>
        </p:nvSpPr>
        <p:spPr>
          <a:xfrm>
            <a:off x="1553498" y="3772535"/>
            <a:ext cx="483318" cy="483318"/>
          </a:xfrm>
          <a:prstGeom prst="ellipse">
            <a:avLst/>
          </a:prstGeom>
          <a:solidFill>
            <a:srgbClr val="00A1D8"/>
          </a:solidFill>
          <a:ln w="5715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zh-CN" sz="1800" dirty="0">
                <a:latin typeface="微软雅黑" panose="020B0503020204020204" pitchFamily="34" charset="-122"/>
                <a:ea typeface="微软雅黑" panose="020B0503020204020204" pitchFamily="34" charset="-122"/>
              </a:rPr>
              <a:t>(4)</a:t>
            </a:r>
            <a:endParaRPr lang="zh-CN" altLang="en-US" sz="1800" dirty="0">
              <a:latin typeface="微软雅黑" panose="020B0503020204020204" pitchFamily="34" charset="-122"/>
              <a:ea typeface="微软雅黑" panose="020B0503020204020204" pitchFamily="34" charset="-122"/>
            </a:endParaRPr>
          </a:p>
        </p:txBody>
      </p:sp>
      <p:sp>
        <p:nvSpPr>
          <p:cNvPr id="38" name="矩形 37"/>
          <p:cNvSpPr/>
          <p:nvPr/>
        </p:nvSpPr>
        <p:spPr>
          <a:xfrm>
            <a:off x="2692934" y="3860305"/>
            <a:ext cx="4563273" cy="353943"/>
          </a:xfrm>
          <a:prstGeom prst="rect">
            <a:avLst/>
          </a:prstGeom>
        </p:spPr>
        <p:txBody>
          <a:bodyPr wrap="square">
            <a:spAutoFit/>
          </a:bodyPr>
          <a:lstStyle/>
          <a:p>
            <a:r>
              <a:rPr lang="zh-CN" altLang="zh-CN" sz="1700" dirty="0"/>
              <a:t>双腿过于弯曲或走曲线</a:t>
            </a:r>
            <a:endParaRPr lang="zh-CN" altLang="en-US" sz="1700" dirty="0">
              <a:solidFill>
                <a:schemeClr val="tx1">
                  <a:lumMod val="85000"/>
                  <a:lumOff val="15000"/>
                </a:schemeClr>
              </a:solidFill>
            </a:endParaRPr>
          </a:p>
        </p:txBody>
      </p:sp>
      <p:cxnSp>
        <p:nvCxnSpPr>
          <p:cNvPr id="39" name="直接连接符 38"/>
          <p:cNvCxnSpPr/>
          <p:nvPr/>
        </p:nvCxnSpPr>
        <p:spPr>
          <a:xfrm>
            <a:off x="2020579" y="4680796"/>
            <a:ext cx="465698" cy="0"/>
          </a:xfrm>
          <a:prstGeom prst="line">
            <a:avLst/>
          </a:prstGeom>
          <a:ln>
            <a:solidFill>
              <a:srgbClr val="00A1D8"/>
            </a:solidFill>
            <a:tailEnd type="oval" w="lg" len="lg"/>
          </a:ln>
        </p:spPr>
        <p:style>
          <a:lnRef idx="1">
            <a:schemeClr val="accent1"/>
          </a:lnRef>
          <a:fillRef idx="0">
            <a:schemeClr val="accent1"/>
          </a:fillRef>
          <a:effectRef idx="0">
            <a:schemeClr val="accent1"/>
          </a:effectRef>
          <a:fontRef idx="minor">
            <a:schemeClr val="tx1"/>
          </a:fontRef>
        </p:style>
      </p:cxnSp>
      <p:sp>
        <p:nvSpPr>
          <p:cNvPr id="40" name="椭圆 39"/>
          <p:cNvSpPr/>
          <p:nvPr/>
        </p:nvSpPr>
        <p:spPr>
          <a:xfrm>
            <a:off x="1553498" y="4439137"/>
            <a:ext cx="483318" cy="483318"/>
          </a:xfrm>
          <a:prstGeom prst="ellipse">
            <a:avLst/>
          </a:prstGeom>
          <a:solidFill>
            <a:srgbClr val="00A1D8"/>
          </a:solidFill>
          <a:ln w="5715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zh-CN" sz="1800" dirty="0">
                <a:latin typeface="微软雅黑" panose="020B0503020204020204" pitchFamily="34" charset="-122"/>
                <a:ea typeface="微软雅黑" panose="020B0503020204020204" pitchFamily="34" charset="-122"/>
              </a:rPr>
              <a:t>(5)</a:t>
            </a:r>
            <a:endParaRPr lang="zh-CN" altLang="en-US" sz="1800" dirty="0">
              <a:latin typeface="微软雅黑" panose="020B0503020204020204" pitchFamily="34" charset="-122"/>
              <a:ea typeface="微软雅黑" panose="020B0503020204020204" pitchFamily="34" charset="-122"/>
            </a:endParaRPr>
          </a:p>
        </p:txBody>
      </p:sp>
      <p:sp>
        <p:nvSpPr>
          <p:cNvPr id="41" name="矩形 40"/>
          <p:cNvSpPr/>
          <p:nvPr/>
        </p:nvSpPr>
        <p:spPr>
          <a:xfrm>
            <a:off x="2692934" y="4496130"/>
            <a:ext cx="4396124" cy="615553"/>
          </a:xfrm>
          <a:prstGeom prst="rect">
            <a:avLst/>
          </a:prstGeom>
        </p:spPr>
        <p:txBody>
          <a:bodyPr wrap="square">
            <a:spAutoFit/>
          </a:bodyPr>
          <a:lstStyle/>
          <a:p>
            <a:r>
              <a:rPr lang="zh-CN" altLang="zh-CN" sz="1700" dirty="0"/>
              <a:t>步子太大或太小</a:t>
            </a:r>
            <a:r>
              <a:rPr lang="en-US" altLang="zh-CN" sz="1700" dirty="0"/>
              <a:t>;</a:t>
            </a:r>
            <a:r>
              <a:rPr lang="zh-CN" altLang="zh-CN" sz="1700" dirty="0"/>
              <a:t>不要脚蹭地面、双手插在裤兜或后脚拖在地面上行走</a:t>
            </a:r>
            <a:endParaRPr lang="zh-CN" altLang="en-US" sz="1700" dirty="0">
              <a:solidFill>
                <a:schemeClr val="tx1">
                  <a:lumMod val="85000"/>
                  <a:lumOff val="15000"/>
                </a:schemeClr>
              </a:solidFill>
            </a:endParaRPr>
          </a:p>
        </p:txBody>
      </p:sp>
      <p:cxnSp>
        <p:nvCxnSpPr>
          <p:cNvPr id="42" name="直接连接符 41"/>
          <p:cNvCxnSpPr/>
          <p:nvPr/>
        </p:nvCxnSpPr>
        <p:spPr>
          <a:xfrm>
            <a:off x="2020579" y="5480885"/>
            <a:ext cx="465698" cy="0"/>
          </a:xfrm>
          <a:prstGeom prst="line">
            <a:avLst/>
          </a:prstGeom>
          <a:ln>
            <a:solidFill>
              <a:srgbClr val="00A1D8"/>
            </a:solidFill>
            <a:tailEnd type="oval" w="lg" len="lg"/>
          </a:ln>
        </p:spPr>
        <p:style>
          <a:lnRef idx="1">
            <a:schemeClr val="accent1"/>
          </a:lnRef>
          <a:fillRef idx="0">
            <a:schemeClr val="accent1"/>
          </a:fillRef>
          <a:effectRef idx="0">
            <a:schemeClr val="accent1"/>
          </a:effectRef>
          <a:fontRef idx="minor">
            <a:schemeClr val="tx1"/>
          </a:fontRef>
        </p:style>
      </p:cxnSp>
      <p:sp>
        <p:nvSpPr>
          <p:cNvPr id="43" name="椭圆 42"/>
          <p:cNvSpPr/>
          <p:nvPr/>
        </p:nvSpPr>
        <p:spPr>
          <a:xfrm>
            <a:off x="1553498" y="5239226"/>
            <a:ext cx="483318" cy="483318"/>
          </a:xfrm>
          <a:prstGeom prst="ellipse">
            <a:avLst/>
          </a:prstGeom>
          <a:solidFill>
            <a:srgbClr val="00A1D8"/>
          </a:solidFill>
          <a:ln w="5715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zh-CN" sz="1800" dirty="0">
                <a:latin typeface="微软雅黑" panose="020B0503020204020204" pitchFamily="34" charset="-122"/>
                <a:ea typeface="微软雅黑" panose="020B0503020204020204" pitchFamily="34" charset="-122"/>
              </a:rPr>
              <a:t>(6)</a:t>
            </a:r>
            <a:endParaRPr lang="zh-CN" altLang="en-US" sz="1800" dirty="0">
              <a:latin typeface="微软雅黑" panose="020B0503020204020204" pitchFamily="34" charset="-122"/>
              <a:ea typeface="微软雅黑" panose="020B0503020204020204" pitchFamily="34" charset="-122"/>
            </a:endParaRPr>
          </a:p>
        </p:txBody>
      </p:sp>
      <p:sp>
        <p:nvSpPr>
          <p:cNvPr id="44" name="矩形 43"/>
          <p:cNvSpPr/>
          <p:nvPr/>
        </p:nvSpPr>
        <p:spPr>
          <a:xfrm>
            <a:off x="2692934" y="5296219"/>
            <a:ext cx="5111364" cy="877163"/>
          </a:xfrm>
          <a:prstGeom prst="rect">
            <a:avLst/>
          </a:prstGeom>
        </p:spPr>
        <p:txBody>
          <a:bodyPr wrap="square">
            <a:spAutoFit/>
          </a:bodyPr>
          <a:lstStyle/>
          <a:p>
            <a:r>
              <a:rPr lang="zh-CN" altLang="zh-CN" sz="1700" dirty="0"/>
              <a:t>男士的走姿像小脚女人走路一样，一步一挪</a:t>
            </a:r>
            <a:r>
              <a:rPr lang="en-US" altLang="zh-CN" sz="1700" dirty="0"/>
              <a:t>;</a:t>
            </a:r>
          </a:p>
          <a:p>
            <a:r>
              <a:rPr lang="zh-CN" altLang="zh-CN" sz="1700" dirty="0"/>
              <a:t>或像闲人一样八字步迈开，那会给人以萎靡不振的感觉</a:t>
            </a:r>
            <a:endParaRPr lang="zh-CN" altLang="en-US" sz="1700" dirty="0">
              <a:solidFill>
                <a:schemeClr val="tx1">
                  <a:lumMod val="85000"/>
                  <a:lumOff val="15000"/>
                </a:schemeClr>
              </a:solidFill>
            </a:endParaRPr>
          </a:p>
        </p:txBody>
      </p:sp>
      <p:pic>
        <p:nvPicPr>
          <p:cNvPr id="8194" name="图片 4" descr="http://www.liuxue86.com/uploadfile/2015/0803/20150803094954399.png"/>
          <p:cNvPicPr>
            <a:picLocks noChangeAspect="1" noChangeArrowheads="1"/>
          </p:cNvPicPr>
          <p:nvPr/>
        </p:nvPicPr>
        <p:blipFill rotWithShape="1">
          <a:blip r:embed="rId3">
            <a:extLst>
              <a:ext uri="{28A0092B-C50C-407E-A947-70E740481C1C}">
                <a14:useLocalDpi xmlns:a14="http://schemas.microsoft.com/office/drawing/2010/main" val="0"/>
              </a:ext>
            </a:extLst>
          </a:blip>
          <a:srcRect l="3100" t="880" r="4455"/>
          <a:stretch>
            <a:fillRect/>
          </a:stretch>
        </p:blipFill>
        <p:spPr bwMode="auto">
          <a:xfrm>
            <a:off x="7256207" y="1575775"/>
            <a:ext cx="3962400" cy="3011735"/>
          </a:xfrm>
          <a:prstGeom prst="roundRect">
            <a:avLst>
              <a:gd name="adj" fmla="val 6173"/>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grpSp>
        <p:nvGrpSpPr>
          <p:cNvPr id="52" name="组合 51"/>
          <p:cNvGrpSpPr/>
          <p:nvPr/>
        </p:nvGrpSpPr>
        <p:grpSpPr>
          <a:xfrm>
            <a:off x="3652983" y="338263"/>
            <a:ext cx="4886034" cy="465388"/>
            <a:chOff x="1310486" y="1277355"/>
            <a:chExt cx="4886034" cy="465388"/>
          </a:xfrm>
        </p:grpSpPr>
        <p:sp>
          <p:nvSpPr>
            <p:cNvPr id="53" name="圆角矩形 52"/>
            <p:cNvSpPr/>
            <p:nvPr/>
          </p:nvSpPr>
          <p:spPr>
            <a:xfrm>
              <a:off x="1310486" y="1277355"/>
              <a:ext cx="4886034" cy="461664"/>
            </a:xfrm>
            <a:prstGeom prst="roundRect">
              <a:avLst>
                <a:gd name="adj" fmla="val 50000"/>
              </a:avLst>
            </a:prstGeom>
            <a:gradFill>
              <a:gsLst>
                <a:gs pos="0">
                  <a:srgbClr val="067FC9"/>
                </a:gs>
                <a:gs pos="100000">
                  <a:srgbClr val="00B2CA"/>
                </a:gs>
              </a:gsLst>
              <a:lin ang="2700000" scaled="1"/>
            </a:gradFill>
            <a:ln>
              <a:noFill/>
            </a:ln>
            <a:effectLst>
              <a:outerShdw blurRad="444500" dist="254000" dir="8100000" algn="tr"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00" dirty="0">
                <a:cs typeface="+mn-ea"/>
                <a:sym typeface="+mn-lt"/>
              </a:endParaRPr>
            </a:p>
          </p:txBody>
        </p:sp>
        <p:sp>
          <p:nvSpPr>
            <p:cNvPr id="54" name="文本框 53"/>
            <p:cNvSpPr txBox="1"/>
            <p:nvPr/>
          </p:nvSpPr>
          <p:spPr>
            <a:xfrm>
              <a:off x="1827117" y="1311856"/>
              <a:ext cx="4091675" cy="430887"/>
            </a:xfrm>
            <a:prstGeom prst="rect">
              <a:avLst/>
            </a:prstGeom>
            <a:noFill/>
          </p:spPr>
          <p:txBody>
            <a:bodyPr wrap="square" rtlCol="0">
              <a:spAutoFit/>
            </a:bodyPr>
            <a:lstStyle/>
            <a:p>
              <a:pPr algn="ctr"/>
              <a:r>
                <a:rPr lang="en-US" altLang="zh-CN" sz="2200" dirty="0">
                  <a:solidFill>
                    <a:schemeClr val="bg1"/>
                  </a:solidFill>
                  <a:cs typeface="+mn-ea"/>
                  <a:sym typeface="+mn-lt"/>
                </a:rPr>
                <a:t>2.3  </a:t>
              </a:r>
              <a:r>
                <a:rPr lang="zh-CN" altLang="en-US" sz="2200" dirty="0">
                  <a:solidFill>
                    <a:schemeClr val="bg1"/>
                  </a:solidFill>
                  <a:cs typeface="+mn-ea"/>
                  <a:sym typeface="+mn-lt"/>
                </a:rPr>
                <a:t>走姿</a:t>
              </a:r>
              <a:r>
                <a:rPr lang="en-US" altLang="zh-CN" sz="2200" dirty="0">
                  <a:solidFill>
                    <a:schemeClr val="bg1"/>
                  </a:solidFill>
                  <a:cs typeface="+mn-ea"/>
                  <a:sym typeface="+mn-lt"/>
                </a:rPr>
                <a:t>——</a:t>
              </a:r>
              <a:r>
                <a:rPr lang="zh-CN" altLang="en-US" sz="2200" dirty="0">
                  <a:solidFill>
                    <a:schemeClr val="bg1"/>
                  </a:solidFill>
                  <a:cs typeface="+mn-ea"/>
                  <a:sym typeface="+mn-lt"/>
                </a:rPr>
                <a:t>展精神风貌</a:t>
              </a:r>
            </a:p>
          </p:txBody>
        </p:sp>
      </p:grpSp>
      <p:sp>
        <p:nvSpPr>
          <p:cNvPr id="55" name="圆角矩形 54"/>
          <p:cNvSpPr/>
          <p:nvPr/>
        </p:nvSpPr>
        <p:spPr>
          <a:xfrm>
            <a:off x="3807325" y="6294474"/>
            <a:ext cx="4577351" cy="455304"/>
          </a:xfrm>
          <a:prstGeom prst="roundRect">
            <a:avLst>
              <a:gd name="adj" fmla="val 50000"/>
            </a:avLst>
          </a:prstGeom>
          <a:noFill/>
          <a:ln w="0">
            <a:solidFill>
              <a:schemeClr val="tx1">
                <a:lumMod val="65000"/>
                <a:lumOff val="35000"/>
              </a:schemeClr>
            </a:solidFill>
          </a:ln>
          <a:effectLst>
            <a:outerShdw blurRad="444500" dist="254000" dir="8100000" sx="71000" sy="71000" algn="tr"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200" dirty="0">
                <a:solidFill>
                  <a:schemeClr val="tx1">
                    <a:lumMod val="65000"/>
                    <a:lumOff val="35000"/>
                  </a:schemeClr>
                </a:solidFill>
                <a:sym typeface="+mn-lt"/>
              </a:rPr>
              <a:t>2.2  </a:t>
            </a:r>
            <a:r>
              <a:rPr lang="zh-CN" altLang="en-US" sz="2200" dirty="0">
                <a:solidFill>
                  <a:schemeClr val="tx1">
                    <a:lumMod val="65000"/>
                    <a:lumOff val="35000"/>
                  </a:schemeClr>
                </a:solidFill>
                <a:sym typeface="+mn-lt"/>
              </a:rPr>
              <a:t>行为篇</a:t>
            </a:r>
          </a:p>
        </p:txBody>
      </p:sp>
    </p:spTree>
  </p:cSld>
  <p:clrMapOvr>
    <a:masterClrMapping/>
  </p:clrMapOvr>
  <p:transition spd="slow" advTm="2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 calcmode="lin" valueType="num">
                                      <p:cBhvr additive="base">
                                        <p:cTn id="7" dur="500" fill="hold"/>
                                        <p:tgtEl>
                                          <p:spTgt spid="52"/>
                                        </p:tgtEl>
                                        <p:attrNameLst>
                                          <p:attrName>ppt_x</p:attrName>
                                        </p:attrNameLst>
                                      </p:cBhvr>
                                      <p:tavLst>
                                        <p:tav tm="0">
                                          <p:val>
                                            <p:strVal val="1+#ppt_w/2"/>
                                          </p:val>
                                        </p:tav>
                                        <p:tav tm="100000">
                                          <p:val>
                                            <p:strVal val="#ppt_x"/>
                                          </p:val>
                                        </p:tav>
                                      </p:tavLst>
                                    </p:anim>
                                    <p:anim calcmode="lin" valueType="num">
                                      <p:cBhvr additive="base">
                                        <p:cTn id="8" dur="500" fill="hold"/>
                                        <p:tgtEl>
                                          <p:spTgt spid="5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0-#ppt_w/2"/>
                                          </p:val>
                                        </p:tav>
                                        <p:tav tm="100000">
                                          <p:val>
                                            <p:strVal val="#ppt_x"/>
                                          </p:val>
                                        </p:tav>
                                      </p:tavLst>
                                    </p:anim>
                                    <p:anim calcmode="lin" valueType="num">
                                      <p:cBhvr additive="base">
                                        <p:cTn id="13" dur="500" fill="hold"/>
                                        <p:tgtEl>
                                          <p:spTgt spid="2"/>
                                        </p:tgtEl>
                                        <p:attrNameLst>
                                          <p:attrName>ppt_y</p:attrName>
                                        </p:attrNameLst>
                                      </p:cBhvr>
                                      <p:tavLst>
                                        <p:tav tm="0">
                                          <p:val>
                                            <p:strVal val="#ppt_y"/>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27"/>
                                        </p:tgtEl>
                                        <p:attrNameLst>
                                          <p:attrName>style.visibility</p:attrName>
                                        </p:attrNameLst>
                                      </p:cBhvr>
                                      <p:to>
                                        <p:strVal val="visible"/>
                                      </p:to>
                                    </p:set>
                                    <p:anim calcmode="lin" valueType="num">
                                      <p:cBhvr additive="base">
                                        <p:cTn id="16" dur="500" fill="hold"/>
                                        <p:tgtEl>
                                          <p:spTgt spid="27"/>
                                        </p:tgtEl>
                                        <p:attrNameLst>
                                          <p:attrName>ppt_x</p:attrName>
                                        </p:attrNameLst>
                                      </p:cBhvr>
                                      <p:tavLst>
                                        <p:tav tm="0">
                                          <p:val>
                                            <p:strVal val="#ppt_x"/>
                                          </p:val>
                                        </p:tav>
                                        <p:tav tm="100000">
                                          <p:val>
                                            <p:strVal val="#ppt_x"/>
                                          </p:val>
                                        </p:tav>
                                      </p:tavLst>
                                    </p:anim>
                                    <p:anim calcmode="lin" valueType="num">
                                      <p:cBhvr additive="base">
                                        <p:cTn id="17" dur="500" fill="hold"/>
                                        <p:tgtEl>
                                          <p:spTgt spid="27"/>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28"/>
                                        </p:tgtEl>
                                        <p:attrNameLst>
                                          <p:attrName>style.visibility</p:attrName>
                                        </p:attrNameLst>
                                      </p:cBhvr>
                                      <p:to>
                                        <p:strVal val="visible"/>
                                      </p:to>
                                    </p:set>
                                    <p:anim calcmode="lin" valueType="num">
                                      <p:cBhvr additive="base">
                                        <p:cTn id="20" dur="500" fill="hold"/>
                                        <p:tgtEl>
                                          <p:spTgt spid="28"/>
                                        </p:tgtEl>
                                        <p:attrNameLst>
                                          <p:attrName>ppt_x</p:attrName>
                                        </p:attrNameLst>
                                      </p:cBhvr>
                                      <p:tavLst>
                                        <p:tav tm="0">
                                          <p:val>
                                            <p:strVal val="#ppt_x"/>
                                          </p:val>
                                        </p:tav>
                                        <p:tav tm="100000">
                                          <p:val>
                                            <p:strVal val="#ppt_x"/>
                                          </p:val>
                                        </p:tav>
                                      </p:tavLst>
                                    </p:anim>
                                    <p:anim calcmode="lin" valueType="num">
                                      <p:cBhvr additive="base">
                                        <p:cTn id="21" dur="500" fill="hold"/>
                                        <p:tgtEl>
                                          <p:spTgt spid="28"/>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additive="base">
                                        <p:cTn id="24" dur="500" fill="hold"/>
                                        <p:tgtEl>
                                          <p:spTgt spid="29"/>
                                        </p:tgtEl>
                                        <p:attrNameLst>
                                          <p:attrName>ppt_x</p:attrName>
                                        </p:attrNameLst>
                                      </p:cBhvr>
                                      <p:tavLst>
                                        <p:tav tm="0">
                                          <p:val>
                                            <p:strVal val="#ppt_x"/>
                                          </p:val>
                                        </p:tav>
                                        <p:tav tm="100000">
                                          <p:val>
                                            <p:strVal val="#ppt_x"/>
                                          </p:val>
                                        </p:tav>
                                      </p:tavLst>
                                    </p:anim>
                                    <p:anim calcmode="lin" valueType="num">
                                      <p:cBhvr additive="base">
                                        <p:cTn id="25" dur="500" fill="hold"/>
                                        <p:tgtEl>
                                          <p:spTgt spid="29"/>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30"/>
                                        </p:tgtEl>
                                        <p:attrNameLst>
                                          <p:attrName>style.visibility</p:attrName>
                                        </p:attrNameLst>
                                      </p:cBhvr>
                                      <p:to>
                                        <p:strVal val="visible"/>
                                      </p:to>
                                    </p:set>
                                    <p:anim calcmode="lin" valueType="num">
                                      <p:cBhvr additive="base">
                                        <p:cTn id="28" dur="500" fill="hold"/>
                                        <p:tgtEl>
                                          <p:spTgt spid="30"/>
                                        </p:tgtEl>
                                        <p:attrNameLst>
                                          <p:attrName>ppt_x</p:attrName>
                                        </p:attrNameLst>
                                      </p:cBhvr>
                                      <p:tavLst>
                                        <p:tav tm="0">
                                          <p:val>
                                            <p:strVal val="#ppt_x"/>
                                          </p:val>
                                        </p:tav>
                                        <p:tav tm="100000">
                                          <p:val>
                                            <p:strVal val="#ppt_x"/>
                                          </p:val>
                                        </p:tav>
                                      </p:tavLst>
                                    </p:anim>
                                    <p:anim calcmode="lin" valueType="num">
                                      <p:cBhvr additive="base">
                                        <p:cTn id="29" dur="500" fill="hold"/>
                                        <p:tgtEl>
                                          <p:spTgt spid="30"/>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additive="base">
                                        <p:cTn id="32" dur="500" fill="hold"/>
                                        <p:tgtEl>
                                          <p:spTgt spid="31"/>
                                        </p:tgtEl>
                                        <p:attrNameLst>
                                          <p:attrName>ppt_x</p:attrName>
                                        </p:attrNameLst>
                                      </p:cBhvr>
                                      <p:tavLst>
                                        <p:tav tm="0">
                                          <p:val>
                                            <p:strVal val="#ppt_x"/>
                                          </p:val>
                                        </p:tav>
                                        <p:tav tm="100000">
                                          <p:val>
                                            <p:strVal val="#ppt_x"/>
                                          </p:val>
                                        </p:tav>
                                      </p:tavLst>
                                    </p:anim>
                                    <p:anim calcmode="lin" valueType="num">
                                      <p:cBhvr additive="base">
                                        <p:cTn id="33" dur="500" fill="hold"/>
                                        <p:tgtEl>
                                          <p:spTgt spid="31"/>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additive="base">
                                        <p:cTn id="36" dur="500" fill="hold"/>
                                        <p:tgtEl>
                                          <p:spTgt spid="32"/>
                                        </p:tgtEl>
                                        <p:attrNameLst>
                                          <p:attrName>ppt_x</p:attrName>
                                        </p:attrNameLst>
                                      </p:cBhvr>
                                      <p:tavLst>
                                        <p:tav tm="0">
                                          <p:val>
                                            <p:strVal val="#ppt_x"/>
                                          </p:val>
                                        </p:tav>
                                        <p:tav tm="100000">
                                          <p:val>
                                            <p:strVal val="#ppt_x"/>
                                          </p:val>
                                        </p:tav>
                                      </p:tavLst>
                                    </p:anim>
                                    <p:anim calcmode="lin" valueType="num">
                                      <p:cBhvr additive="base">
                                        <p:cTn id="37" dur="500" fill="hold"/>
                                        <p:tgtEl>
                                          <p:spTgt spid="32"/>
                                        </p:tgtEl>
                                        <p:attrNameLst>
                                          <p:attrName>ppt_y</p:attrName>
                                        </p:attrNameLst>
                                      </p:cBhvr>
                                      <p:tavLst>
                                        <p:tav tm="0">
                                          <p:val>
                                            <p:strVal val="1+#ppt_h/2"/>
                                          </p:val>
                                        </p:tav>
                                        <p:tav tm="100000">
                                          <p:val>
                                            <p:strVal val="#ppt_y"/>
                                          </p:val>
                                        </p:tav>
                                      </p:tavLst>
                                    </p:anim>
                                  </p:childTnLst>
                                </p:cTn>
                              </p:par>
                              <p:par>
                                <p:cTn id="38" presetID="2" presetClass="entr" presetSubtype="4" fill="hold" nodeType="withEffect">
                                  <p:stCondLst>
                                    <p:cond delay="0"/>
                                  </p:stCondLst>
                                  <p:childTnLst>
                                    <p:set>
                                      <p:cBhvr>
                                        <p:cTn id="39" dur="1" fill="hold">
                                          <p:stCondLst>
                                            <p:cond delay="0"/>
                                          </p:stCondLst>
                                        </p:cTn>
                                        <p:tgtEl>
                                          <p:spTgt spid="33"/>
                                        </p:tgtEl>
                                        <p:attrNameLst>
                                          <p:attrName>style.visibility</p:attrName>
                                        </p:attrNameLst>
                                      </p:cBhvr>
                                      <p:to>
                                        <p:strVal val="visible"/>
                                      </p:to>
                                    </p:set>
                                    <p:anim calcmode="lin" valueType="num">
                                      <p:cBhvr additive="base">
                                        <p:cTn id="40" dur="500" fill="hold"/>
                                        <p:tgtEl>
                                          <p:spTgt spid="33"/>
                                        </p:tgtEl>
                                        <p:attrNameLst>
                                          <p:attrName>ppt_x</p:attrName>
                                        </p:attrNameLst>
                                      </p:cBhvr>
                                      <p:tavLst>
                                        <p:tav tm="0">
                                          <p:val>
                                            <p:strVal val="#ppt_x"/>
                                          </p:val>
                                        </p:tav>
                                        <p:tav tm="100000">
                                          <p:val>
                                            <p:strVal val="#ppt_x"/>
                                          </p:val>
                                        </p:tav>
                                      </p:tavLst>
                                    </p:anim>
                                    <p:anim calcmode="lin" valueType="num">
                                      <p:cBhvr additive="base">
                                        <p:cTn id="41" dur="500" fill="hold"/>
                                        <p:tgtEl>
                                          <p:spTgt spid="33"/>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34"/>
                                        </p:tgtEl>
                                        <p:attrNameLst>
                                          <p:attrName>style.visibility</p:attrName>
                                        </p:attrNameLst>
                                      </p:cBhvr>
                                      <p:to>
                                        <p:strVal val="visible"/>
                                      </p:to>
                                    </p:set>
                                    <p:anim calcmode="lin" valueType="num">
                                      <p:cBhvr additive="base">
                                        <p:cTn id="44" dur="500" fill="hold"/>
                                        <p:tgtEl>
                                          <p:spTgt spid="34"/>
                                        </p:tgtEl>
                                        <p:attrNameLst>
                                          <p:attrName>ppt_x</p:attrName>
                                        </p:attrNameLst>
                                      </p:cBhvr>
                                      <p:tavLst>
                                        <p:tav tm="0">
                                          <p:val>
                                            <p:strVal val="#ppt_x"/>
                                          </p:val>
                                        </p:tav>
                                        <p:tav tm="100000">
                                          <p:val>
                                            <p:strVal val="#ppt_x"/>
                                          </p:val>
                                        </p:tav>
                                      </p:tavLst>
                                    </p:anim>
                                    <p:anim calcmode="lin" valueType="num">
                                      <p:cBhvr additive="base">
                                        <p:cTn id="45" dur="500" fill="hold"/>
                                        <p:tgtEl>
                                          <p:spTgt spid="3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35"/>
                                        </p:tgtEl>
                                        <p:attrNameLst>
                                          <p:attrName>style.visibility</p:attrName>
                                        </p:attrNameLst>
                                      </p:cBhvr>
                                      <p:to>
                                        <p:strVal val="visible"/>
                                      </p:to>
                                    </p:set>
                                    <p:anim calcmode="lin" valueType="num">
                                      <p:cBhvr additive="base">
                                        <p:cTn id="48" dur="500" fill="hold"/>
                                        <p:tgtEl>
                                          <p:spTgt spid="35"/>
                                        </p:tgtEl>
                                        <p:attrNameLst>
                                          <p:attrName>ppt_x</p:attrName>
                                        </p:attrNameLst>
                                      </p:cBhvr>
                                      <p:tavLst>
                                        <p:tav tm="0">
                                          <p:val>
                                            <p:strVal val="#ppt_x"/>
                                          </p:val>
                                        </p:tav>
                                        <p:tav tm="100000">
                                          <p:val>
                                            <p:strVal val="#ppt_x"/>
                                          </p:val>
                                        </p:tav>
                                      </p:tavLst>
                                    </p:anim>
                                    <p:anim calcmode="lin" valueType="num">
                                      <p:cBhvr additive="base">
                                        <p:cTn id="49" dur="500" fill="hold"/>
                                        <p:tgtEl>
                                          <p:spTgt spid="35"/>
                                        </p:tgtEl>
                                        <p:attrNameLst>
                                          <p:attrName>ppt_y</p:attrName>
                                        </p:attrNameLst>
                                      </p:cBhvr>
                                      <p:tavLst>
                                        <p:tav tm="0">
                                          <p:val>
                                            <p:strVal val="1+#ppt_h/2"/>
                                          </p:val>
                                        </p:tav>
                                        <p:tav tm="100000">
                                          <p:val>
                                            <p:strVal val="#ppt_y"/>
                                          </p:val>
                                        </p:tav>
                                      </p:tavLst>
                                    </p:anim>
                                  </p:childTnLst>
                                </p:cTn>
                              </p:par>
                              <p:par>
                                <p:cTn id="50" presetID="2" presetClass="entr" presetSubtype="4" fill="hold" nodeType="withEffect">
                                  <p:stCondLst>
                                    <p:cond delay="0"/>
                                  </p:stCondLst>
                                  <p:childTnLst>
                                    <p:set>
                                      <p:cBhvr>
                                        <p:cTn id="51" dur="1" fill="hold">
                                          <p:stCondLst>
                                            <p:cond delay="0"/>
                                          </p:stCondLst>
                                        </p:cTn>
                                        <p:tgtEl>
                                          <p:spTgt spid="36"/>
                                        </p:tgtEl>
                                        <p:attrNameLst>
                                          <p:attrName>style.visibility</p:attrName>
                                        </p:attrNameLst>
                                      </p:cBhvr>
                                      <p:to>
                                        <p:strVal val="visible"/>
                                      </p:to>
                                    </p:set>
                                    <p:anim calcmode="lin" valueType="num">
                                      <p:cBhvr additive="base">
                                        <p:cTn id="52" dur="500" fill="hold"/>
                                        <p:tgtEl>
                                          <p:spTgt spid="36"/>
                                        </p:tgtEl>
                                        <p:attrNameLst>
                                          <p:attrName>ppt_x</p:attrName>
                                        </p:attrNameLst>
                                      </p:cBhvr>
                                      <p:tavLst>
                                        <p:tav tm="0">
                                          <p:val>
                                            <p:strVal val="#ppt_x"/>
                                          </p:val>
                                        </p:tav>
                                        <p:tav tm="100000">
                                          <p:val>
                                            <p:strVal val="#ppt_x"/>
                                          </p:val>
                                        </p:tav>
                                      </p:tavLst>
                                    </p:anim>
                                    <p:anim calcmode="lin" valueType="num">
                                      <p:cBhvr additive="base">
                                        <p:cTn id="53" dur="500" fill="hold"/>
                                        <p:tgtEl>
                                          <p:spTgt spid="36"/>
                                        </p:tgtEl>
                                        <p:attrNameLst>
                                          <p:attrName>ppt_y</p:attrName>
                                        </p:attrNameLst>
                                      </p:cBhvr>
                                      <p:tavLst>
                                        <p:tav tm="0">
                                          <p:val>
                                            <p:strVal val="1+#ppt_h/2"/>
                                          </p:val>
                                        </p:tav>
                                        <p:tav tm="100000">
                                          <p:val>
                                            <p:strVal val="#ppt_y"/>
                                          </p:val>
                                        </p:tav>
                                      </p:tavLst>
                                    </p:anim>
                                  </p:childTnLst>
                                </p:cTn>
                              </p:par>
                              <p:par>
                                <p:cTn id="54" presetID="2" presetClass="entr" presetSubtype="4" fill="hold" grpId="0" nodeType="withEffect">
                                  <p:stCondLst>
                                    <p:cond delay="0"/>
                                  </p:stCondLst>
                                  <p:childTnLst>
                                    <p:set>
                                      <p:cBhvr>
                                        <p:cTn id="55" dur="1" fill="hold">
                                          <p:stCondLst>
                                            <p:cond delay="0"/>
                                          </p:stCondLst>
                                        </p:cTn>
                                        <p:tgtEl>
                                          <p:spTgt spid="37"/>
                                        </p:tgtEl>
                                        <p:attrNameLst>
                                          <p:attrName>style.visibility</p:attrName>
                                        </p:attrNameLst>
                                      </p:cBhvr>
                                      <p:to>
                                        <p:strVal val="visible"/>
                                      </p:to>
                                    </p:set>
                                    <p:anim calcmode="lin" valueType="num">
                                      <p:cBhvr additive="base">
                                        <p:cTn id="56" dur="500" fill="hold"/>
                                        <p:tgtEl>
                                          <p:spTgt spid="37"/>
                                        </p:tgtEl>
                                        <p:attrNameLst>
                                          <p:attrName>ppt_x</p:attrName>
                                        </p:attrNameLst>
                                      </p:cBhvr>
                                      <p:tavLst>
                                        <p:tav tm="0">
                                          <p:val>
                                            <p:strVal val="#ppt_x"/>
                                          </p:val>
                                        </p:tav>
                                        <p:tav tm="100000">
                                          <p:val>
                                            <p:strVal val="#ppt_x"/>
                                          </p:val>
                                        </p:tav>
                                      </p:tavLst>
                                    </p:anim>
                                    <p:anim calcmode="lin" valueType="num">
                                      <p:cBhvr additive="base">
                                        <p:cTn id="57" dur="500" fill="hold"/>
                                        <p:tgtEl>
                                          <p:spTgt spid="37"/>
                                        </p:tgtEl>
                                        <p:attrNameLst>
                                          <p:attrName>ppt_y</p:attrName>
                                        </p:attrNameLst>
                                      </p:cBhvr>
                                      <p:tavLst>
                                        <p:tav tm="0">
                                          <p:val>
                                            <p:strVal val="1+#ppt_h/2"/>
                                          </p:val>
                                        </p:tav>
                                        <p:tav tm="100000">
                                          <p:val>
                                            <p:strVal val="#ppt_y"/>
                                          </p:val>
                                        </p:tav>
                                      </p:tavLst>
                                    </p:anim>
                                  </p:childTnLst>
                                </p:cTn>
                              </p:par>
                              <p:par>
                                <p:cTn id="58" presetID="2" presetClass="entr" presetSubtype="4" fill="hold" grpId="0" nodeType="withEffect">
                                  <p:stCondLst>
                                    <p:cond delay="0"/>
                                  </p:stCondLst>
                                  <p:childTnLst>
                                    <p:set>
                                      <p:cBhvr>
                                        <p:cTn id="59" dur="1" fill="hold">
                                          <p:stCondLst>
                                            <p:cond delay="0"/>
                                          </p:stCondLst>
                                        </p:cTn>
                                        <p:tgtEl>
                                          <p:spTgt spid="38"/>
                                        </p:tgtEl>
                                        <p:attrNameLst>
                                          <p:attrName>style.visibility</p:attrName>
                                        </p:attrNameLst>
                                      </p:cBhvr>
                                      <p:to>
                                        <p:strVal val="visible"/>
                                      </p:to>
                                    </p:set>
                                    <p:anim calcmode="lin" valueType="num">
                                      <p:cBhvr additive="base">
                                        <p:cTn id="60" dur="500" fill="hold"/>
                                        <p:tgtEl>
                                          <p:spTgt spid="38"/>
                                        </p:tgtEl>
                                        <p:attrNameLst>
                                          <p:attrName>ppt_x</p:attrName>
                                        </p:attrNameLst>
                                      </p:cBhvr>
                                      <p:tavLst>
                                        <p:tav tm="0">
                                          <p:val>
                                            <p:strVal val="#ppt_x"/>
                                          </p:val>
                                        </p:tav>
                                        <p:tav tm="100000">
                                          <p:val>
                                            <p:strVal val="#ppt_x"/>
                                          </p:val>
                                        </p:tav>
                                      </p:tavLst>
                                    </p:anim>
                                    <p:anim calcmode="lin" valueType="num">
                                      <p:cBhvr additive="base">
                                        <p:cTn id="61" dur="500" fill="hold"/>
                                        <p:tgtEl>
                                          <p:spTgt spid="38"/>
                                        </p:tgtEl>
                                        <p:attrNameLst>
                                          <p:attrName>ppt_y</p:attrName>
                                        </p:attrNameLst>
                                      </p:cBhvr>
                                      <p:tavLst>
                                        <p:tav tm="0">
                                          <p:val>
                                            <p:strVal val="1+#ppt_h/2"/>
                                          </p:val>
                                        </p:tav>
                                        <p:tav tm="100000">
                                          <p:val>
                                            <p:strVal val="#ppt_y"/>
                                          </p:val>
                                        </p:tav>
                                      </p:tavLst>
                                    </p:anim>
                                  </p:childTnLst>
                                </p:cTn>
                              </p:par>
                              <p:par>
                                <p:cTn id="62" presetID="2" presetClass="entr" presetSubtype="4" fill="hold" nodeType="withEffect">
                                  <p:stCondLst>
                                    <p:cond delay="0"/>
                                  </p:stCondLst>
                                  <p:childTnLst>
                                    <p:set>
                                      <p:cBhvr>
                                        <p:cTn id="63" dur="1" fill="hold">
                                          <p:stCondLst>
                                            <p:cond delay="0"/>
                                          </p:stCondLst>
                                        </p:cTn>
                                        <p:tgtEl>
                                          <p:spTgt spid="39"/>
                                        </p:tgtEl>
                                        <p:attrNameLst>
                                          <p:attrName>style.visibility</p:attrName>
                                        </p:attrNameLst>
                                      </p:cBhvr>
                                      <p:to>
                                        <p:strVal val="visible"/>
                                      </p:to>
                                    </p:set>
                                    <p:anim calcmode="lin" valueType="num">
                                      <p:cBhvr additive="base">
                                        <p:cTn id="64" dur="500" fill="hold"/>
                                        <p:tgtEl>
                                          <p:spTgt spid="39"/>
                                        </p:tgtEl>
                                        <p:attrNameLst>
                                          <p:attrName>ppt_x</p:attrName>
                                        </p:attrNameLst>
                                      </p:cBhvr>
                                      <p:tavLst>
                                        <p:tav tm="0">
                                          <p:val>
                                            <p:strVal val="#ppt_x"/>
                                          </p:val>
                                        </p:tav>
                                        <p:tav tm="100000">
                                          <p:val>
                                            <p:strVal val="#ppt_x"/>
                                          </p:val>
                                        </p:tav>
                                      </p:tavLst>
                                    </p:anim>
                                    <p:anim calcmode="lin" valueType="num">
                                      <p:cBhvr additive="base">
                                        <p:cTn id="65" dur="500" fill="hold"/>
                                        <p:tgtEl>
                                          <p:spTgt spid="39"/>
                                        </p:tgtEl>
                                        <p:attrNameLst>
                                          <p:attrName>ppt_y</p:attrName>
                                        </p:attrNameLst>
                                      </p:cBhvr>
                                      <p:tavLst>
                                        <p:tav tm="0">
                                          <p:val>
                                            <p:strVal val="1+#ppt_h/2"/>
                                          </p:val>
                                        </p:tav>
                                        <p:tav tm="100000">
                                          <p:val>
                                            <p:strVal val="#ppt_y"/>
                                          </p:val>
                                        </p:tav>
                                      </p:tavLst>
                                    </p:anim>
                                  </p:childTnLst>
                                </p:cTn>
                              </p:par>
                              <p:par>
                                <p:cTn id="66" presetID="2" presetClass="entr" presetSubtype="4" fill="hold" grpId="0" nodeType="withEffect">
                                  <p:stCondLst>
                                    <p:cond delay="0"/>
                                  </p:stCondLst>
                                  <p:childTnLst>
                                    <p:set>
                                      <p:cBhvr>
                                        <p:cTn id="67" dur="1" fill="hold">
                                          <p:stCondLst>
                                            <p:cond delay="0"/>
                                          </p:stCondLst>
                                        </p:cTn>
                                        <p:tgtEl>
                                          <p:spTgt spid="40"/>
                                        </p:tgtEl>
                                        <p:attrNameLst>
                                          <p:attrName>style.visibility</p:attrName>
                                        </p:attrNameLst>
                                      </p:cBhvr>
                                      <p:to>
                                        <p:strVal val="visible"/>
                                      </p:to>
                                    </p:set>
                                    <p:anim calcmode="lin" valueType="num">
                                      <p:cBhvr additive="base">
                                        <p:cTn id="68" dur="500" fill="hold"/>
                                        <p:tgtEl>
                                          <p:spTgt spid="40"/>
                                        </p:tgtEl>
                                        <p:attrNameLst>
                                          <p:attrName>ppt_x</p:attrName>
                                        </p:attrNameLst>
                                      </p:cBhvr>
                                      <p:tavLst>
                                        <p:tav tm="0">
                                          <p:val>
                                            <p:strVal val="#ppt_x"/>
                                          </p:val>
                                        </p:tav>
                                        <p:tav tm="100000">
                                          <p:val>
                                            <p:strVal val="#ppt_x"/>
                                          </p:val>
                                        </p:tav>
                                      </p:tavLst>
                                    </p:anim>
                                    <p:anim calcmode="lin" valueType="num">
                                      <p:cBhvr additive="base">
                                        <p:cTn id="69" dur="500" fill="hold"/>
                                        <p:tgtEl>
                                          <p:spTgt spid="40"/>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1"/>
                                        </p:tgtEl>
                                        <p:attrNameLst>
                                          <p:attrName>style.visibility</p:attrName>
                                        </p:attrNameLst>
                                      </p:cBhvr>
                                      <p:to>
                                        <p:strVal val="visible"/>
                                      </p:to>
                                    </p:set>
                                    <p:anim calcmode="lin" valueType="num">
                                      <p:cBhvr additive="base">
                                        <p:cTn id="72" dur="500" fill="hold"/>
                                        <p:tgtEl>
                                          <p:spTgt spid="41"/>
                                        </p:tgtEl>
                                        <p:attrNameLst>
                                          <p:attrName>ppt_x</p:attrName>
                                        </p:attrNameLst>
                                      </p:cBhvr>
                                      <p:tavLst>
                                        <p:tav tm="0">
                                          <p:val>
                                            <p:strVal val="#ppt_x"/>
                                          </p:val>
                                        </p:tav>
                                        <p:tav tm="100000">
                                          <p:val>
                                            <p:strVal val="#ppt_x"/>
                                          </p:val>
                                        </p:tav>
                                      </p:tavLst>
                                    </p:anim>
                                    <p:anim calcmode="lin" valueType="num">
                                      <p:cBhvr additive="base">
                                        <p:cTn id="73" dur="500" fill="hold"/>
                                        <p:tgtEl>
                                          <p:spTgt spid="41"/>
                                        </p:tgtEl>
                                        <p:attrNameLst>
                                          <p:attrName>ppt_y</p:attrName>
                                        </p:attrNameLst>
                                      </p:cBhvr>
                                      <p:tavLst>
                                        <p:tav tm="0">
                                          <p:val>
                                            <p:strVal val="1+#ppt_h/2"/>
                                          </p:val>
                                        </p:tav>
                                        <p:tav tm="100000">
                                          <p:val>
                                            <p:strVal val="#ppt_y"/>
                                          </p:val>
                                        </p:tav>
                                      </p:tavLst>
                                    </p:anim>
                                  </p:childTnLst>
                                </p:cTn>
                              </p:par>
                              <p:par>
                                <p:cTn id="74" presetID="2" presetClass="entr" presetSubtype="4" fill="hold" nodeType="withEffect">
                                  <p:stCondLst>
                                    <p:cond delay="0"/>
                                  </p:stCondLst>
                                  <p:childTnLst>
                                    <p:set>
                                      <p:cBhvr>
                                        <p:cTn id="75" dur="1" fill="hold">
                                          <p:stCondLst>
                                            <p:cond delay="0"/>
                                          </p:stCondLst>
                                        </p:cTn>
                                        <p:tgtEl>
                                          <p:spTgt spid="42"/>
                                        </p:tgtEl>
                                        <p:attrNameLst>
                                          <p:attrName>style.visibility</p:attrName>
                                        </p:attrNameLst>
                                      </p:cBhvr>
                                      <p:to>
                                        <p:strVal val="visible"/>
                                      </p:to>
                                    </p:set>
                                    <p:anim calcmode="lin" valueType="num">
                                      <p:cBhvr additive="base">
                                        <p:cTn id="76" dur="500" fill="hold"/>
                                        <p:tgtEl>
                                          <p:spTgt spid="42"/>
                                        </p:tgtEl>
                                        <p:attrNameLst>
                                          <p:attrName>ppt_x</p:attrName>
                                        </p:attrNameLst>
                                      </p:cBhvr>
                                      <p:tavLst>
                                        <p:tav tm="0">
                                          <p:val>
                                            <p:strVal val="#ppt_x"/>
                                          </p:val>
                                        </p:tav>
                                        <p:tav tm="100000">
                                          <p:val>
                                            <p:strVal val="#ppt_x"/>
                                          </p:val>
                                        </p:tav>
                                      </p:tavLst>
                                    </p:anim>
                                    <p:anim calcmode="lin" valueType="num">
                                      <p:cBhvr additive="base">
                                        <p:cTn id="77" dur="500" fill="hold"/>
                                        <p:tgtEl>
                                          <p:spTgt spid="42"/>
                                        </p:tgtEl>
                                        <p:attrNameLst>
                                          <p:attrName>ppt_y</p:attrName>
                                        </p:attrNameLst>
                                      </p:cBhvr>
                                      <p:tavLst>
                                        <p:tav tm="0">
                                          <p:val>
                                            <p:strVal val="1+#ppt_h/2"/>
                                          </p:val>
                                        </p:tav>
                                        <p:tav tm="100000">
                                          <p:val>
                                            <p:strVal val="#ppt_y"/>
                                          </p:val>
                                        </p:tav>
                                      </p:tavLst>
                                    </p:anim>
                                  </p:childTnLst>
                                </p:cTn>
                              </p:par>
                              <p:par>
                                <p:cTn id="78" presetID="2" presetClass="entr" presetSubtype="4" fill="hold" grpId="0" nodeType="withEffect">
                                  <p:stCondLst>
                                    <p:cond delay="0"/>
                                  </p:stCondLst>
                                  <p:childTnLst>
                                    <p:set>
                                      <p:cBhvr>
                                        <p:cTn id="79" dur="1" fill="hold">
                                          <p:stCondLst>
                                            <p:cond delay="0"/>
                                          </p:stCondLst>
                                        </p:cTn>
                                        <p:tgtEl>
                                          <p:spTgt spid="43"/>
                                        </p:tgtEl>
                                        <p:attrNameLst>
                                          <p:attrName>style.visibility</p:attrName>
                                        </p:attrNameLst>
                                      </p:cBhvr>
                                      <p:to>
                                        <p:strVal val="visible"/>
                                      </p:to>
                                    </p:set>
                                    <p:anim calcmode="lin" valueType="num">
                                      <p:cBhvr additive="base">
                                        <p:cTn id="80" dur="500" fill="hold"/>
                                        <p:tgtEl>
                                          <p:spTgt spid="43"/>
                                        </p:tgtEl>
                                        <p:attrNameLst>
                                          <p:attrName>ppt_x</p:attrName>
                                        </p:attrNameLst>
                                      </p:cBhvr>
                                      <p:tavLst>
                                        <p:tav tm="0">
                                          <p:val>
                                            <p:strVal val="#ppt_x"/>
                                          </p:val>
                                        </p:tav>
                                        <p:tav tm="100000">
                                          <p:val>
                                            <p:strVal val="#ppt_x"/>
                                          </p:val>
                                        </p:tav>
                                      </p:tavLst>
                                    </p:anim>
                                    <p:anim calcmode="lin" valueType="num">
                                      <p:cBhvr additive="base">
                                        <p:cTn id="81" dur="500" fill="hold"/>
                                        <p:tgtEl>
                                          <p:spTgt spid="43"/>
                                        </p:tgtEl>
                                        <p:attrNameLst>
                                          <p:attrName>ppt_y</p:attrName>
                                        </p:attrNameLst>
                                      </p:cBhvr>
                                      <p:tavLst>
                                        <p:tav tm="0">
                                          <p:val>
                                            <p:strVal val="1+#ppt_h/2"/>
                                          </p:val>
                                        </p:tav>
                                        <p:tav tm="100000">
                                          <p:val>
                                            <p:strVal val="#ppt_y"/>
                                          </p:val>
                                        </p:tav>
                                      </p:tavLst>
                                    </p:anim>
                                  </p:childTnLst>
                                </p:cTn>
                              </p:par>
                              <p:par>
                                <p:cTn id="82" presetID="2" presetClass="entr" presetSubtype="4" fill="hold" grpId="0" nodeType="withEffect">
                                  <p:stCondLst>
                                    <p:cond delay="0"/>
                                  </p:stCondLst>
                                  <p:childTnLst>
                                    <p:set>
                                      <p:cBhvr>
                                        <p:cTn id="83" dur="1" fill="hold">
                                          <p:stCondLst>
                                            <p:cond delay="0"/>
                                          </p:stCondLst>
                                        </p:cTn>
                                        <p:tgtEl>
                                          <p:spTgt spid="44"/>
                                        </p:tgtEl>
                                        <p:attrNameLst>
                                          <p:attrName>style.visibility</p:attrName>
                                        </p:attrNameLst>
                                      </p:cBhvr>
                                      <p:to>
                                        <p:strVal val="visible"/>
                                      </p:to>
                                    </p:set>
                                    <p:anim calcmode="lin" valueType="num">
                                      <p:cBhvr additive="base">
                                        <p:cTn id="84" dur="500" fill="hold"/>
                                        <p:tgtEl>
                                          <p:spTgt spid="44"/>
                                        </p:tgtEl>
                                        <p:attrNameLst>
                                          <p:attrName>ppt_x</p:attrName>
                                        </p:attrNameLst>
                                      </p:cBhvr>
                                      <p:tavLst>
                                        <p:tav tm="0">
                                          <p:val>
                                            <p:strVal val="#ppt_x"/>
                                          </p:val>
                                        </p:tav>
                                        <p:tav tm="100000">
                                          <p:val>
                                            <p:strVal val="#ppt_x"/>
                                          </p:val>
                                        </p:tav>
                                      </p:tavLst>
                                    </p:anim>
                                    <p:anim calcmode="lin" valueType="num">
                                      <p:cBhvr additive="base">
                                        <p:cTn id="85" dur="500" fill="hold"/>
                                        <p:tgtEl>
                                          <p:spTgt spid="44"/>
                                        </p:tgtEl>
                                        <p:attrNameLst>
                                          <p:attrName>ppt_y</p:attrName>
                                        </p:attrNameLst>
                                      </p:cBhvr>
                                      <p:tavLst>
                                        <p:tav tm="0">
                                          <p:val>
                                            <p:strVal val="1+#ppt_h/2"/>
                                          </p:val>
                                        </p:tav>
                                        <p:tav tm="100000">
                                          <p:val>
                                            <p:strVal val="#ppt_y"/>
                                          </p:val>
                                        </p:tav>
                                      </p:tavLst>
                                    </p:anim>
                                  </p:childTnLst>
                                </p:cTn>
                              </p:par>
                              <p:par>
                                <p:cTn id="86" presetID="18" presetClass="entr" presetSubtype="12" fill="hold" nodeType="withEffect">
                                  <p:stCondLst>
                                    <p:cond delay="0"/>
                                  </p:stCondLst>
                                  <p:childTnLst>
                                    <p:set>
                                      <p:cBhvr>
                                        <p:cTn id="87" dur="1" fill="hold">
                                          <p:stCondLst>
                                            <p:cond delay="0"/>
                                          </p:stCondLst>
                                        </p:cTn>
                                        <p:tgtEl>
                                          <p:spTgt spid="8194"/>
                                        </p:tgtEl>
                                        <p:attrNameLst>
                                          <p:attrName>style.visibility</p:attrName>
                                        </p:attrNameLst>
                                      </p:cBhvr>
                                      <p:to>
                                        <p:strVal val="visible"/>
                                      </p:to>
                                    </p:set>
                                    <p:animEffect transition="in" filter="strips(downLeft)">
                                      <p:cBhvr>
                                        <p:cTn id="88" dur="500"/>
                                        <p:tgtEl>
                                          <p:spTgt spid="8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p:bldP spid="31" grpId="0" animBg="1"/>
      <p:bldP spid="32" grpId="0"/>
      <p:bldP spid="34" grpId="0" animBg="1"/>
      <p:bldP spid="35" grpId="0"/>
      <p:bldP spid="37" grpId="0" animBg="1"/>
      <p:bldP spid="38" grpId="0"/>
      <p:bldP spid="40" grpId="0" animBg="1"/>
      <p:bldP spid="41" grpId="0"/>
      <p:bldP spid="43" grpId="0" animBg="1"/>
      <p:bldP spid="4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组合 20"/>
          <p:cNvGrpSpPr/>
          <p:nvPr/>
        </p:nvGrpSpPr>
        <p:grpSpPr>
          <a:xfrm>
            <a:off x="1394403" y="2539549"/>
            <a:ext cx="1799266" cy="1778902"/>
            <a:chOff x="5301155" y="2830002"/>
            <a:chExt cx="1323381" cy="1308404"/>
          </a:xfrm>
        </p:grpSpPr>
        <p:sp>
          <p:nvSpPr>
            <p:cNvPr id="22" name="椭圆 21"/>
            <p:cNvSpPr/>
            <p:nvPr/>
          </p:nvSpPr>
          <p:spPr>
            <a:xfrm>
              <a:off x="5316132" y="2830002"/>
              <a:ext cx="1308404" cy="1308404"/>
            </a:xfrm>
            <a:prstGeom prst="ellipse">
              <a:avLst/>
            </a:prstGeom>
            <a:gradFill>
              <a:gsLst>
                <a:gs pos="0">
                  <a:schemeClr val="bg1"/>
                </a:gs>
                <a:gs pos="100000">
                  <a:schemeClr val="bg1">
                    <a:lumMod val="95000"/>
                  </a:schemeClr>
                </a:gs>
              </a:gsLst>
              <a:lin ang="2700000" scaled="1"/>
            </a:gra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dirty="0">
                <a:solidFill>
                  <a:schemeClr val="tx1">
                    <a:lumMod val="75000"/>
                    <a:lumOff val="25000"/>
                  </a:schemeClr>
                </a:solidFill>
                <a:cs typeface="+mn-ea"/>
                <a:sym typeface="+mn-lt"/>
              </a:endParaRPr>
            </a:p>
          </p:txBody>
        </p:sp>
        <p:sp>
          <p:nvSpPr>
            <p:cNvPr id="23" name="TextBox 24"/>
            <p:cNvSpPr txBox="1"/>
            <p:nvPr/>
          </p:nvSpPr>
          <p:spPr>
            <a:xfrm>
              <a:off x="5301155" y="3114872"/>
              <a:ext cx="1323381" cy="724395"/>
            </a:xfrm>
            <a:prstGeom prst="rect">
              <a:avLst/>
            </a:prstGeom>
            <a:noFill/>
          </p:spPr>
          <p:txBody>
            <a:bodyPr wrap="square" lIns="0" tIns="0" rIns="0" bIns="0" rtlCol="0">
              <a:spAutoFit/>
            </a:bodyPr>
            <a:lstStyle/>
            <a:p>
              <a:pPr algn="ctr"/>
              <a:r>
                <a:rPr lang="zh-CN" altLang="en-US" sz="3200" b="1" dirty="0">
                  <a:solidFill>
                    <a:schemeClr val="tx1">
                      <a:lumMod val="75000"/>
                      <a:lumOff val="25000"/>
                    </a:schemeClr>
                  </a:solidFill>
                  <a:cs typeface="+mn-ea"/>
                  <a:sym typeface="+mn-lt"/>
                </a:rPr>
                <a:t>礼仪</a:t>
              </a:r>
              <a:endParaRPr lang="en-US" altLang="zh-CN" sz="3200" b="1" dirty="0">
                <a:solidFill>
                  <a:schemeClr val="tx1">
                    <a:lumMod val="75000"/>
                    <a:lumOff val="25000"/>
                  </a:schemeClr>
                </a:solidFill>
                <a:cs typeface="+mn-ea"/>
                <a:sym typeface="+mn-lt"/>
              </a:endParaRPr>
            </a:p>
            <a:p>
              <a:pPr algn="ctr"/>
              <a:r>
                <a:rPr lang="zh-CN" altLang="en-US" sz="3200" b="1" dirty="0">
                  <a:solidFill>
                    <a:schemeClr val="tx1">
                      <a:lumMod val="75000"/>
                      <a:lumOff val="25000"/>
                    </a:schemeClr>
                  </a:solidFill>
                  <a:cs typeface="+mn-ea"/>
                  <a:sym typeface="+mn-lt"/>
                </a:rPr>
                <a:t>简介</a:t>
              </a:r>
              <a:endParaRPr lang="en-US" altLang="zh-CN" sz="3200" b="1" dirty="0">
                <a:solidFill>
                  <a:schemeClr val="tx1">
                    <a:lumMod val="75000"/>
                    <a:lumOff val="25000"/>
                  </a:schemeClr>
                </a:solidFill>
                <a:cs typeface="+mn-ea"/>
                <a:sym typeface="+mn-lt"/>
              </a:endParaRPr>
            </a:p>
          </p:txBody>
        </p:sp>
      </p:grpSp>
      <p:sp>
        <p:nvSpPr>
          <p:cNvPr id="24" name="圆角矩形 23"/>
          <p:cNvSpPr/>
          <p:nvPr/>
        </p:nvSpPr>
        <p:spPr>
          <a:xfrm>
            <a:off x="3982632" y="740999"/>
            <a:ext cx="5470127" cy="575731"/>
          </a:xfrm>
          <a:prstGeom prst="roundRect">
            <a:avLst>
              <a:gd name="adj" fmla="val 50000"/>
            </a:avLst>
          </a:prstGeom>
          <a:gradFill>
            <a:gsLst>
              <a:gs pos="0">
                <a:schemeClr val="bg1"/>
              </a:gs>
              <a:gs pos="100000">
                <a:schemeClr val="bg1">
                  <a:lumMod val="95000"/>
                </a:schemeClr>
              </a:gs>
            </a:gsLst>
            <a:lin ang="2700000" scaled="1"/>
          </a:gradFill>
          <a:ln w="0">
            <a:solidFill>
              <a:schemeClr val="bg1"/>
            </a:solidFill>
          </a:ln>
          <a:effectLst>
            <a:outerShdw blurRad="1143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dirty="0">
                <a:solidFill>
                  <a:schemeClr val="tx1">
                    <a:lumMod val="65000"/>
                    <a:lumOff val="35000"/>
                  </a:schemeClr>
                </a:solidFill>
              </a:rPr>
              <a:t>一</a:t>
            </a:r>
            <a:r>
              <a:rPr lang="en-US" altLang="zh-CN" dirty="0">
                <a:solidFill>
                  <a:schemeClr val="tx1">
                    <a:lumMod val="65000"/>
                    <a:lumOff val="35000"/>
                  </a:schemeClr>
                </a:solidFill>
              </a:rPr>
              <a:t>.  </a:t>
            </a:r>
            <a:r>
              <a:rPr lang="zh-CN" altLang="zh-CN" dirty="0">
                <a:solidFill>
                  <a:schemeClr val="tx1">
                    <a:lumMod val="65000"/>
                    <a:lumOff val="35000"/>
                  </a:schemeClr>
                </a:solidFill>
              </a:rPr>
              <a:t>商务礼仪基本原则</a:t>
            </a:r>
          </a:p>
        </p:txBody>
      </p:sp>
      <p:sp>
        <p:nvSpPr>
          <p:cNvPr id="26" name="圆角矩形 25"/>
          <p:cNvSpPr/>
          <p:nvPr/>
        </p:nvSpPr>
        <p:spPr>
          <a:xfrm>
            <a:off x="3982632" y="1534667"/>
            <a:ext cx="5470127" cy="575731"/>
          </a:xfrm>
          <a:prstGeom prst="roundRect">
            <a:avLst>
              <a:gd name="adj" fmla="val 50000"/>
            </a:avLst>
          </a:prstGeom>
          <a:gradFill>
            <a:gsLst>
              <a:gs pos="0">
                <a:schemeClr val="bg1"/>
              </a:gs>
              <a:gs pos="100000">
                <a:schemeClr val="bg1">
                  <a:lumMod val="95000"/>
                </a:schemeClr>
              </a:gs>
            </a:gsLst>
            <a:lin ang="2700000" scaled="1"/>
          </a:gradFill>
          <a:ln w="0">
            <a:solidFill>
              <a:schemeClr val="bg1"/>
            </a:solidFill>
          </a:ln>
          <a:effectLst>
            <a:outerShdw blurRad="1143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dirty="0">
                <a:solidFill>
                  <a:schemeClr val="tx1">
                    <a:lumMod val="65000"/>
                    <a:lumOff val="35000"/>
                  </a:schemeClr>
                </a:solidFill>
              </a:rPr>
              <a:t>二</a:t>
            </a:r>
            <a:r>
              <a:rPr lang="en-US" altLang="zh-CN" dirty="0">
                <a:solidFill>
                  <a:schemeClr val="tx1">
                    <a:lumMod val="65000"/>
                    <a:lumOff val="35000"/>
                  </a:schemeClr>
                </a:solidFill>
              </a:rPr>
              <a:t>. </a:t>
            </a:r>
            <a:r>
              <a:rPr lang="zh-CN" altLang="en-US" dirty="0">
                <a:solidFill>
                  <a:schemeClr val="tx1">
                    <a:lumMod val="65000"/>
                    <a:lumOff val="35000"/>
                  </a:schemeClr>
                </a:solidFill>
              </a:rPr>
              <a:t>基本礼仪常识</a:t>
            </a:r>
            <a:endParaRPr lang="zh-CN" altLang="zh-CN" dirty="0">
              <a:solidFill>
                <a:schemeClr val="tx1">
                  <a:lumMod val="65000"/>
                  <a:lumOff val="35000"/>
                </a:schemeClr>
              </a:solidFill>
            </a:endParaRPr>
          </a:p>
        </p:txBody>
      </p:sp>
      <p:sp>
        <p:nvSpPr>
          <p:cNvPr id="27" name="圆角矩形 26"/>
          <p:cNvSpPr/>
          <p:nvPr/>
        </p:nvSpPr>
        <p:spPr>
          <a:xfrm>
            <a:off x="3982632" y="2328335"/>
            <a:ext cx="5470127" cy="575731"/>
          </a:xfrm>
          <a:prstGeom prst="roundRect">
            <a:avLst>
              <a:gd name="adj" fmla="val 50000"/>
            </a:avLst>
          </a:prstGeom>
          <a:gradFill>
            <a:gsLst>
              <a:gs pos="0">
                <a:schemeClr val="bg1"/>
              </a:gs>
              <a:gs pos="100000">
                <a:schemeClr val="bg1">
                  <a:lumMod val="95000"/>
                </a:schemeClr>
              </a:gs>
            </a:gsLst>
            <a:lin ang="2700000" scaled="1"/>
          </a:gradFill>
          <a:ln w="0">
            <a:solidFill>
              <a:schemeClr val="bg1"/>
            </a:solidFill>
          </a:ln>
          <a:effectLst>
            <a:outerShdw blurRad="1143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dirty="0">
                <a:solidFill>
                  <a:schemeClr val="tx1">
                    <a:lumMod val="65000"/>
                    <a:lumOff val="35000"/>
                  </a:schemeClr>
                </a:solidFill>
              </a:rPr>
              <a:t>三</a:t>
            </a:r>
            <a:r>
              <a:rPr lang="en-US" altLang="zh-CN" dirty="0">
                <a:solidFill>
                  <a:schemeClr val="tx1">
                    <a:lumMod val="65000"/>
                    <a:lumOff val="35000"/>
                  </a:schemeClr>
                </a:solidFill>
              </a:rPr>
              <a:t>.  </a:t>
            </a:r>
            <a:r>
              <a:rPr lang="zh-CN" altLang="en-US" dirty="0">
                <a:solidFill>
                  <a:schemeClr val="tx1">
                    <a:lumMod val="65000"/>
                    <a:lumOff val="35000"/>
                  </a:schemeClr>
                </a:solidFill>
              </a:rPr>
              <a:t>个人礼仪（待人接物）</a:t>
            </a:r>
            <a:endParaRPr lang="zh-CN" altLang="zh-CN" dirty="0">
              <a:solidFill>
                <a:schemeClr val="tx1">
                  <a:lumMod val="65000"/>
                  <a:lumOff val="35000"/>
                </a:schemeClr>
              </a:solidFill>
            </a:endParaRPr>
          </a:p>
        </p:txBody>
      </p:sp>
      <p:sp>
        <p:nvSpPr>
          <p:cNvPr id="28" name="圆角矩形 27"/>
          <p:cNvSpPr/>
          <p:nvPr/>
        </p:nvSpPr>
        <p:spPr>
          <a:xfrm>
            <a:off x="3982632" y="3122003"/>
            <a:ext cx="5470127" cy="575731"/>
          </a:xfrm>
          <a:prstGeom prst="roundRect">
            <a:avLst>
              <a:gd name="adj" fmla="val 50000"/>
            </a:avLst>
          </a:prstGeom>
          <a:gradFill>
            <a:gsLst>
              <a:gs pos="0">
                <a:schemeClr val="bg1"/>
              </a:gs>
              <a:gs pos="100000">
                <a:schemeClr val="bg1">
                  <a:lumMod val="95000"/>
                </a:schemeClr>
              </a:gs>
            </a:gsLst>
            <a:lin ang="2700000" scaled="1"/>
          </a:gradFill>
          <a:ln w="0">
            <a:solidFill>
              <a:schemeClr val="bg1"/>
            </a:solidFill>
          </a:ln>
          <a:effectLst>
            <a:outerShdw blurRad="1143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dirty="0">
                <a:solidFill>
                  <a:schemeClr val="tx1">
                    <a:lumMod val="65000"/>
                    <a:lumOff val="35000"/>
                  </a:schemeClr>
                </a:solidFill>
              </a:rPr>
              <a:t>四</a:t>
            </a:r>
            <a:r>
              <a:rPr lang="en-US" altLang="zh-CN" dirty="0">
                <a:solidFill>
                  <a:schemeClr val="tx1">
                    <a:lumMod val="65000"/>
                    <a:lumOff val="35000"/>
                  </a:schemeClr>
                </a:solidFill>
              </a:rPr>
              <a:t>.  </a:t>
            </a:r>
            <a:r>
              <a:rPr lang="zh-CN" altLang="en-US" dirty="0">
                <a:solidFill>
                  <a:schemeClr val="tx1">
                    <a:lumMod val="65000"/>
                    <a:lumOff val="35000"/>
                  </a:schemeClr>
                </a:solidFill>
              </a:rPr>
              <a:t>介绍礼仪</a:t>
            </a:r>
            <a:endParaRPr lang="zh-CN" altLang="zh-CN" dirty="0">
              <a:solidFill>
                <a:schemeClr val="tx1">
                  <a:lumMod val="65000"/>
                  <a:lumOff val="35000"/>
                </a:schemeClr>
              </a:solidFill>
            </a:endParaRPr>
          </a:p>
        </p:txBody>
      </p:sp>
      <p:sp>
        <p:nvSpPr>
          <p:cNvPr id="29" name="圆角矩形 28"/>
          <p:cNvSpPr/>
          <p:nvPr/>
        </p:nvSpPr>
        <p:spPr>
          <a:xfrm>
            <a:off x="3982632" y="3915671"/>
            <a:ext cx="5470127" cy="575731"/>
          </a:xfrm>
          <a:prstGeom prst="roundRect">
            <a:avLst>
              <a:gd name="adj" fmla="val 50000"/>
            </a:avLst>
          </a:prstGeom>
          <a:gradFill>
            <a:gsLst>
              <a:gs pos="0">
                <a:schemeClr val="bg1"/>
              </a:gs>
              <a:gs pos="100000">
                <a:schemeClr val="bg1">
                  <a:lumMod val="95000"/>
                </a:schemeClr>
              </a:gs>
            </a:gsLst>
            <a:lin ang="2700000" scaled="1"/>
          </a:gradFill>
          <a:ln w="0">
            <a:solidFill>
              <a:schemeClr val="bg1"/>
            </a:solidFill>
          </a:ln>
          <a:effectLst>
            <a:outerShdw blurRad="1143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dirty="0">
                <a:solidFill>
                  <a:schemeClr val="tx1">
                    <a:lumMod val="65000"/>
                    <a:lumOff val="35000"/>
                  </a:schemeClr>
                </a:solidFill>
              </a:rPr>
              <a:t>五</a:t>
            </a:r>
            <a:r>
              <a:rPr lang="en-US" altLang="zh-CN" dirty="0">
                <a:solidFill>
                  <a:schemeClr val="tx1">
                    <a:lumMod val="65000"/>
                    <a:lumOff val="35000"/>
                  </a:schemeClr>
                </a:solidFill>
              </a:rPr>
              <a:t>.  </a:t>
            </a:r>
            <a:r>
              <a:rPr lang="zh-CN" altLang="en-US" dirty="0">
                <a:solidFill>
                  <a:schemeClr val="tx1">
                    <a:lumMod val="65000"/>
                    <a:lumOff val="35000"/>
                  </a:schemeClr>
                </a:solidFill>
              </a:rPr>
              <a:t>握手礼仪</a:t>
            </a:r>
            <a:endParaRPr lang="zh-CN" altLang="zh-CN" dirty="0">
              <a:solidFill>
                <a:schemeClr val="tx1">
                  <a:lumMod val="65000"/>
                  <a:lumOff val="35000"/>
                </a:schemeClr>
              </a:solidFill>
            </a:endParaRPr>
          </a:p>
        </p:txBody>
      </p:sp>
      <p:sp>
        <p:nvSpPr>
          <p:cNvPr id="30" name="圆角矩形 29"/>
          <p:cNvSpPr/>
          <p:nvPr/>
        </p:nvSpPr>
        <p:spPr>
          <a:xfrm>
            <a:off x="3982632" y="4709339"/>
            <a:ext cx="5470127" cy="575731"/>
          </a:xfrm>
          <a:prstGeom prst="roundRect">
            <a:avLst>
              <a:gd name="adj" fmla="val 50000"/>
            </a:avLst>
          </a:prstGeom>
          <a:gradFill>
            <a:gsLst>
              <a:gs pos="0">
                <a:schemeClr val="bg1"/>
              </a:gs>
              <a:gs pos="100000">
                <a:schemeClr val="bg1">
                  <a:lumMod val="95000"/>
                </a:schemeClr>
              </a:gs>
            </a:gsLst>
            <a:lin ang="2700000" scaled="1"/>
          </a:gradFill>
          <a:ln w="0">
            <a:solidFill>
              <a:schemeClr val="bg1"/>
            </a:solidFill>
          </a:ln>
          <a:effectLst>
            <a:outerShdw blurRad="1143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dirty="0">
                <a:solidFill>
                  <a:schemeClr val="tx1">
                    <a:lumMod val="65000"/>
                    <a:lumOff val="35000"/>
                  </a:schemeClr>
                </a:solidFill>
              </a:rPr>
              <a:t>六</a:t>
            </a:r>
            <a:r>
              <a:rPr lang="en-US" altLang="zh-CN" dirty="0">
                <a:solidFill>
                  <a:schemeClr val="tx1">
                    <a:lumMod val="65000"/>
                    <a:lumOff val="35000"/>
                  </a:schemeClr>
                </a:solidFill>
              </a:rPr>
              <a:t>.  </a:t>
            </a:r>
            <a:r>
              <a:rPr lang="zh-CN" altLang="en-US" dirty="0">
                <a:solidFill>
                  <a:schemeClr val="tx1">
                    <a:lumMod val="65000"/>
                    <a:lumOff val="35000"/>
                  </a:schemeClr>
                </a:solidFill>
              </a:rPr>
              <a:t>拜访礼仪</a:t>
            </a:r>
            <a:endParaRPr lang="zh-CN" altLang="zh-CN" dirty="0">
              <a:solidFill>
                <a:schemeClr val="tx1">
                  <a:lumMod val="65000"/>
                  <a:lumOff val="35000"/>
                </a:schemeClr>
              </a:solidFill>
            </a:endParaRPr>
          </a:p>
        </p:txBody>
      </p:sp>
      <p:sp>
        <p:nvSpPr>
          <p:cNvPr id="31" name="圆角矩形 30"/>
          <p:cNvSpPr/>
          <p:nvPr/>
        </p:nvSpPr>
        <p:spPr>
          <a:xfrm>
            <a:off x="3982632" y="5503005"/>
            <a:ext cx="5470127" cy="575731"/>
          </a:xfrm>
          <a:prstGeom prst="roundRect">
            <a:avLst>
              <a:gd name="adj" fmla="val 50000"/>
            </a:avLst>
          </a:prstGeom>
          <a:gradFill>
            <a:gsLst>
              <a:gs pos="0">
                <a:schemeClr val="bg1"/>
              </a:gs>
              <a:gs pos="100000">
                <a:schemeClr val="bg1">
                  <a:lumMod val="95000"/>
                </a:schemeClr>
              </a:gs>
            </a:gsLst>
            <a:lin ang="2700000" scaled="1"/>
          </a:gradFill>
          <a:ln w="0">
            <a:solidFill>
              <a:schemeClr val="bg1"/>
            </a:solidFill>
          </a:ln>
          <a:effectLst>
            <a:outerShdw blurRad="1143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dirty="0">
                <a:solidFill>
                  <a:schemeClr val="tx1">
                    <a:lumMod val="65000"/>
                    <a:lumOff val="35000"/>
                  </a:schemeClr>
                </a:solidFill>
              </a:rPr>
              <a:t>七</a:t>
            </a:r>
            <a:r>
              <a:rPr lang="en-US" altLang="zh-CN" dirty="0">
                <a:solidFill>
                  <a:schemeClr val="tx1">
                    <a:lumMod val="65000"/>
                    <a:lumOff val="35000"/>
                  </a:schemeClr>
                </a:solidFill>
              </a:rPr>
              <a:t>.  </a:t>
            </a:r>
            <a:r>
              <a:rPr lang="zh-CN" altLang="en-US" dirty="0">
                <a:solidFill>
                  <a:schemeClr val="tx1">
                    <a:lumMod val="65000"/>
                    <a:lumOff val="35000"/>
                  </a:schemeClr>
                </a:solidFill>
              </a:rPr>
              <a:t>接待礼仪</a:t>
            </a:r>
            <a:endParaRPr lang="zh-CN" altLang="zh-CN" dirty="0">
              <a:solidFill>
                <a:schemeClr val="tx1">
                  <a:lumMod val="65000"/>
                  <a:lumOff val="35000"/>
                </a:schemeClr>
              </a:solidFill>
            </a:endParaRPr>
          </a:p>
        </p:txBody>
      </p:sp>
    </p:spTree>
  </p:cSld>
  <p:clrMapOvr>
    <a:masterClrMapping/>
  </p:clrMapOvr>
  <p:transition spd="slow" advTm="2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1000" fill="hold"/>
                                        <p:tgtEl>
                                          <p:spTgt spid="2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2" fill="hold" grpId="0" nodeType="afterEffect">
                                  <p:stCondLst>
                                    <p:cond delay="0"/>
                                  </p:stCondLst>
                                  <p:childTnLst>
                                    <p:set>
                                      <p:cBhvr>
                                        <p:cTn id="12" dur="1" fill="hold">
                                          <p:stCondLst>
                                            <p:cond delay="0"/>
                                          </p:stCondLst>
                                        </p:cTn>
                                        <p:tgtEl>
                                          <p:spTgt spid="24"/>
                                        </p:tgtEl>
                                        <p:attrNameLst>
                                          <p:attrName>style.visibility</p:attrName>
                                        </p:attrNameLst>
                                      </p:cBhvr>
                                      <p:to>
                                        <p:strVal val="visible"/>
                                      </p:to>
                                    </p:set>
                                    <p:anim calcmode="lin" valueType="num">
                                      <p:cBhvr additive="base">
                                        <p:cTn id="13" dur="500" fill="hold"/>
                                        <p:tgtEl>
                                          <p:spTgt spid="24"/>
                                        </p:tgtEl>
                                        <p:attrNameLst>
                                          <p:attrName>ppt_x</p:attrName>
                                        </p:attrNameLst>
                                      </p:cBhvr>
                                      <p:tavLst>
                                        <p:tav tm="0">
                                          <p:val>
                                            <p:strVal val="1+#ppt_w/2"/>
                                          </p:val>
                                        </p:tav>
                                        <p:tav tm="100000">
                                          <p:val>
                                            <p:strVal val="#ppt_x"/>
                                          </p:val>
                                        </p:tav>
                                      </p:tavLst>
                                    </p:anim>
                                    <p:anim calcmode="lin" valueType="num">
                                      <p:cBhvr additive="base">
                                        <p:cTn id="14" dur="500" fill="hold"/>
                                        <p:tgtEl>
                                          <p:spTgt spid="24"/>
                                        </p:tgtEl>
                                        <p:attrNameLst>
                                          <p:attrName>ppt_y</p:attrName>
                                        </p:attrNameLst>
                                      </p:cBhvr>
                                      <p:tavLst>
                                        <p:tav tm="0">
                                          <p:val>
                                            <p:strVal val="#ppt_y"/>
                                          </p:val>
                                        </p:tav>
                                        <p:tav tm="100000">
                                          <p:val>
                                            <p:strVal val="#ppt_y"/>
                                          </p:val>
                                        </p:tav>
                                      </p:tavLst>
                                    </p:anim>
                                  </p:childTnLst>
                                </p:cTn>
                              </p:par>
                              <p:par>
                                <p:cTn id="15" presetID="2" presetClass="entr" presetSubtype="2" fill="hold" grpId="0" nodeType="withEffect">
                                  <p:stCondLst>
                                    <p:cond delay="100"/>
                                  </p:stCondLst>
                                  <p:childTnLst>
                                    <p:set>
                                      <p:cBhvr>
                                        <p:cTn id="16" dur="1" fill="hold">
                                          <p:stCondLst>
                                            <p:cond delay="0"/>
                                          </p:stCondLst>
                                        </p:cTn>
                                        <p:tgtEl>
                                          <p:spTgt spid="26"/>
                                        </p:tgtEl>
                                        <p:attrNameLst>
                                          <p:attrName>style.visibility</p:attrName>
                                        </p:attrNameLst>
                                      </p:cBhvr>
                                      <p:to>
                                        <p:strVal val="visible"/>
                                      </p:to>
                                    </p:set>
                                    <p:anim calcmode="lin" valueType="num">
                                      <p:cBhvr additive="base">
                                        <p:cTn id="17" dur="500" fill="hold"/>
                                        <p:tgtEl>
                                          <p:spTgt spid="26"/>
                                        </p:tgtEl>
                                        <p:attrNameLst>
                                          <p:attrName>ppt_x</p:attrName>
                                        </p:attrNameLst>
                                      </p:cBhvr>
                                      <p:tavLst>
                                        <p:tav tm="0">
                                          <p:val>
                                            <p:strVal val="1+#ppt_w/2"/>
                                          </p:val>
                                        </p:tav>
                                        <p:tav tm="100000">
                                          <p:val>
                                            <p:strVal val="#ppt_x"/>
                                          </p:val>
                                        </p:tav>
                                      </p:tavLst>
                                    </p:anim>
                                    <p:anim calcmode="lin" valueType="num">
                                      <p:cBhvr additive="base">
                                        <p:cTn id="18" dur="500" fill="hold"/>
                                        <p:tgtEl>
                                          <p:spTgt spid="26"/>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200"/>
                                  </p:stCondLst>
                                  <p:childTnLst>
                                    <p:set>
                                      <p:cBhvr>
                                        <p:cTn id="20" dur="1" fill="hold">
                                          <p:stCondLst>
                                            <p:cond delay="0"/>
                                          </p:stCondLst>
                                        </p:cTn>
                                        <p:tgtEl>
                                          <p:spTgt spid="27"/>
                                        </p:tgtEl>
                                        <p:attrNameLst>
                                          <p:attrName>style.visibility</p:attrName>
                                        </p:attrNameLst>
                                      </p:cBhvr>
                                      <p:to>
                                        <p:strVal val="visible"/>
                                      </p:to>
                                    </p:set>
                                    <p:anim calcmode="lin" valueType="num">
                                      <p:cBhvr additive="base">
                                        <p:cTn id="21" dur="500" fill="hold"/>
                                        <p:tgtEl>
                                          <p:spTgt spid="27"/>
                                        </p:tgtEl>
                                        <p:attrNameLst>
                                          <p:attrName>ppt_x</p:attrName>
                                        </p:attrNameLst>
                                      </p:cBhvr>
                                      <p:tavLst>
                                        <p:tav tm="0">
                                          <p:val>
                                            <p:strVal val="1+#ppt_w/2"/>
                                          </p:val>
                                        </p:tav>
                                        <p:tav tm="100000">
                                          <p:val>
                                            <p:strVal val="#ppt_x"/>
                                          </p:val>
                                        </p:tav>
                                      </p:tavLst>
                                    </p:anim>
                                    <p:anim calcmode="lin" valueType="num">
                                      <p:cBhvr additive="base">
                                        <p:cTn id="22" dur="500" fill="hold"/>
                                        <p:tgtEl>
                                          <p:spTgt spid="27"/>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300"/>
                                  </p:stCondLst>
                                  <p:childTnLst>
                                    <p:set>
                                      <p:cBhvr>
                                        <p:cTn id="24" dur="1" fill="hold">
                                          <p:stCondLst>
                                            <p:cond delay="0"/>
                                          </p:stCondLst>
                                        </p:cTn>
                                        <p:tgtEl>
                                          <p:spTgt spid="28"/>
                                        </p:tgtEl>
                                        <p:attrNameLst>
                                          <p:attrName>style.visibility</p:attrName>
                                        </p:attrNameLst>
                                      </p:cBhvr>
                                      <p:to>
                                        <p:strVal val="visible"/>
                                      </p:to>
                                    </p:set>
                                    <p:anim calcmode="lin" valueType="num">
                                      <p:cBhvr additive="base">
                                        <p:cTn id="25" dur="500" fill="hold"/>
                                        <p:tgtEl>
                                          <p:spTgt spid="28"/>
                                        </p:tgtEl>
                                        <p:attrNameLst>
                                          <p:attrName>ppt_x</p:attrName>
                                        </p:attrNameLst>
                                      </p:cBhvr>
                                      <p:tavLst>
                                        <p:tav tm="0">
                                          <p:val>
                                            <p:strVal val="1+#ppt_w/2"/>
                                          </p:val>
                                        </p:tav>
                                        <p:tav tm="100000">
                                          <p:val>
                                            <p:strVal val="#ppt_x"/>
                                          </p:val>
                                        </p:tav>
                                      </p:tavLst>
                                    </p:anim>
                                    <p:anim calcmode="lin" valueType="num">
                                      <p:cBhvr additive="base">
                                        <p:cTn id="26" dur="500" fill="hold"/>
                                        <p:tgtEl>
                                          <p:spTgt spid="28"/>
                                        </p:tgtEl>
                                        <p:attrNameLst>
                                          <p:attrName>ppt_y</p:attrName>
                                        </p:attrNameLst>
                                      </p:cBhvr>
                                      <p:tavLst>
                                        <p:tav tm="0">
                                          <p:val>
                                            <p:strVal val="#ppt_y"/>
                                          </p:val>
                                        </p:tav>
                                        <p:tav tm="100000">
                                          <p:val>
                                            <p:strVal val="#ppt_y"/>
                                          </p:val>
                                        </p:tav>
                                      </p:tavLst>
                                    </p:anim>
                                  </p:childTnLst>
                                </p:cTn>
                              </p:par>
                              <p:par>
                                <p:cTn id="27" presetID="2" presetClass="entr" presetSubtype="2" fill="hold" grpId="0" nodeType="withEffect">
                                  <p:stCondLst>
                                    <p:cond delay="400"/>
                                  </p:stCondLst>
                                  <p:childTnLst>
                                    <p:set>
                                      <p:cBhvr>
                                        <p:cTn id="28" dur="1" fill="hold">
                                          <p:stCondLst>
                                            <p:cond delay="0"/>
                                          </p:stCondLst>
                                        </p:cTn>
                                        <p:tgtEl>
                                          <p:spTgt spid="29"/>
                                        </p:tgtEl>
                                        <p:attrNameLst>
                                          <p:attrName>style.visibility</p:attrName>
                                        </p:attrNameLst>
                                      </p:cBhvr>
                                      <p:to>
                                        <p:strVal val="visible"/>
                                      </p:to>
                                    </p:set>
                                    <p:anim calcmode="lin" valueType="num">
                                      <p:cBhvr additive="base">
                                        <p:cTn id="29" dur="500" fill="hold"/>
                                        <p:tgtEl>
                                          <p:spTgt spid="29"/>
                                        </p:tgtEl>
                                        <p:attrNameLst>
                                          <p:attrName>ppt_x</p:attrName>
                                        </p:attrNameLst>
                                      </p:cBhvr>
                                      <p:tavLst>
                                        <p:tav tm="0">
                                          <p:val>
                                            <p:strVal val="1+#ppt_w/2"/>
                                          </p:val>
                                        </p:tav>
                                        <p:tav tm="100000">
                                          <p:val>
                                            <p:strVal val="#ppt_x"/>
                                          </p:val>
                                        </p:tav>
                                      </p:tavLst>
                                    </p:anim>
                                    <p:anim calcmode="lin" valueType="num">
                                      <p:cBhvr additive="base">
                                        <p:cTn id="30" dur="500" fill="hold"/>
                                        <p:tgtEl>
                                          <p:spTgt spid="29"/>
                                        </p:tgtEl>
                                        <p:attrNameLst>
                                          <p:attrName>ppt_y</p:attrName>
                                        </p:attrNameLst>
                                      </p:cBhvr>
                                      <p:tavLst>
                                        <p:tav tm="0">
                                          <p:val>
                                            <p:strVal val="#ppt_y"/>
                                          </p:val>
                                        </p:tav>
                                        <p:tav tm="100000">
                                          <p:val>
                                            <p:strVal val="#ppt_y"/>
                                          </p:val>
                                        </p:tav>
                                      </p:tavLst>
                                    </p:anim>
                                  </p:childTnLst>
                                </p:cTn>
                              </p:par>
                              <p:par>
                                <p:cTn id="31" presetID="2" presetClass="entr" presetSubtype="2" fill="hold" grpId="0" nodeType="withEffect">
                                  <p:stCondLst>
                                    <p:cond delay="500"/>
                                  </p:stCondLst>
                                  <p:childTnLst>
                                    <p:set>
                                      <p:cBhvr>
                                        <p:cTn id="32" dur="1" fill="hold">
                                          <p:stCondLst>
                                            <p:cond delay="0"/>
                                          </p:stCondLst>
                                        </p:cTn>
                                        <p:tgtEl>
                                          <p:spTgt spid="30"/>
                                        </p:tgtEl>
                                        <p:attrNameLst>
                                          <p:attrName>style.visibility</p:attrName>
                                        </p:attrNameLst>
                                      </p:cBhvr>
                                      <p:to>
                                        <p:strVal val="visible"/>
                                      </p:to>
                                    </p:set>
                                    <p:anim calcmode="lin" valueType="num">
                                      <p:cBhvr additive="base">
                                        <p:cTn id="33" dur="500" fill="hold"/>
                                        <p:tgtEl>
                                          <p:spTgt spid="30"/>
                                        </p:tgtEl>
                                        <p:attrNameLst>
                                          <p:attrName>ppt_x</p:attrName>
                                        </p:attrNameLst>
                                      </p:cBhvr>
                                      <p:tavLst>
                                        <p:tav tm="0">
                                          <p:val>
                                            <p:strVal val="1+#ppt_w/2"/>
                                          </p:val>
                                        </p:tav>
                                        <p:tav tm="100000">
                                          <p:val>
                                            <p:strVal val="#ppt_x"/>
                                          </p:val>
                                        </p:tav>
                                      </p:tavLst>
                                    </p:anim>
                                    <p:anim calcmode="lin" valueType="num">
                                      <p:cBhvr additive="base">
                                        <p:cTn id="34" dur="500" fill="hold"/>
                                        <p:tgtEl>
                                          <p:spTgt spid="30"/>
                                        </p:tgtEl>
                                        <p:attrNameLst>
                                          <p:attrName>ppt_y</p:attrName>
                                        </p:attrNameLst>
                                      </p:cBhvr>
                                      <p:tavLst>
                                        <p:tav tm="0">
                                          <p:val>
                                            <p:strVal val="#ppt_y"/>
                                          </p:val>
                                        </p:tav>
                                        <p:tav tm="100000">
                                          <p:val>
                                            <p:strVal val="#ppt_y"/>
                                          </p:val>
                                        </p:tav>
                                      </p:tavLst>
                                    </p:anim>
                                  </p:childTnLst>
                                </p:cTn>
                              </p:par>
                              <p:par>
                                <p:cTn id="35" presetID="2" presetClass="entr" presetSubtype="2" fill="hold" grpId="0" nodeType="withEffect">
                                  <p:stCondLst>
                                    <p:cond delay="600"/>
                                  </p:stCondLst>
                                  <p:childTnLst>
                                    <p:set>
                                      <p:cBhvr>
                                        <p:cTn id="36" dur="1" fill="hold">
                                          <p:stCondLst>
                                            <p:cond delay="0"/>
                                          </p:stCondLst>
                                        </p:cTn>
                                        <p:tgtEl>
                                          <p:spTgt spid="31"/>
                                        </p:tgtEl>
                                        <p:attrNameLst>
                                          <p:attrName>style.visibility</p:attrName>
                                        </p:attrNameLst>
                                      </p:cBhvr>
                                      <p:to>
                                        <p:strVal val="visible"/>
                                      </p:to>
                                    </p:set>
                                    <p:anim calcmode="lin" valueType="num">
                                      <p:cBhvr additive="base">
                                        <p:cTn id="37" dur="500" fill="hold"/>
                                        <p:tgtEl>
                                          <p:spTgt spid="31"/>
                                        </p:tgtEl>
                                        <p:attrNameLst>
                                          <p:attrName>ppt_x</p:attrName>
                                        </p:attrNameLst>
                                      </p:cBhvr>
                                      <p:tavLst>
                                        <p:tav tm="0">
                                          <p:val>
                                            <p:strVal val="1+#ppt_w/2"/>
                                          </p:val>
                                        </p:tav>
                                        <p:tav tm="100000">
                                          <p:val>
                                            <p:strVal val="#ppt_x"/>
                                          </p:val>
                                        </p:tav>
                                      </p:tavLst>
                                    </p:anim>
                                    <p:anim calcmode="lin" valueType="num">
                                      <p:cBhvr additive="base">
                                        <p:cTn id="38" dur="500" fill="hold"/>
                                        <p:tgtEl>
                                          <p:spTgt spid="3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6" grpId="0" animBg="1"/>
      <p:bldP spid="27" grpId="0" animBg="1"/>
      <p:bldP spid="28" grpId="0" animBg="1"/>
      <p:bldP spid="29" grpId="0" animBg="1"/>
      <p:bldP spid="30" grpId="0" animBg="1"/>
      <p:bldP spid="3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圆角矩形 17"/>
          <p:cNvSpPr/>
          <p:nvPr/>
        </p:nvSpPr>
        <p:spPr>
          <a:xfrm>
            <a:off x="3795252" y="321872"/>
            <a:ext cx="4601496" cy="474282"/>
          </a:xfrm>
          <a:prstGeom prst="roundRect">
            <a:avLst>
              <a:gd name="adj" fmla="val 50000"/>
            </a:avLst>
          </a:prstGeom>
          <a:gradFill>
            <a:gsLst>
              <a:gs pos="0">
                <a:srgbClr val="067FC9"/>
              </a:gs>
              <a:gs pos="100000">
                <a:srgbClr val="00B2CA"/>
              </a:gs>
            </a:gsLst>
            <a:lin ang="27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200" dirty="0">
                <a:cs typeface="+mn-ea"/>
                <a:sym typeface="+mn-lt"/>
              </a:rPr>
              <a:t>2.2.4</a:t>
            </a:r>
            <a:r>
              <a:rPr lang="zh-CN" altLang="en-US" sz="2200" dirty="0">
                <a:cs typeface="+mn-ea"/>
                <a:sym typeface="+mn-lt"/>
              </a:rPr>
              <a:t>蹲姿</a:t>
            </a:r>
            <a:r>
              <a:rPr lang="en-US" altLang="zh-CN" sz="2200" dirty="0">
                <a:cs typeface="+mn-ea"/>
                <a:sym typeface="+mn-lt"/>
              </a:rPr>
              <a:t>——</a:t>
            </a:r>
            <a:r>
              <a:rPr lang="zh-CN" altLang="en-US" sz="2200" dirty="0">
                <a:cs typeface="+mn-ea"/>
                <a:sym typeface="+mn-lt"/>
              </a:rPr>
              <a:t>别不顾优雅</a:t>
            </a:r>
          </a:p>
        </p:txBody>
      </p:sp>
      <p:cxnSp>
        <p:nvCxnSpPr>
          <p:cNvPr id="25" name="直接连接符 24"/>
          <p:cNvCxnSpPr/>
          <p:nvPr/>
        </p:nvCxnSpPr>
        <p:spPr>
          <a:xfrm>
            <a:off x="1528917" y="1700176"/>
            <a:ext cx="968476" cy="0"/>
          </a:xfrm>
          <a:prstGeom prst="line">
            <a:avLst/>
          </a:prstGeom>
          <a:ln w="38100" cap="rnd">
            <a:gradFill>
              <a:gsLst>
                <a:gs pos="0">
                  <a:srgbClr val="0091FF"/>
                </a:gs>
                <a:gs pos="100000">
                  <a:srgbClr val="00DDFF"/>
                </a:gs>
              </a:gsLst>
              <a:lin ang="5400000" scaled="1"/>
            </a:gradFill>
          </a:ln>
        </p:spPr>
        <p:style>
          <a:lnRef idx="1">
            <a:schemeClr val="accent1"/>
          </a:lnRef>
          <a:fillRef idx="0">
            <a:schemeClr val="accent1"/>
          </a:fillRef>
          <a:effectRef idx="0">
            <a:schemeClr val="accent1"/>
          </a:effectRef>
          <a:fontRef idx="minor">
            <a:schemeClr val="tx1"/>
          </a:fontRef>
        </p:style>
      </p:cxnSp>
      <p:sp>
        <p:nvSpPr>
          <p:cNvPr id="26" name="文本框 25"/>
          <p:cNvSpPr txBox="1"/>
          <p:nvPr/>
        </p:nvSpPr>
        <p:spPr>
          <a:xfrm>
            <a:off x="1431928" y="1100183"/>
            <a:ext cx="9317133" cy="525657"/>
          </a:xfrm>
          <a:prstGeom prst="rect">
            <a:avLst/>
          </a:prstGeom>
          <a:noFill/>
        </p:spPr>
        <p:txBody>
          <a:bodyPr wrap="square" rtlCol="0">
            <a:spAutoFit/>
          </a:bodyPr>
          <a:lstStyle>
            <a:defPPr>
              <a:defRPr lang="en-US"/>
            </a:defPPr>
            <a:lvl1pPr latinLnBrk="1">
              <a:lnSpc>
                <a:spcPct val="130000"/>
              </a:lnSpc>
              <a:buClr>
                <a:srgbClr val="068DC9"/>
              </a:buClr>
              <a:defRPr sz="1600" b="1"/>
            </a:lvl1pPr>
          </a:lstStyle>
          <a:p>
            <a:r>
              <a:rPr lang="zh-CN" altLang="zh-CN" sz="2400" dirty="0"/>
              <a:t>蹲姿</a:t>
            </a:r>
            <a:r>
              <a:rPr lang="zh-CN" altLang="zh-CN" sz="1800" b="0" dirty="0"/>
              <a:t>一般以下列两种为宜</a:t>
            </a:r>
            <a:r>
              <a:rPr lang="zh-CN" altLang="en-US" sz="1800" b="0" dirty="0"/>
              <a:t>：</a:t>
            </a:r>
            <a:endParaRPr lang="zh-CN" altLang="zh-CN" sz="1800" b="0" dirty="0"/>
          </a:p>
        </p:txBody>
      </p:sp>
      <p:grpSp>
        <p:nvGrpSpPr>
          <p:cNvPr id="11" name="组合 10"/>
          <p:cNvGrpSpPr/>
          <p:nvPr/>
        </p:nvGrpSpPr>
        <p:grpSpPr>
          <a:xfrm>
            <a:off x="557200" y="2327923"/>
            <a:ext cx="4720048" cy="2971631"/>
            <a:chOff x="557200" y="2327923"/>
            <a:chExt cx="4720048" cy="2971631"/>
          </a:xfrm>
        </p:grpSpPr>
        <p:grpSp>
          <p:nvGrpSpPr>
            <p:cNvPr id="46" name="组合 45"/>
            <p:cNvGrpSpPr/>
            <p:nvPr/>
          </p:nvGrpSpPr>
          <p:grpSpPr>
            <a:xfrm>
              <a:off x="557200" y="3056217"/>
              <a:ext cx="1230320" cy="1216396"/>
              <a:chOff x="5301155" y="2830002"/>
              <a:chExt cx="1323381" cy="1308404"/>
            </a:xfrm>
          </p:grpSpPr>
          <p:sp>
            <p:nvSpPr>
              <p:cNvPr id="47" name="椭圆 46"/>
              <p:cNvSpPr/>
              <p:nvPr/>
            </p:nvSpPr>
            <p:spPr>
              <a:xfrm>
                <a:off x="5316132" y="2830002"/>
                <a:ext cx="1308404" cy="1308404"/>
              </a:xfrm>
              <a:prstGeom prst="ellipse">
                <a:avLst/>
              </a:prstGeom>
              <a:gradFill>
                <a:gsLst>
                  <a:gs pos="0">
                    <a:srgbClr val="067FC9"/>
                  </a:gs>
                  <a:gs pos="100000">
                    <a:srgbClr val="00B2CA"/>
                  </a:gs>
                </a:gsLst>
                <a:lin ang="2700000" scaled="1"/>
              </a:gradFill>
              <a:ln>
                <a:noFill/>
              </a:ln>
              <a:effectLst>
                <a:outerShdw blurRad="444500" dist="254000" dir="8100000" algn="tr"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dirty="0">
                  <a:cs typeface="+mn-ea"/>
                  <a:sym typeface="+mn-lt"/>
                </a:endParaRPr>
              </a:p>
            </p:txBody>
          </p:sp>
          <p:sp>
            <p:nvSpPr>
              <p:cNvPr id="48" name="TextBox 24"/>
              <p:cNvSpPr txBox="1"/>
              <p:nvPr/>
            </p:nvSpPr>
            <p:spPr>
              <a:xfrm>
                <a:off x="5301155" y="3260727"/>
                <a:ext cx="1323381" cy="397268"/>
              </a:xfrm>
              <a:prstGeom prst="rect">
                <a:avLst/>
              </a:prstGeom>
              <a:noFill/>
            </p:spPr>
            <p:txBody>
              <a:bodyPr wrap="square" lIns="0" tIns="0" rIns="0" bIns="0" rtlCol="0">
                <a:spAutoFit/>
              </a:bodyPr>
              <a:lstStyle/>
              <a:p>
                <a:pPr algn="ctr"/>
                <a:r>
                  <a:rPr lang="zh-CN" altLang="en-US" b="1" dirty="0">
                    <a:solidFill>
                      <a:schemeClr val="bg1"/>
                    </a:solidFill>
                    <a:cs typeface="+mn-ea"/>
                    <a:sym typeface="+mn-lt"/>
                  </a:rPr>
                  <a:t>标准</a:t>
                </a:r>
                <a:endParaRPr lang="en-US" altLang="zh-CN" b="1" dirty="0">
                  <a:solidFill>
                    <a:schemeClr val="bg1"/>
                  </a:solidFill>
                  <a:cs typeface="+mn-ea"/>
                  <a:sym typeface="+mn-lt"/>
                </a:endParaRPr>
              </a:p>
            </p:txBody>
          </p:sp>
        </p:grpSp>
        <p:grpSp>
          <p:nvGrpSpPr>
            <p:cNvPr id="50" name="组合 49"/>
            <p:cNvGrpSpPr/>
            <p:nvPr/>
          </p:nvGrpSpPr>
          <p:grpSpPr>
            <a:xfrm>
              <a:off x="2337402" y="2327923"/>
              <a:ext cx="2939846" cy="438821"/>
              <a:chOff x="3168302" y="5874086"/>
              <a:chExt cx="2939846" cy="438821"/>
            </a:xfrm>
          </p:grpSpPr>
          <p:sp>
            <p:nvSpPr>
              <p:cNvPr id="51" name="圆角矩形 50"/>
              <p:cNvSpPr/>
              <p:nvPr/>
            </p:nvSpPr>
            <p:spPr>
              <a:xfrm>
                <a:off x="3168302" y="5874086"/>
                <a:ext cx="2939846" cy="438821"/>
              </a:xfrm>
              <a:prstGeom prst="roundRect">
                <a:avLst>
                  <a:gd name="adj" fmla="val 44160"/>
                </a:avLst>
              </a:prstGeom>
              <a:gradFill>
                <a:gsLst>
                  <a:gs pos="0">
                    <a:srgbClr val="067FC9"/>
                  </a:gs>
                  <a:gs pos="100000">
                    <a:srgbClr val="00B2CA"/>
                  </a:gs>
                </a:gsLst>
                <a:lin ang="2700000" scaled="1"/>
              </a:gradFill>
              <a:ln>
                <a:noFill/>
              </a:ln>
              <a:effectLst>
                <a:outerShdw blurRad="444500" dist="254000" dir="8100000" algn="tr"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dirty="0">
                  <a:solidFill>
                    <a:schemeClr val="bg1"/>
                  </a:solidFill>
                  <a:cs typeface="+mn-ea"/>
                  <a:sym typeface="+mn-lt"/>
                </a:endParaRPr>
              </a:p>
            </p:txBody>
          </p:sp>
          <p:sp>
            <p:nvSpPr>
              <p:cNvPr id="52" name="文本框 51"/>
              <p:cNvSpPr txBox="1"/>
              <p:nvPr/>
            </p:nvSpPr>
            <p:spPr>
              <a:xfrm>
                <a:off x="3647185" y="5924219"/>
                <a:ext cx="2193178" cy="369332"/>
              </a:xfrm>
              <a:prstGeom prst="rect">
                <a:avLst/>
              </a:prstGeom>
              <a:noFill/>
            </p:spPr>
            <p:txBody>
              <a:bodyPr wrap="square" rtlCol="0">
                <a:spAutoFit/>
              </a:bodyPr>
              <a:lstStyle/>
              <a:p>
                <a:pPr latinLnBrk="1"/>
                <a:r>
                  <a:rPr lang="zh-CN" altLang="zh-CN" sz="1800" b="1" dirty="0">
                    <a:solidFill>
                      <a:schemeClr val="bg1"/>
                    </a:solidFill>
                  </a:rPr>
                  <a:t>交叉式蹲姿</a:t>
                </a:r>
                <a:endParaRPr lang="zh-CN" altLang="zh-CN" sz="1800" dirty="0">
                  <a:solidFill>
                    <a:schemeClr val="bg1"/>
                  </a:solidFill>
                  <a:cs typeface="+mn-ea"/>
                  <a:sym typeface="+mn-lt"/>
                </a:endParaRPr>
              </a:p>
            </p:txBody>
          </p:sp>
          <p:grpSp>
            <p:nvGrpSpPr>
              <p:cNvPr id="53" name="组合 52"/>
              <p:cNvGrpSpPr/>
              <p:nvPr/>
            </p:nvGrpSpPr>
            <p:grpSpPr>
              <a:xfrm>
                <a:off x="3239728" y="5893963"/>
                <a:ext cx="321590" cy="369332"/>
                <a:chOff x="3248461" y="1698991"/>
                <a:chExt cx="321590" cy="369332"/>
              </a:xfrm>
            </p:grpSpPr>
            <p:sp>
              <p:nvSpPr>
                <p:cNvPr id="54" name="文本框 53"/>
                <p:cNvSpPr txBox="1"/>
                <p:nvPr/>
              </p:nvSpPr>
              <p:spPr>
                <a:xfrm>
                  <a:off x="3248461" y="1698991"/>
                  <a:ext cx="321590" cy="369332"/>
                </a:xfrm>
                <a:prstGeom prst="rect">
                  <a:avLst/>
                </a:prstGeom>
                <a:noFill/>
              </p:spPr>
              <p:txBody>
                <a:bodyPr wrap="square" rtlCol="0">
                  <a:spAutoFit/>
                </a:bodyPr>
                <a:lstStyle/>
                <a:p>
                  <a:pPr algn="l" fontAlgn="auto">
                    <a:spcBef>
                      <a:spcPts val="0"/>
                    </a:spcBef>
                    <a:spcAft>
                      <a:spcPts val="0"/>
                    </a:spcAft>
                  </a:pPr>
                  <a:r>
                    <a:rPr lang="en-US" altLang="zh-CN" sz="1800" dirty="0">
                      <a:solidFill>
                        <a:schemeClr val="bg1"/>
                      </a:solidFill>
                      <a:cs typeface="+mn-ea"/>
                      <a:sym typeface="+mn-lt"/>
                    </a:rPr>
                    <a:t>1</a:t>
                  </a:r>
                  <a:endParaRPr lang="zh-CN" altLang="en-US" sz="1800" dirty="0">
                    <a:solidFill>
                      <a:schemeClr val="bg1"/>
                    </a:solidFill>
                    <a:cs typeface="+mn-ea"/>
                    <a:sym typeface="+mn-lt"/>
                  </a:endParaRPr>
                </a:p>
              </p:txBody>
            </p:sp>
            <p:sp>
              <p:nvSpPr>
                <p:cNvPr id="55" name="椭圆 54"/>
                <p:cNvSpPr/>
                <p:nvPr/>
              </p:nvSpPr>
              <p:spPr>
                <a:xfrm>
                  <a:off x="3249781" y="1725414"/>
                  <a:ext cx="318950" cy="318950"/>
                </a:xfrm>
                <a:prstGeom prst="ellipse">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sz="1800">
                    <a:solidFill>
                      <a:schemeClr val="bg1"/>
                    </a:solidFill>
                    <a:cs typeface="+mn-ea"/>
                    <a:sym typeface="+mn-lt"/>
                  </a:endParaRPr>
                </a:p>
              </p:txBody>
            </p:sp>
          </p:grpSp>
        </p:grpSp>
        <p:grpSp>
          <p:nvGrpSpPr>
            <p:cNvPr id="10" name="组合 9"/>
            <p:cNvGrpSpPr/>
            <p:nvPr/>
          </p:nvGrpSpPr>
          <p:grpSpPr>
            <a:xfrm>
              <a:off x="1692483" y="2562722"/>
              <a:ext cx="804910" cy="2503380"/>
              <a:chOff x="1692483" y="2562722"/>
              <a:chExt cx="804910" cy="2503380"/>
            </a:xfrm>
          </p:grpSpPr>
          <p:cxnSp>
            <p:nvCxnSpPr>
              <p:cNvPr id="45" name="直接连接符 44"/>
              <p:cNvCxnSpPr/>
              <p:nvPr/>
            </p:nvCxnSpPr>
            <p:spPr>
              <a:xfrm flipH="1">
                <a:off x="1692483" y="3709017"/>
                <a:ext cx="402454" cy="1"/>
              </a:xfrm>
              <a:prstGeom prst="line">
                <a:avLst/>
              </a:prstGeom>
              <a:solidFill>
                <a:srgbClr val="00A1D8"/>
              </a:solidFill>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49" name="直接连接符 48"/>
              <p:cNvCxnSpPr/>
              <p:nvPr/>
            </p:nvCxnSpPr>
            <p:spPr>
              <a:xfrm>
                <a:off x="2094937" y="2562722"/>
                <a:ext cx="0" cy="2503379"/>
              </a:xfrm>
              <a:prstGeom prst="line">
                <a:avLst/>
              </a:prstGeom>
              <a:solidFill>
                <a:srgbClr val="00A1D8"/>
              </a:solidFill>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56" name="直接连接符 55"/>
              <p:cNvCxnSpPr/>
              <p:nvPr/>
            </p:nvCxnSpPr>
            <p:spPr>
              <a:xfrm flipH="1" flipV="1">
                <a:off x="2094937" y="2563273"/>
                <a:ext cx="402456" cy="1"/>
              </a:xfrm>
              <a:prstGeom prst="line">
                <a:avLst/>
              </a:prstGeom>
              <a:solidFill>
                <a:srgbClr val="00A1D8"/>
              </a:solidFill>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57" name="直接连接符 56"/>
              <p:cNvCxnSpPr/>
              <p:nvPr/>
            </p:nvCxnSpPr>
            <p:spPr>
              <a:xfrm flipH="1" flipV="1">
                <a:off x="2094937" y="5066101"/>
                <a:ext cx="402456" cy="1"/>
              </a:xfrm>
              <a:prstGeom prst="line">
                <a:avLst/>
              </a:prstGeom>
              <a:solidFill>
                <a:srgbClr val="00A1D8"/>
              </a:solidFill>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70" name="组合 69"/>
            <p:cNvGrpSpPr/>
            <p:nvPr/>
          </p:nvGrpSpPr>
          <p:grpSpPr>
            <a:xfrm>
              <a:off x="2337402" y="4865180"/>
              <a:ext cx="2858873" cy="434374"/>
              <a:chOff x="3168302" y="4493878"/>
              <a:chExt cx="2858873" cy="434374"/>
            </a:xfrm>
          </p:grpSpPr>
          <p:sp>
            <p:nvSpPr>
              <p:cNvPr id="71" name="圆角矩形 70"/>
              <p:cNvSpPr/>
              <p:nvPr/>
            </p:nvSpPr>
            <p:spPr>
              <a:xfrm>
                <a:off x="3168302" y="4502632"/>
                <a:ext cx="2858873" cy="425620"/>
              </a:xfrm>
              <a:prstGeom prst="roundRect">
                <a:avLst>
                  <a:gd name="adj" fmla="val 50000"/>
                </a:avLst>
              </a:prstGeom>
              <a:gradFill>
                <a:gsLst>
                  <a:gs pos="0">
                    <a:srgbClr val="067FC9"/>
                  </a:gs>
                  <a:gs pos="100000">
                    <a:srgbClr val="00B2CA"/>
                  </a:gs>
                </a:gsLst>
                <a:lin ang="2700000" scaled="1"/>
              </a:gradFill>
              <a:ln>
                <a:noFill/>
              </a:ln>
              <a:effectLst>
                <a:outerShdw blurRad="444500" dist="254000" dir="8100000" algn="tr"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cs typeface="+mn-ea"/>
                  <a:sym typeface="+mn-lt"/>
                </a:endParaRPr>
              </a:p>
            </p:txBody>
          </p:sp>
          <p:sp>
            <p:nvSpPr>
              <p:cNvPr id="72" name="文本框 71"/>
              <p:cNvSpPr txBox="1"/>
              <p:nvPr/>
            </p:nvSpPr>
            <p:spPr>
              <a:xfrm>
                <a:off x="3647185" y="4519111"/>
                <a:ext cx="2193178" cy="369332"/>
              </a:xfrm>
              <a:prstGeom prst="rect">
                <a:avLst/>
              </a:prstGeom>
              <a:noFill/>
            </p:spPr>
            <p:txBody>
              <a:bodyPr wrap="square" rtlCol="0">
                <a:spAutoFit/>
              </a:bodyPr>
              <a:lstStyle/>
              <a:p>
                <a:pPr latinLnBrk="1"/>
                <a:r>
                  <a:rPr lang="zh-CN" altLang="zh-CN" sz="1800" b="1" dirty="0">
                    <a:solidFill>
                      <a:schemeClr val="bg1"/>
                    </a:solidFill>
                  </a:rPr>
                  <a:t>高低式蹲姿</a:t>
                </a:r>
                <a:endParaRPr lang="zh-CN" altLang="zh-CN" sz="1800" dirty="0">
                  <a:solidFill>
                    <a:schemeClr val="bg1"/>
                  </a:solidFill>
                  <a:cs typeface="+mn-ea"/>
                  <a:sym typeface="+mn-lt"/>
                </a:endParaRPr>
              </a:p>
            </p:txBody>
          </p:sp>
          <p:grpSp>
            <p:nvGrpSpPr>
              <p:cNvPr id="73" name="组合 72"/>
              <p:cNvGrpSpPr/>
              <p:nvPr/>
            </p:nvGrpSpPr>
            <p:grpSpPr>
              <a:xfrm>
                <a:off x="3239728" y="4493878"/>
                <a:ext cx="321590" cy="400110"/>
                <a:chOff x="3248461" y="1567269"/>
                <a:chExt cx="321590" cy="400110"/>
              </a:xfrm>
            </p:grpSpPr>
            <p:sp>
              <p:nvSpPr>
                <p:cNvPr id="74" name="文本框 73"/>
                <p:cNvSpPr txBox="1"/>
                <p:nvPr/>
              </p:nvSpPr>
              <p:spPr>
                <a:xfrm>
                  <a:off x="3248461" y="1567269"/>
                  <a:ext cx="321590" cy="400110"/>
                </a:xfrm>
                <a:prstGeom prst="rect">
                  <a:avLst/>
                </a:prstGeom>
                <a:noFill/>
              </p:spPr>
              <p:txBody>
                <a:bodyPr wrap="square" rtlCol="0">
                  <a:spAutoFit/>
                </a:bodyPr>
                <a:lstStyle/>
                <a:p>
                  <a:pPr algn="l" fontAlgn="auto">
                    <a:spcBef>
                      <a:spcPts val="0"/>
                    </a:spcBef>
                    <a:spcAft>
                      <a:spcPts val="0"/>
                    </a:spcAft>
                  </a:pPr>
                  <a:r>
                    <a:rPr lang="en-US" altLang="zh-CN" sz="2000" dirty="0">
                      <a:solidFill>
                        <a:prstClr val="white"/>
                      </a:solidFill>
                      <a:cs typeface="+mn-ea"/>
                      <a:sym typeface="+mn-lt"/>
                    </a:rPr>
                    <a:t>2</a:t>
                  </a:r>
                  <a:endParaRPr lang="zh-CN" altLang="en-US" sz="2000" dirty="0">
                    <a:solidFill>
                      <a:prstClr val="white"/>
                    </a:solidFill>
                    <a:cs typeface="+mn-ea"/>
                    <a:sym typeface="+mn-lt"/>
                  </a:endParaRPr>
                </a:p>
              </p:txBody>
            </p:sp>
            <p:sp>
              <p:nvSpPr>
                <p:cNvPr id="75" name="椭圆 74"/>
                <p:cNvSpPr/>
                <p:nvPr/>
              </p:nvSpPr>
              <p:spPr>
                <a:xfrm>
                  <a:off x="3249781" y="1618925"/>
                  <a:ext cx="318950" cy="318950"/>
                </a:xfrm>
                <a:prstGeom prst="ellipse">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sz="2000">
                    <a:cs typeface="+mn-ea"/>
                    <a:sym typeface="+mn-lt"/>
                  </a:endParaRPr>
                </a:p>
              </p:txBody>
            </p:sp>
          </p:grpSp>
        </p:grpSp>
      </p:grpSp>
      <p:grpSp>
        <p:nvGrpSpPr>
          <p:cNvPr id="6" name="组合 5"/>
          <p:cNvGrpSpPr/>
          <p:nvPr/>
        </p:nvGrpSpPr>
        <p:grpSpPr>
          <a:xfrm>
            <a:off x="5366413" y="4055889"/>
            <a:ext cx="5468515" cy="2028564"/>
            <a:chOff x="5610124" y="4055889"/>
            <a:chExt cx="5468515" cy="2028564"/>
          </a:xfrm>
        </p:grpSpPr>
        <p:sp>
          <p:nvSpPr>
            <p:cNvPr id="58" name="文本框 57"/>
            <p:cNvSpPr txBox="1"/>
            <p:nvPr/>
          </p:nvSpPr>
          <p:spPr>
            <a:xfrm>
              <a:off x="5934278" y="4055889"/>
              <a:ext cx="5144361" cy="345094"/>
            </a:xfrm>
            <a:prstGeom prst="rect">
              <a:avLst/>
            </a:prstGeom>
            <a:noFill/>
          </p:spPr>
          <p:txBody>
            <a:bodyPr wrap="square" rtlCol="0">
              <a:spAutoFit/>
            </a:bodyPr>
            <a:lstStyle/>
            <a:p>
              <a:pPr marL="285750" indent="-285750" latinLnBrk="1">
                <a:lnSpc>
                  <a:spcPct val="130000"/>
                </a:lnSpc>
                <a:buClr>
                  <a:srgbClr val="068DC9"/>
                </a:buClr>
                <a:buFont typeface="Wingdings" panose="05000000000000000000" pitchFamily="2" charset="2"/>
                <a:buChar char="l"/>
              </a:pPr>
              <a:r>
                <a:rPr lang="zh-CN" altLang="zh-CN" sz="1400" dirty="0"/>
                <a:t>下蹲时左脚在前，右脚稍后，两腿靠紧往下蹲</a:t>
              </a:r>
              <a:endParaRPr lang="zh-CN" altLang="zh-CN" sz="1400" b="1" dirty="0">
                <a:solidFill>
                  <a:schemeClr val="tx1">
                    <a:lumMod val="75000"/>
                    <a:lumOff val="25000"/>
                  </a:schemeClr>
                </a:solidFill>
                <a:cs typeface="+mn-ea"/>
                <a:sym typeface="+mn-lt"/>
              </a:endParaRPr>
            </a:p>
          </p:txBody>
        </p:sp>
        <p:sp>
          <p:nvSpPr>
            <p:cNvPr id="59" name="文本框 58"/>
            <p:cNvSpPr txBox="1"/>
            <p:nvPr/>
          </p:nvSpPr>
          <p:spPr>
            <a:xfrm>
              <a:off x="5934278" y="4425514"/>
              <a:ext cx="5144361" cy="345094"/>
            </a:xfrm>
            <a:prstGeom prst="rect">
              <a:avLst/>
            </a:prstGeom>
            <a:noFill/>
          </p:spPr>
          <p:txBody>
            <a:bodyPr wrap="square" rtlCol="0">
              <a:spAutoFit/>
            </a:bodyPr>
            <a:lstStyle/>
            <a:p>
              <a:pPr marL="285750" indent="-285750" latinLnBrk="1">
                <a:lnSpc>
                  <a:spcPct val="130000"/>
                </a:lnSpc>
                <a:buClr>
                  <a:srgbClr val="068DC9"/>
                </a:buClr>
                <a:buFont typeface="Wingdings" panose="05000000000000000000" pitchFamily="2" charset="2"/>
                <a:buChar char="l"/>
              </a:pPr>
              <a:r>
                <a:rPr lang="zh-CN" altLang="zh-CN" sz="1400" dirty="0"/>
                <a:t>左脚全脚着地，小腿基本垂直于地面</a:t>
              </a:r>
              <a:endParaRPr lang="zh-CN" altLang="zh-CN" sz="1400" dirty="0">
                <a:solidFill>
                  <a:schemeClr val="tx1">
                    <a:lumMod val="75000"/>
                    <a:lumOff val="25000"/>
                  </a:schemeClr>
                </a:solidFill>
                <a:cs typeface="+mn-ea"/>
                <a:sym typeface="+mn-lt"/>
              </a:endParaRPr>
            </a:p>
          </p:txBody>
        </p:sp>
        <p:sp>
          <p:nvSpPr>
            <p:cNvPr id="60" name="文本框 59"/>
            <p:cNvSpPr txBox="1"/>
            <p:nvPr/>
          </p:nvSpPr>
          <p:spPr>
            <a:xfrm>
              <a:off x="5934278" y="4779606"/>
              <a:ext cx="5144361" cy="372410"/>
            </a:xfrm>
            <a:prstGeom prst="rect">
              <a:avLst/>
            </a:prstGeom>
            <a:noFill/>
          </p:spPr>
          <p:txBody>
            <a:bodyPr wrap="square" rtlCol="0">
              <a:spAutoFit/>
            </a:bodyPr>
            <a:lstStyle/>
            <a:p>
              <a:pPr marL="285750" indent="-285750" latinLnBrk="1">
                <a:lnSpc>
                  <a:spcPct val="130000"/>
                </a:lnSpc>
                <a:buClr>
                  <a:srgbClr val="068DC9"/>
                </a:buClr>
                <a:buFont typeface="Wingdings" panose="05000000000000000000" pitchFamily="2" charset="2"/>
                <a:buChar char="l"/>
              </a:pPr>
              <a:r>
                <a:rPr lang="zh-CN" altLang="zh-CN" sz="1400" dirty="0"/>
                <a:t>右脚脚跟提起，脚掌着地</a:t>
              </a:r>
              <a:endParaRPr lang="zh-CN" altLang="zh-CN" sz="1400" dirty="0">
                <a:solidFill>
                  <a:schemeClr val="tx1">
                    <a:lumMod val="75000"/>
                    <a:lumOff val="25000"/>
                  </a:schemeClr>
                </a:solidFill>
                <a:cs typeface="+mn-ea"/>
                <a:sym typeface="+mn-lt"/>
              </a:endParaRPr>
            </a:p>
          </p:txBody>
        </p:sp>
        <p:cxnSp>
          <p:nvCxnSpPr>
            <p:cNvPr id="66" name="直接连接符 65"/>
            <p:cNvCxnSpPr/>
            <p:nvPr/>
          </p:nvCxnSpPr>
          <p:spPr>
            <a:xfrm>
              <a:off x="5772201" y="4207807"/>
              <a:ext cx="0" cy="1690441"/>
            </a:xfrm>
            <a:prstGeom prst="line">
              <a:avLst/>
            </a:prstGeom>
            <a:solidFill>
              <a:srgbClr val="00A1D8"/>
            </a:solidFill>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67" name="直接连接符 66"/>
            <p:cNvCxnSpPr/>
            <p:nvPr/>
          </p:nvCxnSpPr>
          <p:spPr>
            <a:xfrm flipH="1">
              <a:off x="5772202" y="5920024"/>
              <a:ext cx="162076" cy="1"/>
            </a:xfrm>
            <a:prstGeom prst="line">
              <a:avLst/>
            </a:prstGeom>
            <a:solidFill>
              <a:srgbClr val="00A1D8"/>
            </a:solidFill>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68" name="直接连接符 67"/>
            <p:cNvCxnSpPr/>
            <p:nvPr/>
          </p:nvCxnSpPr>
          <p:spPr>
            <a:xfrm flipH="1">
              <a:off x="5610124" y="5131933"/>
              <a:ext cx="158430" cy="0"/>
            </a:xfrm>
            <a:prstGeom prst="line">
              <a:avLst/>
            </a:prstGeom>
            <a:solidFill>
              <a:srgbClr val="00A1D8"/>
            </a:solidFill>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69" name="直接连接符 68"/>
            <p:cNvCxnSpPr/>
            <p:nvPr/>
          </p:nvCxnSpPr>
          <p:spPr>
            <a:xfrm flipH="1">
              <a:off x="5772202" y="4207806"/>
              <a:ext cx="162076" cy="1"/>
            </a:xfrm>
            <a:prstGeom prst="line">
              <a:avLst/>
            </a:prstGeom>
            <a:solidFill>
              <a:srgbClr val="00A1D8"/>
            </a:solidFill>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78" name="文本框 77"/>
            <p:cNvSpPr txBox="1"/>
            <p:nvPr/>
          </p:nvSpPr>
          <p:spPr>
            <a:xfrm>
              <a:off x="5934278" y="5151191"/>
              <a:ext cx="5144361" cy="652486"/>
            </a:xfrm>
            <a:prstGeom prst="rect">
              <a:avLst/>
            </a:prstGeom>
            <a:noFill/>
          </p:spPr>
          <p:txBody>
            <a:bodyPr wrap="square" rtlCol="0">
              <a:spAutoFit/>
            </a:bodyPr>
            <a:lstStyle/>
            <a:p>
              <a:pPr marL="285750" indent="-285750" latinLnBrk="1">
                <a:lnSpc>
                  <a:spcPct val="130000"/>
                </a:lnSpc>
                <a:buClr>
                  <a:srgbClr val="068DC9"/>
                </a:buClr>
                <a:buFont typeface="Wingdings" panose="05000000000000000000" pitchFamily="2" charset="2"/>
                <a:buChar char="l"/>
              </a:pPr>
              <a:r>
                <a:rPr lang="zh-CN" altLang="zh-CN" sz="1400" dirty="0"/>
                <a:t>右膝低于左膝，右膝内侧靠于左小腿内侧，形成左膝高右膝低的姿势</a:t>
              </a:r>
              <a:endParaRPr lang="zh-CN" altLang="zh-CN" sz="1400" dirty="0">
                <a:solidFill>
                  <a:schemeClr val="tx1">
                    <a:lumMod val="75000"/>
                    <a:lumOff val="25000"/>
                  </a:schemeClr>
                </a:solidFill>
                <a:cs typeface="+mn-ea"/>
                <a:sym typeface="+mn-lt"/>
              </a:endParaRPr>
            </a:p>
          </p:txBody>
        </p:sp>
        <p:sp>
          <p:nvSpPr>
            <p:cNvPr id="79" name="文本框 78"/>
            <p:cNvSpPr txBox="1"/>
            <p:nvPr/>
          </p:nvSpPr>
          <p:spPr>
            <a:xfrm>
              <a:off x="5934278" y="5712043"/>
              <a:ext cx="5144361" cy="372410"/>
            </a:xfrm>
            <a:prstGeom prst="rect">
              <a:avLst/>
            </a:prstGeom>
            <a:noFill/>
          </p:spPr>
          <p:txBody>
            <a:bodyPr wrap="square" rtlCol="0">
              <a:spAutoFit/>
            </a:bodyPr>
            <a:lstStyle/>
            <a:p>
              <a:pPr marL="285750" indent="-285750" latinLnBrk="1">
                <a:lnSpc>
                  <a:spcPct val="130000"/>
                </a:lnSpc>
                <a:buClr>
                  <a:srgbClr val="068DC9"/>
                </a:buClr>
                <a:buFont typeface="Wingdings" panose="05000000000000000000" pitchFamily="2" charset="2"/>
                <a:buChar char="l"/>
              </a:pPr>
              <a:r>
                <a:rPr lang="zh-CN" altLang="zh-CN" sz="1400" dirty="0"/>
                <a:t>臀部向下，基本上靠一只腿支撑身体</a:t>
              </a:r>
              <a:endParaRPr lang="zh-CN" altLang="zh-CN" sz="1400" dirty="0">
                <a:solidFill>
                  <a:schemeClr val="tx1">
                    <a:lumMod val="75000"/>
                    <a:lumOff val="25000"/>
                  </a:schemeClr>
                </a:solidFill>
                <a:cs typeface="+mn-ea"/>
                <a:sym typeface="+mn-lt"/>
              </a:endParaRPr>
            </a:p>
          </p:txBody>
        </p:sp>
      </p:grpSp>
      <p:grpSp>
        <p:nvGrpSpPr>
          <p:cNvPr id="8" name="组合 7"/>
          <p:cNvGrpSpPr/>
          <p:nvPr/>
        </p:nvGrpSpPr>
        <p:grpSpPr>
          <a:xfrm>
            <a:off x="5366413" y="1627094"/>
            <a:ext cx="5468515" cy="2141257"/>
            <a:chOff x="5610124" y="1627094"/>
            <a:chExt cx="5468515" cy="2141257"/>
          </a:xfrm>
        </p:grpSpPr>
        <p:sp>
          <p:nvSpPr>
            <p:cNvPr id="61" name="文本框 60"/>
            <p:cNvSpPr txBox="1"/>
            <p:nvPr/>
          </p:nvSpPr>
          <p:spPr>
            <a:xfrm>
              <a:off x="5934278" y="1627094"/>
              <a:ext cx="5144361" cy="372410"/>
            </a:xfrm>
            <a:prstGeom prst="rect">
              <a:avLst/>
            </a:prstGeom>
            <a:noFill/>
          </p:spPr>
          <p:txBody>
            <a:bodyPr wrap="square" rtlCol="0">
              <a:spAutoFit/>
            </a:bodyPr>
            <a:lstStyle/>
            <a:p>
              <a:pPr marL="285750" indent="-285750" latinLnBrk="1">
                <a:lnSpc>
                  <a:spcPct val="130000"/>
                </a:lnSpc>
                <a:buClr>
                  <a:srgbClr val="068DC9"/>
                </a:buClr>
                <a:buFont typeface="Wingdings" panose="05000000000000000000" pitchFamily="2" charset="2"/>
                <a:buChar char="l"/>
              </a:pPr>
              <a:r>
                <a:rPr lang="zh-CN" altLang="zh-CN" sz="1400" dirty="0"/>
                <a:t>下蹲时，右脚在前，左脚在后</a:t>
              </a:r>
              <a:endParaRPr lang="zh-CN" altLang="zh-CN" sz="1400" b="1" dirty="0">
                <a:solidFill>
                  <a:schemeClr val="tx1">
                    <a:lumMod val="75000"/>
                    <a:lumOff val="25000"/>
                  </a:schemeClr>
                </a:solidFill>
                <a:cs typeface="+mn-ea"/>
                <a:sym typeface="+mn-lt"/>
              </a:endParaRPr>
            </a:p>
          </p:txBody>
        </p:sp>
        <p:sp>
          <p:nvSpPr>
            <p:cNvPr id="62" name="文本框 61"/>
            <p:cNvSpPr txBox="1"/>
            <p:nvPr/>
          </p:nvSpPr>
          <p:spPr>
            <a:xfrm>
              <a:off x="5934278" y="2000068"/>
              <a:ext cx="5144361" cy="372410"/>
            </a:xfrm>
            <a:prstGeom prst="rect">
              <a:avLst/>
            </a:prstGeom>
            <a:noFill/>
          </p:spPr>
          <p:txBody>
            <a:bodyPr wrap="square" rtlCol="0">
              <a:spAutoFit/>
            </a:bodyPr>
            <a:lstStyle/>
            <a:p>
              <a:pPr marL="285750" indent="-285750" latinLnBrk="1">
                <a:lnSpc>
                  <a:spcPct val="130000"/>
                </a:lnSpc>
                <a:buClr>
                  <a:srgbClr val="068DC9"/>
                </a:buClr>
                <a:buFont typeface="Wingdings" panose="05000000000000000000" pitchFamily="2" charset="2"/>
                <a:buChar char="l"/>
              </a:pPr>
              <a:r>
                <a:rPr lang="zh-CN" altLang="zh-CN" sz="1400" dirty="0"/>
                <a:t>右小腿基本垂直于地面，全脚着地</a:t>
              </a:r>
              <a:endParaRPr lang="zh-CN" altLang="zh-CN" sz="1400" b="1" dirty="0">
                <a:solidFill>
                  <a:schemeClr val="tx1">
                    <a:lumMod val="75000"/>
                    <a:lumOff val="25000"/>
                  </a:schemeClr>
                </a:solidFill>
                <a:cs typeface="+mn-ea"/>
                <a:sym typeface="+mn-lt"/>
              </a:endParaRPr>
            </a:p>
          </p:txBody>
        </p:sp>
        <p:sp>
          <p:nvSpPr>
            <p:cNvPr id="63" name="文本框 62"/>
            <p:cNvSpPr txBox="1"/>
            <p:nvPr/>
          </p:nvSpPr>
          <p:spPr>
            <a:xfrm>
              <a:off x="5934278" y="2371350"/>
              <a:ext cx="5144361" cy="652486"/>
            </a:xfrm>
            <a:prstGeom prst="rect">
              <a:avLst/>
            </a:prstGeom>
            <a:noFill/>
          </p:spPr>
          <p:txBody>
            <a:bodyPr wrap="square" rtlCol="0">
              <a:spAutoFit/>
            </a:bodyPr>
            <a:lstStyle/>
            <a:p>
              <a:pPr marL="285750" indent="-285750" latinLnBrk="1">
                <a:lnSpc>
                  <a:spcPct val="130000"/>
                </a:lnSpc>
                <a:buClr>
                  <a:srgbClr val="068DC9"/>
                </a:buClr>
                <a:buFont typeface="Wingdings" panose="05000000000000000000" pitchFamily="2" charset="2"/>
                <a:buChar char="l"/>
              </a:pPr>
              <a:r>
                <a:rPr lang="zh-CN" altLang="zh-CN" sz="1400" dirty="0"/>
                <a:t>左腿在后与右腿交叉重叠，左膝由后面伸向右侧，左脚跟抬起，脚掌着地</a:t>
              </a:r>
              <a:endParaRPr lang="zh-CN" altLang="zh-CN" sz="1400" b="1" dirty="0">
                <a:solidFill>
                  <a:schemeClr val="tx1">
                    <a:lumMod val="75000"/>
                    <a:lumOff val="25000"/>
                  </a:schemeClr>
                </a:solidFill>
                <a:cs typeface="+mn-ea"/>
                <a:sym typeface="+mn-lt"/>
              </a:endParaRPr>
            </a:p>
          </p:txBody>
        </p:sp>
        <p:cxnSp>
          <p:nvCxnSpPr>
            <p:cNvPr id="64" name="直接连接符 63"/>
            <p:cNvCxnSpPr/>
            <p:nvPr/>
          </p:nvCxnSpPr>
          <p:spPr>
            <a:xfrm>
              <a:off x="5772201" y="1799080"/>
              <a:ext cx="0" cy="1766121"/>
            </a:xfrm>
            <a:prstGeom prst="line">
              <a:avLst/>
            </a:prstGeom>
            <a:solidFill>
              <a:srgbClr val="00A1D8"/>
            </a:solidFill>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65" name="直接连接符 64"/>
            <p:cNvCxnSpPr/>
            <p:nvPr/>
          </p:nvCxnSpPr>
          <p:spPr>
            <a:xfrm flipH="1">
              <a:off x="5772202" y="3565201"/>
              <a:ext cx="162076" cy="1"/>
            </a:xfrm>
            <a:prstGeom prst="line">
              <a:avLst/>
            </a:prstGeom>
            <a:solidFill>
              <a:srgbClr val="00A1D8"/>
            </a:solidFill>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76" name="文本框 75"/>
            <p:cNvSpPr txBox="1"/>
            <p:nvPr/>
          </p:nvSpPr>
          <p:spPr>
            <a:xfrm>
              <a:off x="5934278" y="2997911"/>
              <a:ext cx="5144361" cy="372410"/>
            </a:xfrm>
            <a:prstGeom prst="rect">
              <a:avLst/>
            </a:prstGeom>
            <a:noFill/>
          </p:spPr>
          <p:txBody>
            <a:bodyPr wrap="square" rtlCol="0">
              <a:spAutoFit/>
            </a:bodyPr>
            <a:lstStyle/>
            <a:p>
              <a:pPr marL="285750" indent="-285750" latinLnBrk="1">
                <a:lnSpc>
                  <a:spcPct val="130000"/>
                </a:lnSpc>
                <a:buClr>
                  <a:srgbClr val="068DC9"/>
                </a:buClr>
                <a:buFont typeface="Wingdings" panose="05000000000000000000" pitchFamily="2" charset="2"/>
                <a:buChar char="l"/>
              </a:pPr>
              <a:r>
                <a:rPr lang="zh-CN" altLang="zh-CN" sz="1400" dirty="0"/>
                <a:t>两腿前后靠紧，合力支撑身体</a:t>
              </a:r>
              <a:endParaRPr lang="zh-CN" altLang="zh-CN" sz="1400" b="1" dirty="0">
                <a:solidFill>
                  <a:schemeClr val="tx1">
                    <a:lumMod val="75000"/>
                    <a:lumOff val="25000"/>
                  </a:schemeClr>
                </a:solidFill>
                <a:cs typeface="+mn-ea"/>
                <a:sym typeface="+mn-lt"/>
              </a:endParaRPr>
            </a:p>
          </p:txBody>
        </p:sp>
        <p:sp>
          <p:nvSpPr>
            <p:cNvPr id="77" name="文本框 76"/>
            <p:cNvSpPr txBox="1"/>
            <p:nvPr/>
          </p:nvSpPr>
          <p:spPr>
            <a:xfrm>
              <a:off x="5934278" y="3395941"/>
              <a:ext cx="5144361" cy="372410"/>
            </a:xfrm>
            <a:prstGeom prst="rect">
              <a:avLst/>
            </a:prstGeom>
            <a:noFill/>
          </p:spPr>
          <p:txBody>
            <a:bodyPr wrap="square" rtlCol="0">
              <a:spAutoFit/>
            </a:bodyPr>
            <a:lstStyle/>
            <a:p>
              <a:pPr marL="285750" indent="-285750" latinLnBrk="1">
                <a:lnSpc>
                  <a:spcPct val="130000"/>
                </a:lnSpc>
                <a:buClr>
                  <a:srgbClr val="068DC9"/>
                </a:buClr>
                <a:buFont typeface="Wingdings" panose="05000000000000000000" pitchFamily="2" charset="2"/>
                <a:buChar char="l"/>
              </a:pPr>
              <a:r>
                <a:rPr lang="zh-CN" altLang="zh-CN" sz="1400" dirty="0"/>
                <a:t>臀部向下，上身稍前倾</a:t>
              </a:r>
              <a:endParaRPr lang="zh-CN" altLang="zh-CN" sz="1400" b="1" dirty="0">
                <a:solidFill>
                  <a:schemeClr val="tx1">
                    <a:lumMod val="75000"/>
                    <a:lumOff val="25000"/>
                  </a:schemeClr>
                </a:solidFill>
                <a:cs typeface="+mn-ea"/>
                <a:sym typeface="+mn-lt"/>
              </a:endParaRPr>
            </a:p>
          </p:txBody>
        </p:sp>
        <p:cxnSp>
          <p:nvCxnSpPr>
            <p:cNvPr id="80" name="直接连接符 79"/>
            <p:cNvCxnSpPr/>
            <p:nvPr/>
          </p:nvCxnSpPr>
          <p:spPr>
            <a:xfrm flipH="1">
              <a:off x="5772202" y="1799080"/>
              <a:ext cx="162076" cy="1"/>
            </a:xfrm>
            <a:prstGeom prst="line">
              <a:avLst/>
            </a:prstGeom>
            <a:solidFill>
              <a:srgbClr val="00A1D8"/>
            </a:solidFill>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81" name="直接连接符 80"/>
            <p:cNvCxnSpPr/>
            <p:nvPr/>
          </p:nvCxnSpPr>
          <p:spPr>
            <a:xfrm flipH="1">
              <a:off x="5610124" y="2688896"/>
              <a:ext cx="158430" cy="0"/>
            </a:xfrm>
            <a:prstGeom prst="line">
              <a:avLst/>
            </a:prstGeom>
            <a:solidFill>
              <a:srgbClr val="00A1D8"/>
            </a:solidFill>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sp>
        <p:nvSpPr>
          <p:cNvPr id="85" name="圆角矩形 84"/>
          <p:cNvSpPr/>
          <p:nvPr/>
        </p:nvSpPr>
        <p:spPr>
          <a:xfrm>
            <a:off x="3807325" y="6294474"/>
            <a:ext cx="4577351" cy="455304"/>
          </a:xfrm>
          <a:prstGeom prst="roundRect">
            <a:avLst>
              <a:gd name="adj" fmla="val 50000"/>
            </a:avLst>
          </a:prstGeom>
          <a:noFill/>
          <a:ln w="0">
            <a:solidFill>
              <a:schemeClr val="tx1">
                <a:lumMod val="65000"/>
                <a:lumOff val="35000"/>
              </a:schemeClr>
            </a:solidFill>
          </a:ln>
          <a:effectLst>
            <a:outerShdw blurRad="444500" dist="254000" dir="8100000" sx="71000" sy="71000" algn="tr"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200" dirty="0">
                <a:solidFill>
                  <a:schemeClr val="tx1">
                    <a:lumMod val="65000"/>
                    <a:lumOff val="35000"/>
                  </a:schemeClr>
                </a:solidFill>
                <a:sym typeface="+mn-lt"/>
              </a:rPr>
              <a:t>2.2  </a:t>
            </a:r>
            <a:r>
              <a:rPr lang="zh-CN" altLang="en-US" sz="2200" dirty="0">
                <a:solidFill>
                  <a:schemeClr val="tx1">
                    <a:lumMod val="65000"/>
                    <a:lumOff val="35000"/>
                  </a:schemeClr>
                </a:solidFill>
                <a:sym typeface="+mn-lt"/>
              </a:rPr>
              <a:t>行为篇</a:t>
            </a:r>
          </a:p>
        </p:txBody>
      </p:sp>
    </p:spTree>
  </p:cSld>
  <p:clrMapOvr>
    <a:masterClrMapping/>
  </p:clrMapOvr>
  <p:transition spd="slow" advTm="2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1+#ppt_w/2"/>
                                          </p:val>
                                        </p:tav>
                                        <p:tav tm="100000">
                                          <p:val>
                                            <p:strVal val="#ppt_x"/>
                                          </p:val>
                                        </p:tav>
                                      </p:tavLst>
                                    </p:anim>
                                    <p:anim calcmode="lin" valueType="num">
                                      <p:cBhvr additive="base">
                                        <p:cTn id="8" dur="500" fill="hold"/>
                                        <p:tgtEl>
                                          <p:spTgt spid="1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26"/>
                                        </p:tgtEl>
                                        <p:attrNameLst>
                                          <p:attrName>style.visibility</p:attrName>
                                        </p:attrNameLst>
                                      </p:cBhvr>
                                      <p:to>
                                        <p:strVal val="visible"/>
                                      </p:to>
                                    </p:set>
                                    <p:anim calcmode="lin" valueType="num">
                                      <p:cBhvr additive="base">
                                        <p:cTn id="12" dur="500" fill="hold"/>
                                        <p:tgtEl>
                                          <p:spTgt spid="26"/>
                                        </p:tgtEl>
                                        <p:attrNameLst>
                                          <p:attrName>ppt_x</p:attrName>
                                        </p:attrNameLst>
                                      </p:cBhvr>
                                      <p:tavLst>
                                        <p:tav tm="0">
                                          <p:val>
                                            <p:strVal val="0-#ppt_w/2"/>
                                          </p:val>
                                        </p:tav>
                                        <p:tav tm="100000">
                                          <p:val>
                                            <p:strVal val="#ppt_x"/>
                                          </p:val>
                                        </p:tav>
                                      </p:tavLst>
                                    </p:anim>
                                    <p:anim calcmode="lin" valueType="num">
                                      <p:cBhvr additive="base">
                                        <p:cTn id="13" dur="500" fill="hold"/>
                                        <p:tgtEl>
                                          <p:spTgt spid="26"/>
                                        </p:tgtEl>
                                        <p:attrNameLst>
                                          <p:attrName>ppt_y</p:attrName>
                                        </p:attrNameLst>
                                      </p:cBhvr>
                                      <p:tavLst>
                                        <p:tav tm="0">
                                          <p:val>
                                            <p:strVal val="#ppt_y"/>
                                          </p:val>
                                        </p:tav>
                                        <p:tav tm="100000">
                                          <p:val>
                                            <p:strVal val="#ppt_y"/>
                                          </p:val>
                                        </p:tav>
                                      </p:tavLst>
                                    </p:anim>
                                  </p:childTnLst>
                                </p:cTn>
                              </p:par>
                              <p:par>
                                <p:cTn id="14" presetID="2" presetClass="entr" presetSubtype="8" fill="hold" nodeType="with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additive="base">
                                        <p:cTn id="16" dur="500" fill="hold"/>
                                        <p:tgtEl>
                                          <p:spTgt spid="25"/>
                                        </p:tgtEl>
                                        <p:attrNameLst>
                                          <p:attrName>ppt_x</p:attrName>
                                        </p:attrNameLst>
                                      </p:cBhvr>
                                      <p:tavLst>
                                        <p:tav tm="0">
                                          <p:val>
                                            <p:strVal val="0-#ppt_w/2"/>
                                          </p:val>
                                        </p:tav>
                                        <p:tav tm="100000">
                                          <p:val>
                                            <p:strVal val="#ppt_x"/>
                                          </p:val>
                                        </p:tav>
                                      </p:tavLst>
                                    </p:anim>
                                    <p:anim calcmode="lin" valueType="num">
                                      <p:cBhvr additive="base">
                                        <p:cTn id="17" dur="500" fill="hold"/>
                                        <p:tgtEl>
                                          <p:spTgt spid="25"/>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 presetClass="entr" presetSubtype="8"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500" fill="hold"/>
                                        <p:tgtEl>
                                          <p:spTgt spid="11"/>
                                        </p:tgtEl>
                                        <p:attrNameLst>
                                          <p:attrName>ppt_x</p:attrName>
                                        </p:attrNameLst>
                                      </p:cBhvr>
                                      <p:tavLst>
                                        <p:tav tm="0">
                                          <p:val>
                                            <p:strVal val="0-#ppt_w/2"/>
                                          </p:val>
                                        </p:tav>
                                        <p:tav tm="100000">
                                          <p:val>
                                            <p:strVal val="#ppt_x"/>
                                          </p:val>
                                        </p:tav>
                                      </p:tavLst>
                                    </p:anim>
                                    <p:anim calcmode="lin" valueType="num">
                                      <p:cBhvr additive="base">
                                        <p:cTn id="22" dur="500" fill="hold"/>
                                        <p:tgtEl>
                                          <p:spTgt spid="11"/>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fill="hold" nodeType="after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additive="base">
                                        <p:cTn id="26" dur="500" fill="hold"/>
                                        <p:tgtEl>
                                          <p:spTgt spid="8"/>
                                        </p:tgtEl>
                                        <p:attrNameLst>
                                          <p:attrName>ppt_x</p:attrName>
                                        </p:attrNameLst>
                                      </p:cBhvr>
                                      <p:tavLst>
                                        <p:tav tm="0">
                                          <p:val>
                                            <p:strVal val="1+#ppt_w/2"/>
                                          </p:val>
                                        </p:tav>
                                        <p:tav tm="100000">
                                          <p:val>
                                            <p:strVal val="#ppt_x"/>
                                          </p:val>
                                        </p:tav>
                                      </p:tavLst>
                                    </p:anim>
                                    <p:anim calcmode="lin" valueType="num">
                                      <p:cBhvr additive="base">
                                        <p:cTn id="27" dur="500" fill="hold"/>
                                        <p:tgtEl>
                                          <p:spTgt spid="8"/>
                                        </p:tgtEl>
                                        <p:attrNameLst>
                                          <p:attrName>ppt_y</p:attrName>
                                        </p:attrNameLst>
                                      </p:cBhvr>
                                      <p:tavLst>
                                        <p:tav tm="0">
                                          <p:val>
                                            <p:strVal val="#ppt_y"/>
                                          </p:val>
                                        </p:tav>
                                        <p:tav tm="100000">
                                          <p:val>
                                            <p:strVal val="#ppt_y"/>
                                          </p:val>
                                        </p:tav>
                                      </p:tavLst>
                                    </p:anim>
                                  </p:childTnLst>
                                </p:cTn>
                              </p:par>
                              <p:par>
                                <p:cTn id="28" presetID="2" presetClass="entr" presetSubtype="2" fill="hold" nodeType="withEffect">
                                  <p:stCondLst>
                                    <p:cond delay="0"/>
                                  </p:stCondLst>
                                  <p:childTnLst>
                                    <p:set>
                                      <p:cBhvr>
                                        <p:cTn id="29" dur="1" fill="hold">
                                          <p:stCondLst>
                                            <p:cond delay="0"/>
                                          </p:stCondLst>
                                        </p:cTn>
                                        <p:tgtEl>
                                          <p:spTgt spid="6"/>
                                        </p:tgtEl>
                                        <p:attrNameLst>
                                          <p:attrName>style.visibility</p:attrName>
                                        </p:attrNameLst>
                                      </p:cBhvr>
                                      <p:to>
                                        <p:strVal val="visible"/>
                                      </p:to>
                                    </p:set>
                                    <p:anim calcmode="lin" valueType="num">
                                      <p:cBhvr additive="base">
                                        <p:cTn id="30" dur="500" fill="hold"/>
                                        <p:tgtEl>
                                          <p:spTgt spid="6"/>
                                        </p:tgtEl>
                                        <p:attrNameLst>
                                          <p:attrName>ppt_x</p:attrName>
                                        </p:attrNameLst>
                                      </p:cBhvr>
                                      <p:tavLst>
                                        <p:tav tm="0">
                                          <p:val>
                                            <p:strVal val="1+#ppt_w/2"/>
                                          </p:val>
                                        </p:tav>
                                        <p:tav tm="100000">
                                          <p:val>
                                            <p:strVal val="#ppt_x"/>
                                          </p:val>
                                        </p:tav>
                                      </p:tavLst>
                                    </p:anim>
                                    <p:anim calcmode="lin" valueType="num">
                                      <p:cBhvr additive="base">
                                        <p:cTn id="31"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圆角矩形 19"/>
          <p:cNvSpPr/>
          <p:nvPr/>
        </p:nvSpPr>
        <p:spPr>
          <a:xfrm>
            <a:off x="1498733" y="1520392"/>
            <a:ext cx="1657422" cy="434248"/>
          </a:xfrm>
          <a:prstGeom prst="roundRect">
            <a:avLst>
              <a:gd name="adj" fmla="val 50000"/>
            </a:avLst>
          </a:prstGeom>
          <a:solidFill>
            <a:srgbClr val="00A1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cs typeface="+mn-ea"/>
                <a:sym typeface="+mn-lt"/>
              </a:rPr>
              <a:t>温馨提示：</a:t>
            </a:r>
          </a:p>
        </p:txBody>
      </p:sp>
      <p:grpSp>
        <p:nvGrpSpPr>
          <p:cNvPr id="2" name="组合 1"/>
          <p:cNvGrpSpPr/>
          <p:nvPr/>
        </p:nvGrpSpPr>
        <p:grpSpPr>
          <a:xfrm>
            <a:off x="1530947" y="2271793"/>
            <a:ext cx="8665105" cy="410974"/>
            <a:chOff x="1530947" y="2271793"/>
            <a:chExt cx="8665105" cy="410974"/>
          </a:xfrm>
        </p:grpSpPr>
        <p:cxnSp>
          <p:nvCxnSpPr>
            <p:cNvPr id="6" name="直接连接符 5"/>
            <p:cNvCxnSpPr/>
            <p:nvPr/>
          </p:nvCxnSpPr>
          <p:spPr>
            <a:xfrm>
              <a:off x="1941921" y="2477280"/>
              <a:ext cx="465698" cy="0"/>
            </a:xfrm>
            <a:prstGeom prst="line">
              <a:avLst/>
            </a:prstGeom>
            <a:ln>
              <a:solidFill>
                <a:srgbClr val="00A1D8"/>
              </a:solidFill>
              <a:tailEnd type="oval" w="lg" len="lg"/>
            </a:ln>
          </p:spPr>
          <p:style>
            <a:lnRef idx="1">
              <a:schemeClr val="accent1"/>
            </a:lnRef>
            <a:fillRef idx="0">
              <a:schemeClr val="accent1"/>
            </a:fillRef>
            <a:effectRef idx="0">
              <a:schemeClr val="accent1"/>
            </a:effectRef>
            <a:fontRef idx="minor">
              <a:schemeClr val="tx1"/>
            </a:fontRef>
          </p:style>
        </p:cxnSp>
        <p:sp>
          <p:nvSpPr>
            <p:cNvPr id="7" name="椭圆 6"/>
            <p:cNvSpPr/>
            <p:nvPr/>
          </p:nvSpPr>
          <p:spPr>
            <a:xfrm>
              <a:off x="1530947" y="2271793"/>
              <a:ext cx="410974" cy="410974"/>
            </a:xfrm>
            <a:prstGeom prst="ellipse">
              <a:avLst/>
            </a:prstGeom>
            <a:solidFill>
              <a:srgbClr val="00A1D8"/>
            </a:solidFill>
            <a:ln w="5715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zh-CN" sz="1600" dirty="0">
                  <a:latin typeface="微软雅黑" panose="020B0503020204020204" pitchFamily="34" charset="-122"/>
                  <a:ea typeface="微软雅黑" panose="020B0503020204020204" pitchFamily="34" charset="-122"/>
                </a:rPr>
                <a:t>(1)</a:t>
              </a:r>
              <a:endParaRPr lang="zh-CN" altLang="en-US" sz="1600" dirty="0">
                <a:latin typeface="微软雅黑" panose="020B0503020204020204" pitchFamily="34" charset="-122"/>
                <a:ea typeface="微软雅黑" panose="020B0503020204020204" pitchFamily="34" charset="-122"/>
              </a:endParaRPr>
            </a:p>
          </p:txBody>
        </p:sp>
        <p:sp>
          <p:nvSpPr>
            <p:cNvPr id="8" name="矩形 7"/>
            <p:cNvSpPr/>
            <p:nvPr/>
          </p:nvSpPr>
          <p:spPr>
            <a:xfrm>
              <a:off x="2614276" y="2292614"/>
              <a:ext cx="7581776" cy="369332"/>
            </a:xfrm>
            <a:prstGeom prst="rect">
              <a:avLst/>
            </a:prstGeom>
          </p:spPr>
          <p:txBody>
            <a:bodyPr wrap="square">
              <a:spAutoFit/>
            </a:bodyPr>
            <a:lstStyle/>
            <a:p>
              <a:r>
                <a:rPr lang="zh-CN" altLang="zh-CN" sz="1800" dirty="0"/>
                <a:t>下蹲时一定要注意不要有弯腰、臀部向后撅起的动作</a:t>
              </a:r>
              <a:endParaRPr lang="zh-CN" altLang="en-US" sz="1800" dirty="0">
                <a:solidFill>
                  <a:schemeClr val="tx1">
                    <a:lumMod val="85000"/>
                    <a:lumOff val="15000"/>
                  </a:schemeClr>
                </a:solidFill>
              </a:endParaRPr>
            </a:p>
          </p:txBody>
        </p:sp>
      </p:grpSp>
      <p:grpSp>
        <p:nvGrpSpPr>
          <p:cNvPr id="3" name="组合 2"/>
          <p:cNvGrpSpPr/>
          <p:nvPr/>
        </p:nvGrpSpPr>
        <p:grpSpPr>
          <a:xfrm>
            <a:off x="1530947" y="2917168"/>
            <a:ext cx="8665105" cy="667152"/>
            <a:chOff x="1530947" y="2917168"/>
            <a:chExt cx="8665105" cy="667152"/>
          </a:xfrm>
        </p:grpSpPr>
        <p:cxnSp>
          <p:nvCxnSpPr>
            <p:cNvPr id="9" name="直接连接符 8"/>
            <p:cNvCxnSpPr/>
            <p:nvPr/>
          </p:nvCxnSpPr>
          <p:spPr>
            <a:xfrm>
              <a:off x="1941921" y="3122655"/>
              <a:ext cx="465698" cy="0"/>
            </a:xfrm>
            <a:prstGeom prst="line">
              <a:avLst/>
            </a:prstGeom>
            <a:ln>
              <a:solidFill>
                <a:srgbClr val="00A1D8"/>
              </a:solidFill>
              <a:tailEnd type="oval" w="lg" len="lg"/>
            </a:ln>
          </p:spPr>
          <p:style>
            <a:lnRef idx="1">
              <a:schemeClr val="accent1"/>
            </a:lnRef>
            <a:fillRef idx="0">
              <a:schemeClr val="accent1"/>
            </a:fillRef>
            <a:effectRef idx="0">
              <a:schemeClr val="accent1"/>
            </a:effectRef>
            <a:fontRef idx="minor">
              <a:schemeClr val="tx1"/>
            </a:fontRef>
          </p:style>
        </p:cxnSp>
        <p:sp>
          <p:nvSpPr>
            <p:cNvPr id="10" name="椭圆 9"/>
            <p:cNvSpPr/>
            <p:nvPr/>
          </p:nvSpPr>
          <p:spPr>
            <a:xfrm>
              <a:off x="1530947" y="2917168"/>
              <a:ext cx="410974" cy="410974"/>
            </a:xfrm>
            <a:prstGeom prst="ellipse">
              <a:avLst/>
            </a:prstGeom>
            <a:solidFill>
              <a:srgbClr val="00A1D8"/>
            </a:solidFill>
            <a:ln w="5715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zh-CN" sz="1600" dirty="0">
                  <a:latin typeface="微软雅黑" panose="020B0503020204020204" pitchFamily="34" charset="-122"/>
                  <a:ea typeface="微软雅黑" panose="020B0503020204020204" pitchFamily="34" charset="-122"/>
                </a:rPr>
                <a:t>(2)</a:t>
              </a:r>
              <a:endParaRPr lang="zh-CN" altLang="en-US" sz="1600" dirty="0">
                <a:latin typeface="微软雅黑" panose="020B0503020204020204" pitchFamily="34" charset="-122"/>
                <a:ea typeface="微软雅黑" panose="020B0503020204020204" pitchFamily="34" charset="-122"/>
              </a:endParaRPr>
            </a:p>
          </p:txBody>
        </p:sp>
        <p:sp>
          <p:nvSpPr>
            <p:cNvPr id="11" name="矩形 10"/>
            <p:cNvSpPr/>
            <p:nvPr/>
          </p:nvSpPr>
          <p:spPr>
            <a:xfrm>
              <a:off x="2614276" y="2937989"/>
              <a:ext cx="7581776" cy="646331"/>
            </a:xfrm>
            <a:prstGeom prst="rect">
              <a:avLst/>
            </a:prstGeom>
          </p:spPr>
          <p:txBody>
            <a:bodyPr wrap="square">
              <a:spAutoFit/>
            </a:bodyPr>
            <a:lstStyle/>
            <a:p>
              <a:r>
                <a:rPr lang="zh-CN" altLang="zh-CN" sz="1800" dirty="0"/>
                <a:t>切忌两腿叉开，两腿展开平衡下蹲，以及下蹲时，露出内衣裤等不雅的动作，以免影响你的姿态美</a:t>
              </a:r>
              <a:endParaRPr lang="zh-CN" altLang="en-US" sz="1800" dirty="0">
                <a:solidFill>
                  <a:schemeClr val="tx1">
                    <a:lumMod val="85000"/>
                    <a:lumOff val="15000"/>
                  </a:schemeClr>
                </a:solidFill>
              </a:endParaRPr>
            </a:p>
          </p:txBody>
        </p:sp>
      </p:grpSp>
      <p:sp>
        <p:nvSpPr>
          <p:cNvPr id="12" name="文本框 11"/>
          <p:cNvSpPr txBox="1"/>
          <p:nvPr/>
        </p:nvSpPr>
        <p:spPr>
          <a:xfrm>
            <a:off x="1157909" y="4024208"/>
            <a:ext cx="9317133" cy="701346"/>
          </a:xfrm>
          <a:prstGeom prst="rect">
            <a:avLst/>
          </a:prstGeom>
          <a:noFill/>
        </p:spPr>
        <p:txBody>
          <a:bodyPr wrap="square" rtlCol="0">
            <a:spAutoFit/>
          </a:bodyPr>
          <a:lstStyle/>
          <a:p>
            <a:pPr marL="285750" indent="-285750" latinLnBrk="1">
              <a:lnSpc>
                <a:spcPct val="130000"/>
              </a:lnSpc>
              <a:buClr>
                <a:srgbClr val="068DC9"/>
              </a:buClr>
              <a:buFont typeface="Wingdings" panose="05000000000000000000" pitchFamily="2" charset="2"/>
              <a:buChar char="l"/>
            </a:pPr>
            <a:r>
              <a:rPr lang="zh-CN" altLang="zh-CN" sz="1600" dirty="0"/>
              <a:t>因此，当要捡起落在地上的东西或拿取低处物品的时候，不可有只弯上身、翘臀部的动作，而是首先走到要捡或拿的东西旁边，再使用正确的蹲姿，将东西拿起</a:t>
            </a:r>
            <a:endParaRPr lang="zh-CN" altLang="zh-CN" sz="1600" b="1" dirty="0">
              <a:solidFill>
                <a:schemeClr val="tx1">
                  <a:lumMod val="75000"/>
                  <a:lumOff val="25000"/>
                </a:schemeClr>
              </a:solidFill>
              <a:cs typeface="+mn-ea"/>
              <a:sym typeface="+mn-lt"/>
            </a:endParaRPr>
          </a:p>
        </p:txBody>
      </p:sp>
      <p:sp>
        <p:nvSpPr>
          <p:cNvPr id="16" name="圆角矩形 15"/>
          <p:cNvSpPr/>
          <p:nvPr/>
        </p:nvSpPr>
        <p:spPr>
          <a:xfrm>
            <a:off x="3795252" y="319104"/>
            <a:ext cx="4601496" cy="474282"/>
          </a:xfrm>
          <a:prstGeom prst="roundRect">
            <a:avLst>
              <a:gd name="adj" fmla="val 50000"/>
            </a:avLst>
          </a:prstGeom>
          <a:gradFill>
            <a:gsLst>
              <a:gs pos="0">
                <a:srgbClr val="067FC9"/>
              </a:gs>
              <a:gs pos="100000">
                <a:srgbClr val="00B2CA"/>
              </a:gs>
            </a:gsLst>
            <a:lin ang="27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200" dirty="0">
                <a:cs typeface="+mn-ea"/>
                <a:sym typeface="+mn-lt"/>
              </a:rPr>
              <a:t>2.2.4</a:t>
            </a:r>
            <a:r>
              <a:rPr lang="zh-CN" altLang="en-US" sz="2200" dirty="0">
                <a:cs typeface="+mn-ea"/>
                <a:sym typeface="+mn-lt"/>
              </a:rPr>
              <a:t>蹲姿</a:t>
            </a:r>
            <a:r>
              <a:rPr lang="en-US" altLang="zh-CN" sz="2200" dirty="0">
                <a:cs typeface="+mn-ea"/>
                <a:sym typeface="+mn-lt"/>
              </a:rPr>
              <a:t>——</a:t>
            </a:r>
            <a:r>
              <a:rPr lang="zh-CN" altLang="en-US" sz="2200" dirty="0">
                <a:cs typeface="+mn-ea"/>
                <a:sym typeface="+mn-lt"/>
              </a:rPr>
              <a:t>别不顾优雅</a:t>
            </a:r>
          </a:p>
        </p:txBody>
      </p:sp>
      <p:sp>
        <p:nvSpPr>
          <p:cNvPr id="18" name="圆角矩形 17"/>
          <p:cNvSpPr/>
          <p:nvPr/>
        </p:nvSpPr>
        <p:spPr>
          <a:xfrm>
            <a:off x="3807325" y="6294474"/>
            <a:ext cx="4577351" cy="455304"/>
          </a:xfrm>
          <a:prstGeom prst="roundRect">
            <a:avLst>
              <a:gd name="adj" fmla="val 50000"/>
            </a:avLst>
          </a:prstGeom>
          <a:noFill/>
          <a:ln w="0">
            <a:solidFill>
              <a:schemeClr val="tx1">
                <a:lumMod val="65000"/>
                <a:lumOff val="35000"/>
              </a:schemeClr>
            </a:solidFill>
          </a:ln>
          <a:effectLst>
            <a:outerShdw blurRad="444500" dist="254000" dir="8100000" sx="71000" sy="71000" algn="tr"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200" dirty="0">
                <a:solidFill>
                  <a:schemeClr val="tx1">
                    <a:lumMod val="65000"/>
                    <a:lumOff val="35000"/>
                  </a:schemeClr>
                </a:solidFill>
                <a:sym typeface="+mn-lt"/>
              </a:rPr>
              <a:t>2.2  </a:t>
            </a:r>
            <a:r>
              <a:rPr lang="zh-CN" altLang="en-US" sz="2200" dirty="0">
                <a:solidFill>
                  <a:schemeClr val="tx1">
                    <a:lumMod val="65000"/>
                    <a:lumOff val="35000"/>
                  </a:schemeClr>
                </a:solidFill>
                <a:sym typeface="+mn-lt"/>
              </a:rPr>
              <a:t>行为篇</a:t>
            </a:r>
          </a:p>
        </p:txBody>
      </p:sp>
    </p:spTree>
  </p:cSld>
  <p:clrMapOvr>
    <a:masterClrMapping/>
  </p:clrMapOvr>
  <p:transition spd="slow" advTm="2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1+#ppt_w/2"/>
                                          </p:val>
                                        </p:tav>
                                        <p:tav tm="100000">
                                          <p:val>
                                            <p:strVal val="#ppt_x"/>
                                          </p:val>
                                        </p:tav>
                                      </p:tavLst>
                                    </p:anim>
                                    <p:anim calcmode="lin" valueType="num">
                                      <p:cBhvr additive="base">
                                        <p:cTn id="8" dur="500" fill="hold"/>
                                        <p:tgtEl>
                                          <p:spTgt spid="1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2" presetClass="entr" presetSubtype="0" fill="hold" grpId="0" nodeType="after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1000"/>
                                        <p:tgtEl>
                                          <p:spTgt spid="20"/>
                                        </p:tgtEl>
                                      </p:cBhvr>
                                    </p:animEffect>
                                    <p:anim calcmode="lin" valueType="num">
                                      <p:cBhvr>
                                        <p:cTn id="13" dur="1000" fill="hold"/>
                                        <p:tgtEl>
                                          <p:spTgt spid="20"/>
                                        </p:tgtEl>
                                        <p:attrNameLst>
                                          <p:attrName>ppt_x</p:attrName>
                                        </p:attrNameLst>
                                      </p:cBhvr>
                                      <p:tavLst>
                                        <p:tav tm="0">
                                          <p:val>
                                            <p:strVal val="#ppt_x"/>
                                          </p:val>
                                        </p:tav>
                                        <p:tav tm="100000">
                                          <p:val>
                                            <p:strVal val="#ppt_x"/>
                                          </p:val>
                                        </p:tav>
                                      </p:tavLst>
                                    </p:anim>
                                    <p:anim calcmode="lin" valueType="num">
                                      <p:cBhvr>
                                        <p:cTn id="14" dur="1000" fill="hold"/>
                                        <p:tgtEl>
                                          <p:spTgt spid="20"/>
                                        </p:tgtEl>
                                        <p:attrNameLst>
                                          <p:attrName>ppt_y</p:attrName>
                                        </p:attrNameLst>
                                      </p:cBhvr>
                                      <p:tavLst>
                                        <p:tav tm="0">
                                          <p:val>
                                            <p:strVal val="#ppt_y+.1"/>
                                          </p:val>
                                        </p:tav>
                                        <p:tav tm="100000">
                                          <p:val>
                                            <p:strVal val="#ppt_y"/>
                                          </p:val>
                                        </p:tav>
                                      </p:tavLst>
                                    </p:anim>
                                  </p:childTnLst>
                                </p:cTn>
                              </p:par>
                            </p:childTnLst>
                          </p:cTn>
                        </p:par>
                        <p:par>
                          <p:cTn id="15" fill="hold">
                            <p:stCondLst>
                              <p:cond delay="1500"/>
                            </p:stCondLst>
                            <p:childTnLst>
                              <p:par>
                                <p:cTn id="16" presetID="2" presetClass="entr" presetSubtype="4"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additive="base">
                                        <p:cTn id="18" dur="500" fill="hold"/>
                                        <p:tgtEl>
                                          <p:spTgt spid="2"/>
                                        </p:tgtEl>
                                        <p:attrNameLst>
                                          <p:attrName>ppt_x</p:attrName>
                                        </p:attrNameLst>
                                      </p:cBhvr>
                                      <p:tavLst>
                                        <p:tav tm="0">
                                          <p:val>
                                            <p:strVal val="#ppt_x"/>
                                          </p:val>
                                        </p:tav>
                                        <p:tav tm="100000">
                                          <p:val>
                                            <p:strVal val="#ppt_x"/>
                                          </p:val>
                                        </p:tav>
                                      </p:tavLst>
                                    </p:anim>
                                    <p:anim calcmode="lin" valueType="num">
                                      <p:cBhvr additive="base">
                                        <p:cTn id="19" dur="500" fill="hold"/>
                                        <p:tgtEl>
                                          <p:spTgt spid="2"/>
                                        </p:tgtEl>
                                        <p:attrNameLst>
                                          <p:attrName>ppt_y</p:attrName>
                                        </p:attrNameLst>
                                      </p:cBhvr>
                                      <p:tavLst>
                                        <p:tav tm="0">
                                          <p:val>
                                            <p:strVal val="1+#ppt_h/2"/>
                                          </p:val>
                                        </p:tav>
                                        <p:tav tm="100000">
                                          <p:val>
                                            <p:strVal val="#ppt_y"/>
                                          </p:val>
                                        </p:tav>
                                      </p:tavLst>
                                    </p:anim>
                                  </p:childTnLst>
                                </p:cTn>
                              </p:par>
                              <p:par>
                                <p:cTn id="20" presetID="2" presetClass="entr" presetSubtype="4" fill="hold" nodeType="with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ppt_x"/>
                                          </p:val>
                                        </p:tav>
                                        <p:tav tm="100000">
                                          <p:val>
                                            <p:strVal val="#ppt_x"/>
                                          </p:val>
                                        </p:tav>
                                      </p:tavLst>
                                    </p:anim>
                                    <p:anim calcmode="lin" valueType="num">
                                      <p:cBhvr additive="base">
                                        <p:cTn id="23" dur="500" fill="hold"/>
                                        <p:tgtEl>
                                          <p:spTgt spid="3"/>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2" presetClass="entr" presetSubtype="1"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up)">
                                      <p:cBhvr>
                                        <p:cTn id="2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2" grpId="0"/>
      <p:bldP spid="1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圆角矩形 16"/>
          <p:cNvSpPr/>
          <p:nvPr/>
        </p:nvSpPr>
        <p:spPr>
          <a:xfrm>
            <a:off x="3771331" y="400513"/>
            <a:ext cx="4649338" cy="402844"/>
          </a:xfrm>
          <a:prstGeom prst="roundRect">
            <a:avLst>
              <a:gd name="adj" fmla="val 50000"/>
            </a:avLst>
          </a:prstGeom>
          <a:gradFill>
            <a:gsLst>
              <a:gs pos="0">
                <a:srgbClr val="067FC9"/>
              </a:gs>
              <a:gs pos="100000">
                <a:srgbClr val="00B2CA"/>
              </a:gs>
            </a:gsLst>
            <a:lin ang="27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800" dirty="0">
                <a:cs typeface="+mn-ea"/>
                <a:sym typeface="+mn-lt"/>
              </a:rPr>
              <a:t>2.2.5</a:t>
            </a:r>
            <a:r>
              <a:rPr lang="zh-CN" altLang="zh-CN" sz="1800" dirty="0"/>
              <a:t>递物——讲究安全、便利、尊重</a:t>
            </a:r>
            <a:endParaRPr lang="zh-CN" altLang="en-US" sz="1800" dirty="0">
              <a:cs typeface="+mn-ea"/>
              <a:sym typeface="+mn-lt"/>
            </a:endParaRPr>
          </a:p>
        </p:txBody>
      </p:sp>
      <p:sp>
        <p:nvSpPr>
          <p:cNvPr id="22" name="文本框 21"/>
          <p:cNvSpPr txBox="1"/>
          <p:nvPr/>
        </p:nvSpPr>
        <p:spPr>
          <a:xfrm>
            <a:off x="1236567" y="1235456"/>
            <a:ext cx="9317133" cy="701346"/>
          </a:xfrm>
          <a:prstGeom prst="rect">
            <a:avLst/>
          </a:prstGeom>
          <a:noFill/>
        </p:spPr>
        <p:txBody>
          <a:bodyPr wrap="square" rtlCol="0">
            <a:spAutoFit/>
          </a:bodyPr>
          <a:lstStyle/>
          <a:p>
            <a:pPr marL="285750" indent="-285750" latinLnBrk="1">
              <a:lnSpc>
                <a:spcPct val="130000"/>
              </a:lnSpc>
              <a:buClr>
                <a:srgbClr val="068DC9"/>
              </a:buClr>
              <a:buFont typeface="Wingdings" panose="05000000000000000000" pitchFamily="2" charset="2"/>
              <a:buChar char="l"/>
            </a:pPr>
            <a:r>
              <a:rPr lang="zh-CN" altLang="zh-CN" sz="1600" dirty="0"/>
              <a:t>行为举止要考虑到是否有礼貌，是否伤害他人。以日常生活常见的递交物品为例，请把握递交物品三原则：安全、便利、尊重。</a:t>
            </a:r>
            <a:endParaRPr lang="zh-CN" altLang="zh-CN" sz="1600" b="1" dirty="0">
              <a:solidFill>
                <a:schemeClr val="tx1">
                  <a:lumMod val="75000"/>
                  <a:lumOff val="25000"/>
                </a:schemeClr>
              </a:solidFill>
              <a:cs typeface="+mn-ea"/>
              <a:sym typeface="+mn-lt"/>
            </a:endParaRPr>
          </a:p>
        </p:txBody>
      </p:sp>
      <p:sp>
        <p:nvSpPr>
          <p:cNvPr id="23" name="文本框 22"/>
          <p:cNvSpPr txBox="1"/>
          <p:nvPr/>
        </p:nvSpPr>
        <p:spPr>
          <a:xfrm>
            <a:off x="1236567" y="2074347"/>
            <a:ext cx="9317133" cy="701346"/>
          </a:xfrm>
          <a:prstGeom prst="rect">
            <a:avLst/>
          </a:prstGeom>
          <a:noFill/>
        </p:spPr>
        <p:txBody>
          <a:bodyPr wrap="square" rtlCol="0">
            <a:spAutoFit/>
          </a:bodyPr>
          <a:lstStyle/>
          <a:p>
            <a:pPr marL="285750" indent="-285750" latinLnBrk="1">
              <a:lnSpc>
                <a:spcPct val="130000"/>
              </a:lnSpc>
              <a:buClr>
                <a:srgbClr val="068DC9"/>
              </a:buClr>
              <a:buFont typeface="Wingdings" panose="05000000000000000000" pitchFamily="2" charset="2"/>
              <a:buChar char="l"/>
            </a:pPr>
            <a:r>
              <a:rPr lang="zh-CN" altLang="zh-CN" sz="1600" dirty="0"/>
              <a:t>若递刀递笔给他人，就必须“授人以柄”，千万不要把刀尖、笔尖对着他人递过去，要令人有安全感并使对方很方便地接住，还要等对方接稳后才能松手，这就是尊重他人的表现。</a:t>
            </a:r>
            <a:endParaRPr lang="zh-CN" altLang="zh-CN" sz="1600" b="1" dirty="0">
              <a:solidFill>
                <a:schemeClr val="tx1">
                  <a:lumMod val="75000"/>
                  <a:lumOff val="25000"/>
                </a:schemeClr>
              </a:solidFill>
              <a:cs typeface="+mn-ea"/>
              <a:sym typeface="+mn-lt"/>
            </a:endParaRPr>
          </a:p>
        </p:txBody>
      </p:sp>
      <p:sp>
        <p:nvSpPr>
          <p:cNvPr id="24" name="文本框 23"/>
          <p:cNvSpPr txBox="1"/>
          <p:nvPr/>
        </p:nvSpPr>
        <p:spPr>
          <a:xfrm>
            <a:off x="1236567" y="2913238"/>
            <a:ext cx="9317133" cy="701346"/>
          </a:xfrm>
          <a:prstGeom prst="rect">
            <a:avLst/>
          </a:prstGeom>
          <a:noFill/>
        </p:spPr>
        <p:txBody>
          <a:bodyPr wrap="square" rtlCol="0">
            <a:spAutoFit/>
          </a:bodyPr>
          <a:lstStyle/>
          <a:p>
            <a:pPr marL="285750" indent="-285750" latinLnBrk="1">
              <a:lnSpc>
                <a:spcPct val="130000"/>
              </a:lnSpc>
              <a:buClr>
                <a:srgbClr val="068DC9"/>
              </a:buClr>
              <a:buFont typeface="Wingdings" panose="05000000000000000000" pitchFamily="2" charset="2"/>
              <a:buChar char="l"/>
            </a:pPr>
            <a:r>
              <a:rPr lang="zh-CN" altLang="zh-CN" sz="1600" dirty="0"/>
              <a:t>端茶递水最好双手递上，注意不要溅湿他人</a:t>
            </a:r>
            <a:r>
              <a:rPr lang="en-US" altLang="zh-CN" sz="1600" dirty="0"/>
              <a:t>;</a:t>
            </a:r>
            <a:r>
              <a:rPr lang="zh-CN" altLang="zh-CN" sz="1600" dirty="0"/>
              <a:t>要讲究卫生，捧茶杯的手不要触及杯口上沿，避免客人喝水时嘴唇碰到你手指接触过的地方。</a:t>
            </a:r>
            <a:endParaRPr lang="zh-CN" altLang="zh-CN" sz="1600" b="1" dirty="0">
              <a:solidFill>
                <a:schemeClr val="tx1">
                  <a:lumMod val="75000"/>
                  <a:lumOff val="25000"/>
                </a:schemeClr>
              </a:solidFill>
              <a:cs typeface="+mn-ea"/>
              <a:sym typeface="+mn-lt"/>
            </a:endParaRPr>
          </a:p>
        </p:txBody>
      </p:sp>
      <p:sp>
        <p:nvSpPr>
          <p:cNvPr id="25" name="文本框 24"/>
          <p:cNvSpPr txBox="1"/>
          <p:nvPr/>
        </p:nvSpPr>
        <p:spPr>
          <a:xfrm>
            <a:off x="1236567" y="3752129"/>
            <a:ext cx="9317133" cy="701346"/>
          </a:xfrm>
          <a:prstGeom prst="rect">
            <a:avLst/>
          </a:prstGeom>
          <a:noFill/>
        </p:spPr>
        <p:txBody>
          <a:bodyPr wrap="square" rtlCol="0">
            <a:spAutoFit/>
          </a:bodyPr>
          <a:lstStyle>
            <a:defPPr>
              <a:defRPr lang="en-US"/>
            </a:defPPr>
            <a:lvl1pPr marL="285750" indent="-285750" latinLnBrk="1">
              <a:lnSpc>
                <a:spcPct val="130000"/>
              </a:lnSpc>
              <a:buClr>
                <a:srgbClr val="068DC9"/>
              </a:buClr>
              <a:buFont typeface="Wingdings" panose="05000000000000000000" pitchFamily="2" charset="2"/>
              <a:buChar char="l"/>
              <a:defRPr sz="1400"/>
            </a:lvl1pPr>
          </a:lstStyle>
          <a:p>
            <a:r>
              <a:rPr lang="zh-CN" altLang="zh-CN" sz="1600" dirty="0"/>
              <a:t>若递交书本、文件，也要尽量双手递上，让文字正向朝着对方，使对方一目了然，不能只顾自己方便而让他人接过书本文件后再倒转一下才看清文字。</a:t>
            </a:r>
          </a:p>
        </p:txBody>
      </p:sp>
      <p:sp>
        <p:nvSpPr>
          <p:cNvPr id="26" name="文本框 25"/>
          <p:cNvSpPr txBox="1"/>
          <p:nvPr/>
        </p:nvSpPr>
        <p:spPr>
          <a:xfrm>
            <a:off x="1236567" y="4591021"/>
            <a:ext cx="9317133" cy="1021433"/>
          </a:xfrm>
          <a:prstGeom prst="rect">
            <a:avLst/>
          </a:prstGeom>
          <a:noFill/>
        </p:spPr>
        <p:txBody>
          <a:bodyPr wrap="square" rtlCol="0">
            <a:spAutoFit/>
          </a:bodyPr>
          <a:lstStyle>
            <a:defPPr>
              <a:defRPr lang="en-US"/>
            </a:defPPr>
            <a:lvl1pPr marL="285750" indent="-285750" latinLnBrk="1">
              <a:lnSpc>
                <a:spcPct val="130000"/>
              </a:lnSpc>
              <a:buClr>
                <a:srgbClr val="068DC9"/>
              </a:buClr>
              <a:buFont typeface="Wingdings" panose="05000000000000000000" pitchFamily="2" charset="2"/>
              <a:buChar char="l"/>
              <a:defRPr sz="1400"/>
            </a:lvl1pPr>
          </a:lstStyle>
          <a:p>
            <a:r>
              <a:rPr lang="zh-CN" altLang="zh-CN" sz="1600" dirty="0"/>
              <a:t>递交物品时一般要求和颜悦色，并说：“请接好”、“请用茶”、“请收好”之类的礼貌语，还要注意目光的交流，双方最好处于“平视”状态，尽量避免“俯视”时的傲慢、施舍之意或“仰视”时的畏惧、讨好之态。</a:t>
            </a:r>
          </a:p>
        </p:txBody>
      </p:sp>
      <p:sp>
        <p:nvSpPr>
          <p:cNvPr id="28" name="圆角矩形 27"/>
          <p:cNvSpPr/>
          <p:nvPr/>
        </p:nvSpPr>
        <p:spPr>
          <a:xfrm>
            <a:off x="3807325" y="6294474"/>
            <a:ext cx="4577351" cy="455304"/>
          </a:xfrm>
          <a:prstGeom prst="roundRect">
            <a:avLst>
              <a:gd name="adj" fmla="val 50000"/>
            </a:avLst>
          </a:prstGeom>
          <a:noFill/>
          <a:ln w="0">
            <a:solidFill>
              <a:schemeClr val="tx1">
                <a:lumMod val="65000"/>
                <a:lumOff val="35000"/>
              </a:schemeClr>
            </a:solidFill>
          </a:ln>
          <a:effectLst>
            <a:outerShdw blurRad="444500" dist="254000" dir="8100000" sx="71000" sy="71000" algn="tr"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200" dirty="0">
                <a:solidFill>
                  <a:schemeClr val="tx1">
                    <a:lumMod val="65000"/>
                    <a:lumOff val="35000"/>
                  </a:schemeClr>
                </a:solidFill>
                <a:sym typeface="+mn-lt"/>
              </a:rPr>
              <a:t>2.2  </a:t>
            </a:r>
            <a:r>
              <a:rPr lang="zh-CN" altLang="en-US" sz="2200" dirty="0">
                <a:solidFill>
                  <a:schemeClr val="tx1">
                    <a:lumMod val="65000"/>
                    <a:lumOff val="35000"/>
                  </a:schemeClr>
                </a:solidFill>
                <a:sym typeface="+mn-lt"/>
              </a:rPr>
              <a:t>行为篇</a:t>
            </a:r>
          </a:p>
        </p:txBody>
      </p:sp>
    </p:spTree>
  </p:cSld>
  <p:clrMapOvr>
    <a:masterClrMapping/>
  </p:clrMapOvr>
  <p:transition spd="slow" advTm="2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1+#ppt_w/2"/>
                                          </p:val>
                                        </p:tav>
                                        <p:tav tm="100000">
                                          <p:val>
                                            <p:strVal val="#ppt_x"/>
                                          </p:val>
                                        </p:tav>
                                      </p:tavLst>
                                    </p:anim>
                                    <p:anim calcmode="lin" valueType="num">
                                      <p:cBhvr additive="base">
                                        <p:cTn id="8" dur="500" fill="hold"/>
                                        <p:tgtEl>
                                          <p:spTgt spid="1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22"/>
                                        </p:tgtEl>
                                        <p:attrNameLst>
                                          <p:attrName>style.visibility</p:attrName>
                                        </p:attrNameLst>
                                      </p:cBhvr>
                                      <p:to>
                                        <p:strVal val="visible"/>
                                      </p:to>
                                    </p:set>
                                    <p:anim calcmode="lin" valueType="num">
                                      <p:cBhvr additive="base">
                                        <p:cTn id="12" dur="500" fill="hold"/>
                                        <p:tgtEl>
                                          <p:spTgt spid="22"/>
                                        </p:tgtEl>
                                        <p:attrNameLst>
                                          <p:attrName>ppt_x</p:attrName>
                                        </p:attrNameLst>
                                      </p:cBhvr>
                                      <p:tavLst>
                                        <p:tav tm="0">
                                          <p:val>
                                            <p:strVal val="#ppt_x"/>
                                          </p:val>
                                        </p:tav>
                                        <p:tav tm="100000">
                                          <p:val>
                                            <p:strVal val="#ppt_x"/>
                                          </p:val>
                                        </p:tav>
                                      </p:tavLst>
                                    </p:anim>
                                    <p:anim calcmode="lin" valueType="num">
                                      <p:cBhvr additive="base">
                                        <p:cTn id="13" dur="500" fill="hold"/>
                                        <p:tgtEl>
                                          <p:spTgt spid="22"/>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 calcmode="lin" valueType="num">
                                      <p:cBhvr additive="base">
                                        <p:cTn id="16" dur="500" fill="hold"/>
                                        <p:tgtEl>
                                          <p:spTgt spid="23"/>
                                        </p:tgtEl>
                                        <p:attrNameLst>
                                          <p:attrName>ppt_x</p:attrName>
                                        </p:attrNameLst>
                                      </p:cBhvr>
                                      <p:tavLst>
                                        <p:tav tm="0">
                                          <p:val>
                                            <p:strVal val="#ppt_x"/>
                                          </p:val>
                                        </p:tav>
                                        <p:tav tm="100000">
                                          <p:val>
                                            <p:strVal val="#ppt_x"/>
                                          </p:val>
                                        </p:tav>
                                      </p:tavLst>
                                    </p:anim>
                                    <p:anim calcmode="lin" valueType="num">
                                      <p:cBhvr additive="base">
                                        <p:cTn id="17" dur="500" fill="hold"/>
                                        <p:tgtEl>
                                          <p:spTgt spid="23"/>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24"/>
                                        </p:tgtEl>
                                        <p:attrNameLst>
                                          <p:attrName>style.visibility</p:attrName>
                                        </p:attrNameLst>
                                      </p:cBhvr>
                                      <p:to>
                                        <p:strVal val="visible"/>
                                      </p:to>
                                    </p:set>
                                    <p:anim calcmode="lin" valueType="num">
                                      <p:cBhvr additive="base">
                                        <p:cTn id="20" dur="500" fill="hold"/>
                                        <p:tgtEl>
                                          <p:spTgt spid="24"/>
                                        </p:tgtEl>
                                        <p:attrNameLst>
                                          <p:attrName>ppt_x</p:attrName>
                                        </p:attrNameLst>
                                      </p:cBhvr>
                                      <p:tavLst>
                                        <p:tav tm="0">
                                          <p:val>
                                            <p:strVal val="#ppt_x"/>
                                          </p:val>
                                        </p:tav>
                                        <p:tav tm="100000">
                                          <p:val>
                                            <p:strVal val="#ppt_x"/>
                                          </p:val>
                                        </p:tav>
                                      </p:tavLst>
                                    </p:anim>
                                    <p:anim calcmode="lin" valueType="num">
                                      <p:cBhvr additive="base">
                                        <p:cTn id="21" dur="500" fill="hold"/>
                                        <p:tgtEl>
                                          <p:spTgt spid="24"/>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additive="base">
                                        <p:cTn id="24" dur="500" fill="hold"/>
                                        <p:tgtEl>
                                          <p:spTgt spid="25"/>
                                        </p:tgtEl>
                                        <p:attrNameLst>
                                          <p:attrName>ppt_x</p:attrName>
                                        </p:attrNameLst>
                                      </p:cBhvr>
                                      <p:tavLst>
                                        <p:tav tm="0">
                                          <p:val>
                                            <p:strVal val="#ppt_x"/>
                                          </p:val>
                                        </p:tav>
                                        <p:tav tm="100000">
                                          <p:val>
                                            <p:strVal val="#ppt_x"/>
                                          </p:val>
                                        </p:tav>
                                      </p:tavLst>
                                    </p:anim>
                                    <p:anim calcmode="lin" valueType="num">
                                      <p:cBhvr additive="base">
                                        <p:cTn id="25" dur="500" fill="hold"/>
                                        <p:tgtEl>
                                          <p:spTgt spid="25"/>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additive="base">
                                        <p:cTn id="28" dur="500" fill="hold"/>
                                        <p:tgtEl>
                                          <p:spTgt spid="26"/>
                                        </p:tgtEl>
                                        <p:attrNameLst>
                                          <p:attrName>ppt_x</p:attrName>
                                        </p:attrNameLst>
                                      </p:cBhvr>
                                      <p:tavLst>
                                        <p:tav tm="0">
                                          <p:val>
                                            <p:strVal val="#ppt_x"/>
                                          </p:val>
                                        </p:tav>
                                        <p:tav tm="100000">
                                          <p:val>
                                            <p:strVal val="#ppt_x"/>
                                          </p:val>
                                        </p:tav>
                                      </p:tavLst>
                                    </p:anim>
                                    <p:anim calcmode="lin" valueType="num">
                                      <p:cBhvr additive="base">
                                        <p:cTn id="29"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2" grpId="0"/>
      <p:bldP spid="23" grpId="0"/>
      <p:bldP spid="24" grpId="0"/>
      <p:bldP spid="25" grpId="0"/>
      <p:bldP spid="2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圆角矩形 16"/>
          <p:cNvSpPr/>
          <p:nvPr/>
        </p:nvSpPr>
        <p:spPr>
          <a:xfrm>
            <a:off x="3660352" y="396027"/>
            <a:ext cx="4871297" cy="402844"/>
          </a:xfrm>
          <a:prstGeom prst="roundRect">
            <a:avLst>
              <a:gd name="adj" fmla="val 50000"/>
            </a:avLst>
          </a:prstGeom>
          <a:gradFill>
            <a:gsLst>
              <a:gs pos="0">
                <a:srgbClr val="067FC9"/>
              </a:gs>
              <a:gs pos="100000">
                <a:srgbClr val="00B2CA"/>
              </a:gs>
            </a:gsLst>
            <a:lin ang="27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800" dirty="0">
                <a:cs typeface="+mn-ea"/>
                <a:sym typeface="+mn-lt"/>
              </a:rPr>
              <a:t>2.2.6</a:t>
            </a:r>
            <a:r>
              <a:rPr lang="zh-CN" altLang="zh-CN" sz="1800" dirty="0"/>
              <a:t>其他行为——注意情境、角色、距离</a:t>
            </a:r>
            <a:endParaRPr lang="zh-CN" altLang="en-US" sz="1800" dirty="0">
              <a:cs typeface="+mn-ea"/>
              <a:sym typeface="+mn-lt"/>
            </a:endParaRPr>
          </a:p>
        </p:txBody>
      </p:sp>
      <p:grpSp>
        <p:nvGrpSpPr>
          <p:cNvPr id="2" name="组合 1"/>
          <p:cNvGrpSpPr/>
          <p:nvPr/>
        </p:nvGrpSpPr>
        <p:grpSpPr>
          <a:xfrm>
            <a:off x="1372187" y="1281186"/>
            <a:ext cx="8627219" cy="382305"/>
            <a:chOff x="1372187" y="1281186"/>
            <a:chExt cx="8627219" cy="382305"/>
          </a:xfrm>
        </p:grpSpPr>
        <p:sp>
          <p:nvSpPr>
            <p:cNvPr id="9" name="矩形 8"/>
            <p:cNvSpPr/>
            <p:nvPr/>
          </p:nvSpPr>
          <p:spPr>
            <a:xfrm>
              <a:off x="3113901" y="1294159"/>
              <a:ext cx="6885505" cy="369332"/>
            </a:xfrm>
            <a:prstGeom prst="rect">
              <a:avLst/>
            </a:prstGeom>
          </p:spPr>
          <p:txBody>
            <a:bodyPr wrap="square">
              <a:spAutoFit/>
            </a:bodyPr>
            <a:lstStyle/>
            <a:p>
              <a:r>
                <a:rPr lang="zh-CN" altLang="zh-CN" sz="1800" dirty="0">
                  <a:solidFill>
                    <a:schemeClr val="tx1">
                      <a:lumMod val="75000"/>
                      <a:lumOff val="25000"/>
                    </a:schemeClr>
                  </a:solidFill>
                </a:rPr>
                <a:t>行为举止应恰到好处。举止三要素：情境、角色、距离</a:t>
              </a:r>
              <a:endParaRPr lang="zh-CN" altLang="en-US" sz="1800" dirty="0">
                <a:solidFill>
                  <a:schemeClr val="tx1">
                    <a:lumMod val="75000"/>
                    <a:lumOff val="25000"/>
                  </a:schemeClr>
                </a:solidFill>
              </a:endParaRPr>
            </a:p>
          </p:txBody>
        </p:sp>
        <p:cxnSp>
          <p:nvCxnSpPr>
            <p:cNvPr id="10" name="直接连接符 9"/>
            <p:cNvCxnSpPr/>
            <p:nvPr/>
          </p:nvCxnSpPr>
          <p:spPr>
            <a:xfrm>
              <a:off x="2544518" y="1463436"/>
              <a:ext cx="465698" cy="0"/>
            </a:xfrm>
            <a:prstGeom prst="line">
              <a:avLst/>
            </a:prstGeom>
            <a:ln>
              <a:solidFill>
                <a:schemeClr val="tx1">
                  <a:lumMod val="50000"/>
                  <a:lumOff val="50000"/>
                </a:schemeClr>
              </a:solidFill>
              <a:tailEnd type="oval" w="lg" len="lg"/>
            </a:ln>
          </p:spPr>
          <p:style>
            <a:lnRef idx="1">
              <a:schemeClr val="accent1"/>
            </a:lnRef>
            <a:fillRef idx="0">
              <a:schemeClr val="accent1"/>
            </a:fillRef>
            <a:effectRef idx="0">
              <a:schemeClr val="accent1"/>
            </a:effectRef>
            <a:fontRef idx="minor">
              <a:schemeClr val="tx1"/>
            </a:fontRef>
          </p:style>
        </p:cxnSp>
        <p:sp>
          <p:nvSpPr>
            <p:cNvPr id="11" name="圆角矩形 10"/>
            <p:cNvSpPr/>
            <p:nvPr/>
          </p:nvSpPr>
          <p:spPr>
            <a:xfrm>
              <a:off x="1372187" y="1281186"/>
              <a:ext cx="1300916" cy="340842"/>
            </a:xfrm>
            <a:prstGeom prst="roundRect">
              <a:avLst>
                <a:gd name="adj" fmla="val 50000"/>
              </a:avLst>
            </a:prstGeom>
            <a:solidFill>
              <a:srgbClr val="00A1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cs typeface="+mn-ea"/>
                  <a:sym typeface="+mn-lt"/>
                </a:rPr>
                <a:t>温馨提示</a:t>
              </a:r>
            </a:p>
          </p:txBody>
        </p:sp>
      </p:grpSp>
      <p:grpSp>
        <p:nvGrpSpPr>
          <p:cNvPr id="4" name="组合 3"/>
          <p:cNvGrpSpPr/>
          <p:nvPr/>
        </p:nvGrpSpPr>
        <p:grpSpPr>
          <a:xfrm>
            <a:off x="852168" y="1932512"/>
            <a:ext cx="9835497" cy="4016003"/>
            <a:chOff x="852168" y="1932512"/>
            <a:chExt cx="9835497" cy="4016003"/>
          </a:xfrm>
        </p:grpSpPr>
        <p:cxnSp>
          <p:nvCxnSpPr>
            <p:cNvPr id="12" name="直接连接符 11"/>
            <p:cNvCxnSpPr/>
            <p:nvPr/>
          </p:nvCxnSpPr>
          <p:spPr>
            <a:xfrm flipH="1">
              <a:off x="1987451" y="3523542"/>
              <a:ext cx="402454" cy="1"/>
            </a:xfrm>
            <a:prstGeom prst="line">
              <a:avLst/>
            </a:prstGeom>
            <a:solidFill>
              <a:srgbClr val="00A1D8"/>
            </a:solidFill>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nvGrpSpPr>
            <p:cNvPr id="13" name="组合 12"/>
            <p:cNvGrpSpPr/>
            <p:nvPr/>
          </p:nvGrpSpPr>
          <p:grpSpPr>
            <a:xfrm>
              <a:off x="852168" y="2870742"/>
              <a:ext cx="1230320" cy="1216396"/>
              <a:chOff x="5301155" y="2830002"/>
              <a:chExt cx="1323381" cy="1308404"/>
            </a:xfrm>
          </p:grpSpPr>
          <p:sp>
            <p:nvSpPr>
              <p:cNvPr id="15" name="椭圆 14"/>
              <p:cNvSpPr/>
              <p:nvPr/>
            </p:nvSpPr>
            <p:spPr>
              <a:xfrm>
                <a:off x="5316132" y="2830002"/>
                <a:ext cx="1308404" cy="1308404"/>
              </a:xfrm>
              <a:prstGeom prst="ellipse">
                <a:avLst/>
              </a:prstGeom>
              <a:gradFill>
                <a:gsLst>
                  <a:gs pos="0">
                    <a:srgbClr val="067FC9"/>
                  </a:gs>
                  <a:gs pos="100000">
                    <a:srgbClr val="00B2CA"/>
                  </a:gs>
                </a:gsLst>
                <a:lin ang="2700000" scaled="1"/>
              </a:gradFill>
              <a:ln>
                <a:noFill/>
              </a:ln>
              <a:effectLst>
                <a:outerShdw blurRad="444500" dist="254000" dir="8100000" algn="tr"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600" dirty="0">
                  <a:cs typeface="+mn-ea"/>
                  <a:sym typeface="+mn-lt"/>
                </a:endParaRPr>
              </a:p>
            </p:txBody>
          </p:sp>
          <p:sp>
            <p:nvSpPr>
              <p:cNvPr id="16" name="TextBox 24"/>
              <p:cNvSpPr txBox="1"/>
              <p:nvPr/>
            </p:nvSpPr>
            <p:spPr>
              <a:xfrm>
                <a:off x="5301155" y="3260727"/>
                <a:ext cx="1323381" cy="463479"/>
              </a:xfrm>
              <a:prstGeom prst="rect">
                <a:avLst/>
              </a:prstGeom>
              <a:noFill/>
            </p:spPr>
            <p:txBody>
              <a:bodyPr wrap="square" lIns="0" tIns="0" rIns="0" bIns="0" rtlCol="0">
                <a:spAutoFit/>
              </a:bodyPr>
              <a:lstStyle/>
              <a:p>
                <a:pPr algn="ctr"/>
                <a:r>
                  <a:rPr lang="zh-CN" altLang="en-US" sz="2800" b="1" dirty="0">
                    <a:solidFill>
                      <a:schemeClr val="bg1"/>
                    </a:solidFill>
                    <a:cs typeface="+mn-ea"/>
                    <a:sym typeface="+mn-lt"/>
                  </a:rPr>
                  <a:t>标准</a:t>
                </a:r>
                <a:endParaRPr lang="en-US" altLang="zh-CN" sz="2800" b="1" dirty="0">
                  <a:solidFill>
                    <a:schemeClr val="bg1"/>
                  </a:solidFill>
                  <a:cs typeface="+mn-ea"/>
                  <a:sym typeface="+mn-lt"/>
                </a:endParaRPr>
              </a:p>
            </p:txBody>
          </p:sp>
        </p:grpSp>
        <p:cxnSp>
          <p:nvCxnSpPr>
            <p:cNvPr id="18" name="直接连接符 17"/>
            <p:cNvCxnSpPr/>
            <p:nvPr/>
          </p:nvCxnSpPr>
          <p:spPr>
            <a:xfrm>
              <a:off x="2389905" y="2163140"/>
              <a:ext cx="0" cy="2831905"/>
            </a:xfrm>
            <a:prstGeom prst="line">
              <a:avLst/>
            </a:prstGeom>
            <a:solidFill>
              <a:srgbClr val="00A1D8"/>
            </a:solidFill>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nvGrpSpPr>
            <p:cNvPr id="19" name="组合 18"/>
            <p:cNvGrpSpPr/>
            <p:nvPr/>
          </p:nvGrpSpPr>
          <p:grpSpPr>
            <a:xfrm>
              <a:off x="2792361" y="1932512"/>
              <a:ext cx="2939846" cy="438821"/>
              <a:chOff x="3168302" y="5874086"/>
              <a:chExt cx="2939846" cy="438821"/>
            </a:xfrm>
          </p:grpSpPr>
          <p:sp>
            <p:nvSpPr>
              <p:cNvPr id="20" name="圆角矩形 19"/>
              <p:cNvSpPr/>
              <p:nvPr/>
            </p:nvSpPr>
            <p:spPr>
              <a:xfrm>
                <a:off x="3168302" y="5874086"/>
                <a:ext cx="2939846" cy="438821"/>
              </a:xfrm>
              <a:prstGeom prst="roundRect">
                <a:avLst>
                  <a:gd name="adj" fmla="val 44160"/>
                </a:avLst>
              </a:prstGeom>
              <a:gradFill>
                <a:gsLst>
                  <a:gs pos="0">
                    <a:srgbClr val="067FC9"/>
                  </a:gs>
                  <a:gs pos="100000">
                    <a:srgbClr val="00B2CA"/>
                  </a:gs>
                </a:gsLst>
                <a:lin ang="2700000" scaled="1"/>
              </a:gradFill>
              <a:ln>
                <a:noFill/>
              </a:ln>
              <a:effectLst>
                <a:outerShdw blurRad="444500" dist="254000" dir="8100000" algn="tr"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solidFill>
                    <a:schemeClr val="bg1"/>
                  </a:solidFill>
                  <a:cs typeface="+mn-ea"/>
                  <a:sym typeface="+mn-lt"/>
                </a:endParaRPr>
              </a:p>
            </p:txBody>
          </p:sp>
          <p:sp>
            <p:nvSpPr>
              <p:cNvPr id="21" name="文本框 20"/>
              <p:cNvSpPr txBox="1"/>
              <p:nvPr/>
            </p:nvSpPr>
            <p:spPr>
              <a:xfrm>
                <a:off x="3647185" y="5904659"/>
                <a:ext cx="2193178" cy="400110"/>
              </a:xfrm>
              <a:prstGeom prst="rect">
                <a:avLst/>
              </a:prstGeom>
              <a:noFill/>
            </p:spPr>
            <p:txBody>
              <a:bodyPr wrap="square" rtlCol="0">
                <a:spAutoFit/>
              </a:bodyPr>
              <a:lstStyle/>
              <a:p>
                <a:pPr latinLnBrk="1"/>
                <a:r>
                  <a:rPr lang="zh-CN" altLang="zh-CN" sz="2000" b="1" dirty="0">
                    <a:solidFill>
                      <a:schemeClr val="bg1"/>
                    </a:solidFill>
                  </a:rPr>
                  <a:t>随情境变化</a:t>
                </a:r>
                <a:endParaRPr lang="zh-CN" altLang="zh-CN" sz="2000" dirty="0">
                  <a:solidFill>
                    <a:schemeClr val="bg1"/>
                  </a:solidFill>
                  <a:cs typeface="+mn-ea"/>
                  <a:sym typeface="+mn-lt"/>
                </a:endParaRPr>
              </a:p>
            </p:txBody>
          </p:sp>
          <p:grpSp>
            <p:nvGrpSpPr>
              <p:cNvPr id="27" name="组合 26"/>
              <p:cNvGrpSpPr/>
              <p:nvPr/>
            </p:nvGrpSpPr>
            <p:grpSpPr>
              <a:xfrm>
                <a:off x="3239728" y="5893963"/>
                <a:ext cx="321590" cy="400110"/>
                <a:chOff x="3248461" y="1698991"/>
                <a:chExt cx="321590" cy="400110"/>
              </a:xfrm>
            </p:grpSpPr>
            <p:sp>
              <p:nvSpPr>
                <p:cNvPr id="28" name="文本框 27"/>
                <p:cNvSpPr txBox="1"/>
                <p:nvPr/>
              </p:nvSpPr>
              <p:spPr>
                <a:xfrm>
                  <a:off x="3248461" y="1698991"/>
                  <a:ext cx="321590" cy="400110"/>
                </a:xfrm>
                <a:prstGeom prst="rect">
                  <a:avLst/>
                </a:prstGeom>
                <a:noFill/>
              </p:spPr>
              <p:txBody>
                <a:bodyPr wrap="square" rtlCol="0">
                  <a:spAutoFit/>
                </a:bodyPr>
                <a:lstStyle/>
                <a:p>
                  <a:pPr algn="l" fontAlgn="auto">
                    <a:spcBef>
                      <a:spcPts val="0"/>
                    </a:spcBef>
                    <a:spcAft>
                      <a:spcPts val="0"/>
                    </a:spcAft>
                  </a:pPr>
                  <a:r>
                    <a:rPr lang="en-US" altLang="zh-CN" sz="2000" dirty="0">
                      <a:solidFill>
                        <a:schemeClr val="bg1"/>
                      </a:solidFill>
                      <a:cs typeface="+mn-ea"/>
                      <a:sym typeface="+mn-lt"/>
                    </a:rPr>
                    <a:t>1</a:t>
                  </a:r>
                  <a:endParaRPr lang="zh-CN" altLang="en-US" sz="2000" dirty="0">
                    <a:solidFill>
                      <a:schemeClr val="bg1"/>
                    </a:solidFill>
                    <a:cs typeface="+mn-ea"/>
                    <a:sym typeface="+mn-lt"/>
                  </a:endParaRPr>
                </a:p>
              </p:txBody>
            </p:sp>
            <p:sp>
              <p:nvSpPr>
                <p:cNvPr id="29" name="椭圆 28"/>
                <p:cNvSpPr/>
                <p:nvPr/>
              </p:nvSpPr>
              <p:spPr>
                <a:xfrm>
                  <a:off x="3249781" y="1725414"/>
                  <a:ext cx="318950" cy="318950"/>
                </a:xfrm>
                <a:prstGeom prst="ellipse">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sz="2000">
                    <a:solidFill>
                      <a:schemeClr val="bg1"/>
                    </a:solidFill>
                    <a:cs typeface="+mn-ea"/>
                    <a:sym typeface="+mn-lt"/>
                  </a:endParaRPr>
                </a:p>
              </p:txBody>
            </p:sp>
          </p:grpSp>
        </p:grpSp>
        <p:cxnSp>
          <p:nvCxnSpPr>
            <p:cNvPr id="30" name="直接连接符 29"/>
            <p:cNvCxnSpPr/>
            <p:nvPr/>
          </p:nvCxnSpPr>
          <p:spPr>
            <a:xfrm flipH="1" flipV="1">
              <a:off x="2389905" y="2146312"/>
              <a:ext cx="402456" cy="1"/>
            </a:xfrm>
            <a:prstGeom prst="line">
              <a:avLst/>
            </a:prstGeom>
            <a:solidFill>
              <a:srgbClr val="00A1D8"/>
            </a:solidFill>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flipH="1" flipV="1">
              <a:off x="2389905" y="4995044"/>
              <a:ext cx="402456" cy="1"/>
            </a:xfrm>
            <a:prstGeom prst="line">
              <a:avLst/>
            </a:prstGeom>
            <a:solidFill>
              <a:srgbClr val="00A1D8"/>
            </a:solidFill>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35" name="文本框 34"/>
            <p:cNvSpPr txBox="1"/>
            <p:nvPr/>
          </p:nvSpPr>
          <p:spPr>
            <a:xfrm>
              <a:off x="2792361" y="2490810"/>
              <a:ext cx="7895304" cy="701346"/>
            </a:xfrm>
            <a:prstGeom prst="rect">
              <a:avLst/>
            </a:prstGeom>
            <a:noFill/>
          </p:spPr>
          <p:txBody>
            <a:bodyPr wrap="square" rtlCol="0">
              <a:spAutoFit/>
            </a:bodyPr>
            <a:lstStyle/>
            <a:p>
              <a:pPr marL="285750" indent="-285750" latinLnBrk="1">
                <a:lnSpc>
                  <a:spcPct val="130000"/>
                </a:lnSpc>
                <a:buClr>
                  <a:srgbClr val="068DC9"/>
                </a:buClr>
                <a:buFont typeface="Wingdings" panose="05000000000000000000" pitchFamily="2" charset="2"/>
                <a:buChar char="l"/>
              </a:pPr>
              <a:r>
                <a:rPr lang="zh-CN" altLang="zh-CN" sz="1600" dirty="0"/>
                <a:t>在办公室与在运动场，朋友聚会与商务谈判……所表现出来的举止神态截然不同，才是正常现象</a:t>
              </a:r>
              <a:endParaRPr lang="zh-CN" altLang="zh-CN" sz="1600" b="1" dirty="0">
                <a:solidFill>
                  <a:schemeClr val="tx1">
                    <a:lumMod val="75000"/>
                    <a:lumOff val="25000"/>
                  </a:schemeClr>
                </a:solidFill>
                <a:cs typeface="+mn-ea"/>
                <a:sym typeface="+mn-lt"/>
              </a:endParaRPr>
            </a:p>
          </p:txBody>
        </p:sp>
        <p:grpSp>
          <p:nvGrpSpPr>
            <p:cNvPr id="44" name="组合 43"/>
            <p:cNvGrpSpPr/>
            <p:nvPr/>
          </p:nvGrpSpPr>
          <p:grpSpPr>
            <a:xfrm>
              <a:off x="2792361" y="3435612"/>
              <a:ext cx="2858873" cy="461665"/>
              <a:chOff x="3168302" y="4493878"/>
              <a:chExt cx="2858873" cy="461665"/>
            </a:xfrm>
          </p:grpSpPr>
          <p:sp>
            <p:nvSpPr>
              <p:cNvPr id="45" name="圆角矩形 44"/>
              <p:cNvSpPr/>
              <p:nvPr/>
            </p:nvSpPr>
            <p:spPr>
              <a:xfrm>
                <a:off x="3168302" y="4502632"/>
                <a:ext cx="2858873" cy="425620"/>
              </a:xfrm>
              <a:prstGeom prst="roundRect">
                <a:avLst>
                  <a:gd name="adj" fmla="val 50000"/>
                </a:avLst>
              </a:prstGeom>
              <a:gradFill>
                <a:gsLst>
                  <a:gs pos="0">
                    <a:srgbClr val="067FC9"/>
                  </a:gs>
                  <a:gs pos="100000">
                    <a:srgbClr val="00B2CA"/>
                  </a:gs>
                </a:gsLst>
                <a:lin ang="2700000" scaled="1"/>
              </a:gradFill>
              <a:ln>
                <a:noFill/>
              </a:ln>
              <a:effectLst>
                <a:outerShdw blurRad="444500" dist="254000" dir="8100000" algn="tr"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dirty="0">
                  <a:cs typeface="+mn-ea"/>
                  <a:sym typeface="+mn-lt"/>
                </a:endParaRPr>
              </a:p>
            </p:txBody>
          </p:sp>
          <p:sp>
            <p:nvSpPr>
              <p:cNvPr id="46" name="文本框 45"/>
              <p:cNvSpPr txBox="1"/>
              <p:nvPr/>
            </p:nvSpPr>
            <p:spPr>
              <a:xfrm>
                <a:off x="3647185" y="4519111"/>
                <a:ext cx="2193178" cy="400110"/>
              </a:xfrm>
              <a:prstGeom prst="rect">
                <a:avLst/>
              </a:prstGeom>
              <a:noFill/>
            </p:spPr>
            <p:txBody>
              <a:bodyPr wrap="square" rtlCol="0">
                <a:spAutoFit/>
              </a:bodyPr>
              <a:lstStyle/>
              <a:p>
                <a:pPr latinLnBrk="1"/>
                <a:r>
                  <a:rPr lang="zh-CN" altLang="zh-CN" sz="2000" b="1" dirty="0">
                    <a:solidFill>
                      <a:schemeClr val="bg1"/>
                    </a:solidFill>
                  </a:rPr>
                  <a:t>有角色意识</a:t>
                </a:r>
                <a:endParaRPr lang="zh-CN" altLang="zh-CN" sz="2000" dirty="0">
                  <a:solidFill>
                    <a:schemeClr val="bg1"/>
                  </a:solidFill>
                  <a:cs typeface="+mn-ea"/>
                  <a:sym typeface="+mn-lt"/>
                </a:endParaRPr>
              </a:p>
            </p:txBody>
          </p:sp>
          <p:grpSp>
            <p:nvGrpSpPr>
              <p:cNvPr id="47" name="组合 46"/>
              <p:cNvGrpSpPr/>
              <p:nvPr/>
            </p:nvGrpSpPr>
            <p:grpSpPr>
              <a:xfrm>
                <a:off x="3239728" y="4493878"/>
                <a:ext cx="321590" cy="461665"/>
                <a:chOff x="3248461" y="1567269"/>
                <a:chExt cx="321590" cy="461665"/>
              </a:xfrm>
            </p:grpSpPr>
            <p:sp>
              <p:nvSpPr>
                <p:cNvPr id="48" name="文本框 47"/>
                <p:cNvSpPr txBox="1"/>
                <p:nvPr/>
              </p:nvSpPr>
              <p:spPr>
                <a:xfrm>
                  <a:off x="3248461" y="1567269"/>
                  <a:ext cx="321590" cy="461665"/>
                </a:xfrm>
                <a:prstGeom prst="rect">
                  <a:avLst/>
                </a:prstGeom>
                <a:noFill/>
              </p:spPr>
              <p:txBody>
                <a:bodyPr wrap="square" rtlCol="0">
                  <a:spAutoFit/>
                </a:bodyPr>
                <a:lstStyle/>
                <a:p>
                  <a:pPr algn="l" fontAlgn="auto">
                    <a:spcBef>
                      <a:spcPts val="0"/>
                    </a:spcBef>
                    <a:spcAft>
                      <a:spcPts val="0"/>
                    </a:spcAft>
                  </a:pPr>
                  <a:r>
                    <a:rPr lang="en-US" altLang="zh-CN" dirty="0">
                      <a:solidFill>
                        <a:prstClr val="white"/>
                      </a:solidFill>
                      <a:cs typeface="+mn-ea"/>
                      <a:sym typeface="+mn-lt"/>
                    </a:rPr>
                    <a:t>2</a:t>
                  </a:r>
                  <a:endParaRPr lang="zh-CN" altLang="en-US" dirty="0">
                    <a:solidFill>
                      <a:prstClr val="white"/>
                    </a:solidFill>
                    <a:cs typeface="+mn-ea"/>
                    <a:sym typeface="+mn-lt"/>
                  </a:endParaRPr>
                </a:p>
              </p:txBody>
            </p:sp>
            <p:sp>
              <p:nvSpPr>
                <p:cNvPr id="49" name="椭圆 48"/>
                <p:cNvSpPr/>
                <p:nvPr/>
              </p:nvSpPr>
              <p:spPr>
                <a:xfrm>
                  <a:off x="3249781" y="1618925"/>
                  <a:ext cx="318950" cy="318950"/>
                </a:xfrm>
                <a:prstGeom prst="ellipse">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cs typeface="+mn-ea"/>
                    <a:sym typeface="+mn-lt"/>
                  </a:endParaRPr>
                </a:p>
              </p:txBody>
            </p:sp>
          </p:grpSp>
        </p:grpSp>
        <p:grpSp>
          <p:nvGrpSpPr>
            <p:cNvPr id="56" name="组合 55"/>
            <p:cNvGrpSpPr/>
            <p:nvPr/>
          </p:nvGrpSpPr>
          <p:grpSpPr>
            <a:xfrm>
              <a:off x="2792361" y="4755786"/>
              <a:ext cx="2858873" cy="461665"/>
              <a:chOff x="3168302" y="4493878"/>
              <a:chExt cx="2858873" cy="461665"/>
            </a:xfrm>
          </p:grpSpPr>
          <p:sp>
            <p:nvSpPr>
              <p:cNvPr id="57" name="圆角矩形 56"/>
              <p:cNvSpPr/>
              <p:nvPr/>
            </p:nvSpPr>
            <p:spPr>
              <a:xfrm>
                <a:off x="3168302" y="4502632"/>
                <a:ext cx="2858873" cy="425620"/>
              </a:xfrm>
              <a:prstGeom prst="roundRect">
                <a:avLst>
                  <a:gd name="adj" fmla="val 50000"/>
                </a:avLst>
              </a:prstGeom>
              <a:gradFill>
                <a:gsLst>
                  <a:gs pos="0">
                    <a:srgbClr val="067FC9"/>
                  </a:gs>
                  <a:gs pos="100000">
                    <a:srgbClr val="00B2CA"/>
                  </a:gs>
                </a:gsLst>
                <a:lin ang="2700000" scaled="1"/>
              </a:gradFill>
              <a:ln>
                <a:noFill/>
              </a:ln>
              <a:effectLst>
                <a:outerShdw blurRad="444500" dist="254000" dir="8100000" algn="tr"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dirty="0">
                  <a:cs typeface="+mn-ea"/>
                  <a:sym typeface="+mn-lt"/>
                </a:endParaRPr>
              </a:p>
            </p:txBody>
          </p:sp>
          <p:sp>
            <p:nvSpPr>
              <p:cNvPr id="58" name="文本框 57"/>
              <p:cNvSpPr txBox="1"/>
              <p:nvPr/>
            </p:nvSpPr>
            <p:spPr>
              <a:xfrm>
                <a:off x="3647185" y="4519111"/>
                <a:ext cx="2193178" cy="400110"/>
              </a:xfrm>
              <a:prstGeom prst="rect">
                <a:avLst/>
              </a:prstGeom>
              <a:noFill/>
            </p:spPr>
            <p:txBody>
              <a:bodyPr wrap="square" rtlCol="0">
                <a:spAutoFit/>
              </a:bodyPr>
              <a:lstStyle/>
              <a:p>
                <a:pPr latinLnBrk="1"/>
                <a:r>
                  <a:rPr lang="zh-CN" altLang="zh-CN" sz="2000" b="1" dirty="0">
                    <a:solidFill>
                      <a:schemeClr val="bg1"/>
                    </a:solidFill>
                  </a:rPr>
                  <a:t>有距离概念</a:t>
                </a:r>
                <a:endParaRPr lang="zh-CN" altLang="zh-CN" sz="2000" dirty="0">
                  <a:solidFill>
                    <a:schemeClr val="bg1"/>
                  </a:solidFill>
                  <a:cs typeface="+mn-ea"/>
                  <a:sym typeface="+mn-lt"/>
                </a:endParaRPr>
              </a:p>
            </p:txBody>
          </p:sp>
          <p:grpSp>
            <p:nvGrpSpPr>
              <p:cNvPr id="59" name="组合 58"/>
              <p:cNvGrpSpPr/>
              <p:nvPr/>
            </p:nvGrpSpPr>
            <p:grpSpPr>
              <a:xfrm>
                <a:off x="3239728" y="4493878"/>
                <a:ext cx="321590" cy="461665"/>
                <a:chOff x="3248461" y="1567269"/>
                <a:chExt cx="321590" cy="461665"/>
              </a:xfrm>
            </p:grpSpPr>
            <p:sp>
              <p:nvSpPr>
                <p:cNvPr id="60" name="文本框 59"/>
                <p:cNvSpPr txBox="1"/>
                <p:nvPr/>
              </p:nvSpPr>
              <p:spPr>
                <a:xfrm>
                  <a:off x="3248461" y="1567269"/>
                  <a:ext cx="321590" cy="461665"/>
                </a:xfrm>
                <a:prstGeom prst="rect">
                  <a:avLst/>
                </a:prstGeom>
                <a:noFill/>
              </p:spPr>
              <p:txBody>
                <a:bodyPr wrap="square" rtlCol="0">
                  <a:spAutoFit/>
                </a:bodyPr>
                <a:lstStyle/>
                <a:p>
                  <a:pPr algn="l" fontAlgn="auto">
                    <a:spcBef>
                      <a:spcPts val="0"/>
                    </a:spcBef>
                    <a:spcAft>
                      <a:spcPts val="0"/>
                    </a:spcAft>
                  </a:pPr>
                  <a:r>
                    <a:rPr lang="en-US" altLang="zh-CN" dirty="0">
                      <a:solidFill>
                        <a:prstClr val="white"/>
                      </a:solidFill>
                      <a:cs typeface="+mn-ea"/>
                      <a:sym typeface="+mn-lt"/>
                    </a:rPr>
                    <a:t>3</a:t>
                  </a:r>
                  <a:endParaRPr lang="zh-CN" altLang="en-US" dirty="0">
                    <a:solidFill>
                      <a:prstClr val="white"/>
                    </a:solidFill>
                    <a:cs typeface="+mn-ea"/>
                    <a:sym typeface="+mn-lt"/>
                  </a:endParaRPr>
                </a:p>
              </p:txBody>
            </p:sp>
            <p:sp>
              <p:nvSpPr>
                <p:cNvPr id="61" name="椭圆 60"/>
                <p:cNvSpPr/>
                <p:nvPr/>
              </p:nvSpPr>
              <p:spPr>
                <a:xfrm>
                  <a:off x="3249781" y="1618925"/>
                  <a:ext cx="318950" cy="318950"/>
                </a:xfrm>
                <a:prstGeom prst="ellipse">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cs typeface="+mn-ea"/>
                    <a:sym typeface="+mn-lt"/>
                  </a:endParaRPr>
                </a:p>
              </p:txBody>
            </p:sp>
          </p:grpSp>
        </p:grpSp>
        <p:sp>
          <p:nvSpPr>
            <p:cNvPr id="62" name="文本框 61"/>
            <p:cNvSpPr txBox="1"/>
            <p:nvPr/>
          </p:nvSpPr>
          <p:spPr>
            <a:xfrm>
              <a:off x="2792361" y="3881152"/>
              <a:ext cx="7895304" cy="412421"/>
            </a:xfrm>
            <a:prstGeom prst="rect">
              <a:avLst/>
            </a:prstGeom>
            <a:noFill/>
          </p:spPr>
          <p:txBody>
            <a:bodyPr wrap="square" rtlCol="0">
              <a:spAutoFit/>
            </a:bodyPr>
            <a:lstStyle/>
            <a:p>
              <a:pPr marL="285750" indent="-285750" latinLnBrk="1">
                <a:lnSpc>
                  <a:spcPct val="130000"/>
                </a:lnSpc>
                <a:buClr>
                  <a:srgbClr val="068DC9"/>
                </a:buClr>
                <a:buFont typeface="Wingdings" panose="05000000000000000000" pitchFamily="2" charset="2"/>
                <a:buChar char="l"/>
              </a:pPr>
              <a:r>
                <a:rPr lang="zh-CN" altLang="zh-CN" sz="1600" dirty="0"/>
                <a:t>如果主次不分，没大没小，反客为主</a:t>
              </a:r>
              <a:endParaRPr lang="zh-CN" altLang="zh-CN" sz="1600" b="1" dirty="0">
                <a:solidFill>
                  <a:schemeClr val="tx1">
                    <a:lumMod val="75000"/>
                    <a:lumOff val="25000"/>
                  </a:schemeClr>
                </a:solidFill>
                <a:cs typeface="+mn-ea"/>
                <a:sym typeface="+mn-lt"/>
              </a:endParaRPr>
            </a:p>
          </p:txBody>
        </p:sp>
        <p:sp>
          <p:nvSpPr>
            <p:cNvPr id="63" name="文本框 62"/>
            <p:cNvSpPr txBox="1"/>
            <p:nvPr/>
          </p:nvSpPr>
          <p:spPr>
            <a:xfrm>
              <a:off x="2792361" y="5249862"/>
              <a:ext cx="7895304" cy="698653"/>
            </a:xfrm>
            <a:prstGeom prst="rect">
              <a:avLst/>
            </a:prstGeom>
            <a:noFill/>
          </p:spPr>
          <p:txBody>
            <a:bodyPr wrap="square" rtlCol="0">
              <a:spAutoFit/>
            </a:bodyPr>
            <a:lstStyle/>
            <a:p>
              <a:pPr marL="285750" lvl="0" indent="-285750" latinLnBrk="1">
                <a:lnSpc>
                  <a:spcPct val="130000"/>
                </a:lnSpc>
                <a:buClr>
                  <a:srgbClr val="068DC9"/>
                </a:buClr>
                <a:buFont typeface="Wingdings" panose="05000000000000000000" pitchFamily="2" charset="2"/>
                <a:buChar char="l"/>
              </a:pPr>
              <a:r>
                <a:rPr lang="zh-CN" altLang="zh-CN" sz="1600" dirty="0"/>
                <a:t>在社交活动中，人与人之间保持距离的远近具有特定的含义。</a:t>
              </a:r>
              <a:r>
                <a:rPr lang="zh-CN" altLang="en-US" sz="1600" dirty="0">
                  <a:solidFill>
                    <a:srgbClr val="333333"/>
                  </a:solidFill>
                  <a:ea typeface="宋体" panose="02010600030101010101" pitchFamily="2" charset="-122"/>
                  <a:cs typeface="Times New Roman" panose="02020603050405020304" pitchFamily="18" charset="0"/>
                </a:rPr>
                <a:t>比如，距离</a:t>
              </a:r>
              <a:r>
                <a:rPr lang="en-US" altLang="zh-CN" sz="1600" dirty="0">
                  <a:solidFill>
                    <a:srgbClr val="333333"/>
                  </a:solidFill>
                  <a:ea typeface="宋体" panose="02010600030101010101" pitchFamily="2" charset="-122"/>
                  <a:cs typeface="Times New Roman" panose="02020603050405020304" pitchFamily="18" charset="0"/>
                </a:rPr>
                <a:t>75</a:t>
              </a:r>
              <a:r>
                <a:rPr lang="zh-CN" altLang="en-US" sz="1600" dirty="0">
                  <a:solidFill>
                    <a:srgbClr val="333333"/>
                  </a:solidFill>
                  <a:ea typeface="宋体" panose="02010600030101010101" pitchFamily="2" charset="-122"/>
                  <a:cs typeface="Times New Roman" panose="02020603050405020304" pitchFamily="18" charset="0"/>
                </a:rPr>
                <a:t>厘米左右是“个人界域”，意为“亲切、友好、融洽”，适合于朋友、同志、同事谈心。</a:t>
              </a:r>
              <a:endParaRPr lang="zh-CN" altLang="zh-CN" sz="1600" b="1" dirty="0">
                <a:solidFill>
                  <a:schemeClr val="tx1">
                    <a:lumMod val="75000"/>
                    <a:lumOff val="25000"/>
                  </a:schemeClr>
                </a:solidFill>
                <a:cs typeface="+mn-ea"/>
                <a:sym typeface="+mn-lt"/>
              </a:endParaRPr>
            </a:p>
          </p:txBody>
        </p:sp>
      </p:grpSp>
      <p:sp>
        <p:nvSpPr>
          <p:cNvPr id="65" name="圆角矩形 64"/>
          <p:cNvSpPr/>
          <p:nvPr/>
        </p:nvSpPr>
        <p:spPr>
          <a:xfrm>
            <a:off x="3807325" y="6294474"/>
            <a:ext cx="4577351" cy="455304"/>
          </a:xfrm>
          <a:prstGeom prst="roundRect">
            <a:avLst>
              <a:gd name="adj" fmla="val 50000"/>
            </a:avLst>
          </a:prstGeom>
          <a:noFill/>
          <a:ln w="0">
            <a:solidFill>
              <a:schemeClr val="tx1">
                <a:lumMod val="65000"/>
                <a:lumOff val="35000"/>
              </a:schemeClr>
            </a:solidFill>
          </a:ln>
          <a:effectLst>
            <a:outerShdw blurRad="444500" dist="254000" dir="8100000" sx="71000" sy="71000" algn="tr"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200" dirty="0">
                <a:solidFill>
                  <a:schemeClr val="tx1">
                    <a:lumMod val="65000"/>
                    <a:lumOff val="35000"/>
                  </a:schemeClr>
                </a:solidFill>
                <a:sym typeface="+mn-lt"/>
              </a:rPr>
              <a:t>2.2  </a:t>
            </a:r>
            <a:r>
              <a:rPr lang="zh-CN" altLang="en-US" sz="2200" dirty="0">
                <a:solidFill>
                  <a:schemeClr val="tx1">
                    <a:lumMod val="65000"/>
                    <a:lumOff val="35000"/>
                  </a:schemeClr>
                </a:solidFill>
                <a:sym typeface="+mn-lt"/>
              </a:rPr>
              <a:t>行为篇</a:t>
            </a:r>
          </a:p>
        </p:txBody>
      </p:sp>
    </p:spTree>
  </p:cSld>
  <p:clrMapOvr>
    <a:masterClrMapping/>
  </p:clrMapOvr>
  <p:transition spd="slow" advTm="2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1+#ppt_w/2"/>
                                          </p:val>
                                        </p:tav>
                                        <p:tav tm="100000">
                                          <p:val>
                                            <p:strVal val="#ppt_x"/>
                                          </p:val>
                                        </p:tav>
                                      </p:tavLst>
                                    </p:anim>
                                    <p:anim calcmode="lin" valueType="num">
                                      <p:cBhvr additive="base">
                                        <p:cTn id="8" dur="500" fill="hold"/>
                                        <p:tgtEl>
                                          <p:spTgt spid="1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0-#ppt_w/2"/>
                                          </p:val>
                                        </p:tav>
                                        <p:tav tm="100000">
                                          <p:val>
                                            <p:strVal val="#ppt_x"/>
                                          </p:val>
                                        </p:tav>
                                      </p:tavLst>
                                    </p:anim>
                                    <p:anim calcmode="lin" valueType="num">
                                      <p:cBhvr additive="base">
                                        <p:cTn id="13" dur="500" fill="hold"/>
                                        <p:tgtEl>
                                          <p:spTgt spid="2"/>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734126" y="1424076"/>
            <a:ext cx="804911" cy="3616799"/>
            <a:chOff x="1734126" y="1424076"/>
            <a:chExt cx="804911" cy="3616799"/>
          </a:xfrm>
        </p:grpSpPr>
        <p:cxnSp>
          <p:nvCxnSpPr>
            <p:cNvPr id="37" name="直接连接符 36"/>
            <p:cNvCxnSpPr/>
            <p:nvPr/>
          </p:nvCxnSpPr>
          <p:spPr>
            <a:xfrm flipH="1" flipV="1">
              <a:off x="1734126" y="3536264"/>
              <a:ext cx="804911" cy="1"/>
            </a:xfrm>
            <a:prstGeom prst="line">
              <a:avLst/>
            </a:prstGeom>
            <a:solidFill>
              <a:srgbClr val="00A1D8"/>
            </a:solidFill>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53" name="直接连接符 52"/>
            <p:cNvCxnSpPr/>
            <p:nvPr/>
          </p:nvCxnSpPr>
          <p:spPr>
            <a:xfrm>
              <a:off x="2136581" y="1430798"/>
              <a:ext cx="0" cy="3610077"/>
            </a:xfrm>
            <a:prstGeom prst="line">
              <a:avLst/>
            </a:prstGeom>
            <a:solidFill>
              <a:srgbClr val="00A1D8"/>
            </a:solidFill>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54" name="直接连接符 53"/>
            <p:cNvCxnSpPr/>
            <p:nvPr/>
          </p:nvCxnSpPr>
          <p:spPr>
            <a:xfrm flipH="1" flipV="1">
              <a:off x="2136581" y="1424076"/>
              <a:ext cx="402456" cy="1"/>
            </a:xfrm>
            <a:prstGeom prst="line">
              <a:avLst/>
            </a:prstGeom>
            <a:solidFill>
              <a:srgbClr val="00A1D8"/>
            </a:solidFill>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88" name="直接连接符 87"/>
            <p:cNvCxnSpPr/>
            <p:nvPr/>
          </p:nvCxnSpPr>
          <p:spPr>
            <a:xfrm flipH="1" flipV="1">
              <a:off x="2136581" y="5040874"/>
              <a:ext cx="402456" cy="1"/>
            </a:xfrm>
            <a:prstGeom prst="line">
              <a:avLst/>
            </a:prstGeom>
            <a:solidFill>
              <a:srgbClr val="00A1D8"/>
            </a:solidFill>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38" name="组合 37"/>
          <p:cNvGrpSpPr/>
          <p:nvPr/>
        </p:nvGrpSpPr>
        <p:grpSpPr>
          <a:xfrm>
            <a:off x="598844" y="2999514"/>
            <a:ext cx="1230320" cy="1216396"/>
            <a:chOff x="5301155" y="2830002"/>
            <a:chExt cx="1323381" cy="1308404"/>
          </a:xfrm>
        </p:grpSpPr>
        <p:sp>
          <p:nvSpPr>
            <p:cNvPr id="39" name="椭圆 38"/>
            <p:cNvSpPr/>
            <p:nvPr/>
          </p:nvSpPr>
          <p:spPr>
            <a:xfrm>
              <a:off x="5316132" y="2830002"/>
              <a:ext cx="1308404" cy="1308404"/>
            </a:xfrm>
            <a:prstGeom prst="ellipse">
              <a:avLst/>
            </a:prstGeom>
            <a:gradFill>
              <a:gsLst>
                <a:gs pos="0">
                  <a:srgbClr val="067FC9"/>
                </a:gs>
                <a:gs pos="100000">
                  <a:srgbClr val="00B2CA"/>
                </a:gs>
              </a:gsLst>
              <a:lin ang="27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dirty="0">
                <a:cs typeface="+mn-ea"/>
                <a:sym typeface="+mn-lt"/>
              </a:endParaRPr>
            </a:p>
          </p:txBody>
        </p:sp>
        <p:sp>
          <p:nvSpPr>
            <p:cNvPr id="40" name="TextBox 24"/>
            <p:cNvSpPr txBox="1"/>
            <p:nvPr/>
          </p:nvSpPr>
          <p:spPr>
            <a:xfrm>
              <a:off x="5301155" y="3089320"/>
              <a:ext cx="1323381" cy="794536"/>
            </a:xfrm>
            <a:prstGeom prst="rect">
              <a:avLst/>
            </a:prstGeom>
            <a:noFill/>
          </p:spPr>
          <p:txBody>
            <a:bodyPr wrap="square" lIns="0" tIns="0" rIns="0" bIns="0" rtlCol="0">
              <a:spAutoFit/>
            </a:bodyPr>
            <a:lstStyle/>
            <a:p>
              <a:pPr algn="ctr"/>
              <a:r>
                <a:rPr lang="zh-CN" altLang="en-US" dirty="0">
                  <a:solidFill>
                    <a:schemeClr val="bg1"/>
                  </a:solidFill>
                  <a:cs typeface="+mn-ea"/>
                  <a:sym typeface="+mn-lt"/>
                </a:rPr>
                <a:t>灵活</a:t>
              </a:r>
              <a:endParaRPr lang="en-US" altLang="zh-CN" dirty="0">
                <a:solidFill>
                  <a:schemeClr val="bg1"/>
                </a:solidFill>
                <a:cs typeface="+mn-ea"/>
                <a:sym typeface="+mn-lt"/>
              </a:endParaRPr>
            </a:p>
            <a:p>
              <a:pPr algn="ctr"/>
              <a:r>
                <a:rPr lang="zh-CN" altLang="en-US" dirty="0">
                  <a:solidFill>
                    <a:schemeClr val="bg1"/>
                  </a:solidFill>
                  <a:cs typeface="+mn-ea"/>
                  <a:sym typeface="+mn-lt"/>
                </a:rPr>
                <a:t>运用</a:t>
              </a:r>
              <a:endParaRPr lang="en-US" altLang="zh-CN" dirty="0">
                <a:solidFill>
                  <a:schemeClr val="bg1"/>
                </a:solidFill>
                <a:cs typeface="+mn-ea"/>
                <a:sym typeface="+mn-lt"/>
              </a:endParaRPr>
            </a:p>
          </p:txBody>
        </p:sp>
      </p:grpSp>
      <p:grpSp>
        <p:nvGrpSpPr>
          <p:cNvPr id="41" name="组合 40"/>
          <p:cNvGrpSpPr/>
          <p:nvPr/>
        </p:nvGrpSpPr>
        <p:grpSpPr>
          <a:xfrm>
            <a:off x="2539037" y="1196241"/>
            <a:ext cx="2858873" cy="461665"/>
            <a:chOff x="3168302" y="3275242"/>
            <a:chExt cx="2858873" cy="461665"/>
          </a:xfrm>
          <a:effectLst/>
        </p:grpSpPr>
        <p:sp>
          <p:nvSpPr>
            <p:cNvPr id="42" name="圆角矩形 41"/>
            <p:cNvSpPr/>
            <p:nvPr/>
          </p:nvSpPr>
          <p:spPr>
            <a:xfrm>
              <a:off x="3168302" y="3293265"/>
              <a:ext cx="2858873" cy="425620"/>
            </a:xfrm>
            <a:prstGeom prst="roundRect">
              <a:avLst>
                <a:gd name="adj" fmla="val 50000"/>
              </a:avLst>
            </a:prstGeom>
            <a:gradFill>
              <a:gsLst>
                <a:gs pos="0">
                  <a:srgbClr val="067FC9"/>
                </a:gs>
                <a:gs pos="100000">
                  <a:srgbClr val="00B2CA"/>
                </a:gs>
              </a:gsLst>
              <a:lin ang="27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dirty="0">
                <a:solidFill>
                  <a:schemeClr val="bg1"/>
                </a:solidFill>
                <a:cs typeface="+mn-ea"/>
                <a:sym typeface="+mn-lt"/>
              </a:endParaRPr>
            </a:p>
          </p:txBody>
        </p:sp>
        <p:sp>
          <p:nvSpPr>
            <p:cNvPr id="43" name="文本框 42"/>
            <p:cNvSpPr txBox="1"/>
            <p:nvPr/>
          </p:nvSpPr>
          <p:spPr>
            <a:xfrm>
              <a:off x="3647185" y="3309744"/>
              <a:ext cx="2193178" cy="400110"/>
            </a:xfrm>
            <a:prstGeom prst="rect">
              <a:avLst/>
            </a:prstGeom>
            <a:noFill/>
          </p:spPr>
          <p:txBody>
            <a:bodyPr wrap="square" rtlCol="0">
              <a:spAutoFit/>
            </a:bodyPr>
            <a:lstStyle/>
            <a:p>
              <a:pPr latinLnBrk="1"/>
              <a:r>
                <a:rPr lang="zh-CN" altLang="zh-CN" sz="2000" dirty="0">
                  <a:solidFill>
                    <a:schemeClr val="bg1"/>
                  </a:solidFill>
                </a:rPr>
                <a:t>鞠躬</a:t>
              </a:r>
              <a:endParaRPr lang="zh-CN" altLang="zh-CN" sz="2000" dirty="0">
                <a:solidFill>
                  <a:schemeClr val="bg1"/>
                </a:solidFill>
                <a:cs typeface="+mn-ea"/>
                <a:sym typeface="+mn-lt"/>
              </a:endParaRPr>
            </a:p>
          </p:txBody>
        </p:sp>
        <p:grpSp>
          <p:nvGrpSpPr>
            <p:cNvPr id="50" name="组合 49"/>
            <p:cNvGrpSpPr/>
            <p:nvPr/>
          </p:nvGrpSpPr>
          <p:grpSpPr>
            <a:xfrm>
              <a:off x="3239728" y="3275242"/>
              <a:ext cx="321590" cy="461665"/>
              <a:chOff x="3248461" y="1558000"/>
              <a:chExt cx="321590" cy="461665"/>
            </a:xfrm>
          </p:grpSpPr>
          <p:sp>
            <p:nvSpPr>
              <p:cNvPr id="51" name="文本框 50"/>
              <p:cNvSpPr txBox="1"/>
              <p:nvPr/>
            </p:nvSpPr>
            <p:spPr>
              <a:xfrm>
                <a:off x="3248461" y="1558000"/>
                <a:ext cx="321590" cy="461665"/>
              </a:xfrm>
              <a:prstGeom prst="rect">
                <a:avLst/>
              </a:prstGeom>
              <a:noFill/>
            </p:spPr>
            <p:txBody>
              <a:bodyPr wrap="square" rtlCol="0">
                <a:spAutoFit/>
              </a:bodyPr>
              <a:lstStyle/>
              <a:p>
                <a:pPr algn="l" fontAlgn="auto">
                  <a:spcBef>
                    <a:spcPts val="0"/>
                  </a:spcBef>
                  <a:spcAft>
                    <a:spcPts val="0"/>
                  </a:spcAft>
                </a:pPr>
                <a:r>
                  <a:rPr lang="en-US" altLang="zh-CN" dirty="0">
                    <a:solidFill>
                      <a:schemeClr val="bg1"/>
                    </a:solidFill>
                    <a:cs typeface="+mn-ea"/>
                    <a:sym typeface="+mn-lt"/>
                  </a:rPr>
                  <a:t>1</a:t>
                </a:r>
                <a:endParaRPr lang="zh-CN" altLang="en-US" dirty="0">
                  <a:solidFill>
                    <a:schemeClr val="bg1"/>
                  </a:solidFill>
                  <a:cs typeface="+mn-ea"/>
                  <a:sym typeface="+mn-lt"/>
                </a:endParaRPr>
              </a:p>
            </p:txBody>
          </p:sp>
          <p:sp>
            <p:nvSpPr>
              <p:cNvPr id="52" name="椭圆 51"/>
              <p:cNvSpPr/>
              <p:nvPr/>
            </p:nvSpPr>
            <p:spPr>
              <a:xfrm>
                <a:off x="3249781" y="1618925"/>
                <a:ext cx="318950" cy="318950"/>
              </a:xfrm>
              <a:prstGeom prst="ellipse">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grpSp>
      </p:grpSp>
      <p:grpSp>
        <p:nvGrpSpPr>
          <p:cNvPr id="55" name="组合 54"/>
          <p:cNvGrpSpPr/>
          <p:nvPr/>
        </p:nvGrpSpPr>
        <p:grpSpPr>
          <a:xfrm>
            <a:off x="2539037" y="3315865"/>
            <a:ext cx="2858873" cy="461665"/>
            <a:chOff x="3168302" y="3904506"/>
            <a:chExt cx="2858873" cy="461665"/>
          </a:xfrm>
        </p:grpSpPr>
        <p:sp>
          <p:nvSpPr>
            <p:cNvPr id="64" name="圆角矩形 63"/>
            <p:cNvSpPr/>
            <p:nvPr/>
          </p:nvSpPr>
          <p:spPr>
            <a:xfrm>
              <a:off x="3168302" y="3922529"/>
              <a:ext cx="2858873" cy="425620"/>
            </a:xfrm>
            <a:prstGeom prst="roundRect">
              <a:avLst>
                <a:gd name="adj" fmla="val 50000"/>
              </a:avLst>
            </a:prstGeom>
            <a:gradFill>
              <a:gsLst>
                <a:gs pos="0">
                  <a:srgbClr val="067FC9"/>
                </a:gs>
                <a:gs pos="100000">
                  <a:srgbClr val="00B2CA"/>
                </a:gs>
              </a:gsLst>
              <a:lin ang="27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dirty="0">
                <a:solidFill>
                  <a:schemeClr val="bg1"/>
                </a:solidFill>
                <a:cs typeface="+mn-ea"/>
                <a:sym typeface="+mn-lt"/>
              </a:endParaRPr>
            </a:p>
          </p:txBody>
        </p:sp>
        <p:sp>
          <p:nvSpPr>
            <p:cNvPr id="65" name="文本框 64"/>
            <p:cNvSpPr txBox="1"/>
            <p:nvPr/>
          </p:nvSpPr>
          <p:spPr>
            <a:xfrm>
              <a:off x="3647185" y="3939008"/>
              <a:ext cx="2193178" cy="400110"/>
            </a:xfrm>
            <a:prstGeom prst="rect">
              <a:avLst/>
            </a:prstGeom>
            <a:noFill/>
          </p:spPr>
          <p:txBody>
            <a:bodyPr wrap="square" rtlCol="0">
              <a:spAutoFit/>
            </a:bodyPr>
            <a:lstStyle/>
            <a:p>
              <a:pPr latinLnBrk="1"/>
              <a:r>
                <a:rPr lang="zh-CN" altLang="zh-CN" sz="2000" dirty="0">
                  <a:solidFill>
                    <a:schemeClr val="bg1"/>
                  </a:solidFill>
                </a:rPr>
                <a:t>拱手</a:t>
              </a:r>
              <a:r>
                <a:rPr lang="en-US" altLang="zh-CN" sz="2000" dirty="0">
                  <a:solidFill>
                    <a:schemeClr val="bg1"/>
                  </a:solidFill>
                </a:rPr>
                <a:t>(</a:t>
              </a:r>
              <a:r>
                <a:rPr lang="zh-CN" altLang="zh-CN" sz="2000" dirty="0">
                  <a:solidFill>
                    <a:schemeClr val="bg1"/>
                  </a:solidFill>
                </a:rPr>
                <a:t>抱拳</a:t>
              </a:r>
              <a:r>
                <a:rPr lang="en-US" altLang="zh-CN" sz="2000" dirty="0">
                  <a:solidFill>
                    <a:schemeClr val="bg1"/>
                  </a:solidFill>
                </a:rPr>
                <a:t>)</a:t>
              </a:r>
              <a:endParaRPr lang="zh-CN" altLang="zh-CN" sz="2000" dirty="0">
                <a:solidFill>
                  <a:schemeClr val="bg1"/>
                </a:solidFill>
                <a:cs typeface="+mn-ea"/>
                <a:sym typeface="+mn-lt"/>
              </a:endParaRPr>
            </a:p>
          </p:txBody>
        </p:sp>
        <p:grpSp>
          <p:nvGrpSpPr>
            <p:cNvPr id="66" name="组合 65"/>
            <p:cNvGrpSpPr/>
            <p:nvPr/>
          </p:nvGrpSpPr>
          <p:grpSpPr>
            <a:xfrm>
              <a:off x="3239728" y="3904506"/>
              <a:ext cx="321590" cy="461665"/>
              <a:chOff x="3248461" y="1558000"/>
              <a:chExt cx="321590" cy="461665"/>
            </a:xfrm>
          </p:grpSpPr>
          <p:sp>
            <p:nvSpPr>
              <p:cNvPr id="67" name="文本框 66"/>
              <p:cNvSpPr txBox="1"/>
              <p:nvPr/>
            </p:nvSpPr>
            <p:spPr>
              <a:xfrm>
                <a:off x="3248461" y="1558000"/>
                <a:ext cx="321590" cy="461665"/>
              </a:xfrm>
              <a:prstGeom prst="rect">
                <a:avLst/>
              </a:prstGeom>
              <a:noFill/>
            </p:spPr>
            <p:txBody>
              <a:bodyPr wrap="square" rtlCol="0">
                <a:spAutoFit/>
              </a:bodyPr>
              <a:lstStyle/>
              <a:p>
                <a:pPr algn="l" fontAlgn="auto">
                  <a:spcBef>
                    <a:spcPts val="0"/>
                  </a:spcBef>
                  <a:spcAft>
                    <a:spcPts val="0"/>
                  </a:spcAft>
                </a:pPr>
                <a:r>
                  <a:rPr lang="en-US" altLang="zh-CN" dirty="0">
                    <a:solidFill>
                      <a:schemeClr val="bg1"/>
                    </a:solidFill>
                    <a:cs typeface="+mn-ea"/>
                    <a:sym typeface="+mn-lt"/>
                  </a:rPr>
                  <a:t>2</a:t>
                </a:r>
                <a:endParaRPr lang="zh-CN" altLang="en-US" dirty="0">
                  <a:solidFill>
                    <a:schemeClr val="bg1"/>
                  </a:solidFill>
                  <a:cs typeface="+mn-ea"/>
                  <a:sym typeface="+mn-lt"/>
                </a:endParaRPr>
              </a:p>
            </p:txBody>
          </p:sp>
          <p:sp>
            <p:nvSpPr>
              <p:cNvPr id="68" name="椭圆 67"/>
              <p:cNvSpPr/>
              <p:nvPr/>
            </p:nvSpPr>
            <p:spPr>
              <a:xfrm>
                <a:off x="3249781" y="1618925"/>
                <a:ext cx="318950" cy="318950"/>
              </a:xfrm>
              <a:prstGeom prst="ellipse">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grpSp>
      </p:grpSp>
      <p:grpSp>
        <p:nvGrpSpPr>
          <p:cNvPr id="69" name="组合 68"/>
          <p:cNvGrpSpPr/>
          <p:nvPr/>
        </p:nvGrpSpPr>
        <p:grpSpPr>
          <a:xfrm>
            <a:off x="2539037" y="4810042"/>
            <a:ext cx="2858873" cy="461665"/>
            <a:chOff x="3168302" y="4484609"/>
            <a:chExt cx="2858873" cy="461665"/>
          </a:xfrm>
        </p:grpSpPr>
        <p:sp>
          <p:nvSpPr>
            <p:cNvPr id="70" name="圆角矩形 69"/>
            <p:cNvSpPr/>
            <p:nvPr/>
          </p:nvSpPr>
          <p:spPr>
            <a:xfrm>
              <a:off x="3168302" y="4502632"/>
              <a:ext cx="2858873" cy="425620"/>
            </a:xfrm>
            <a:prstGeom prst="roundRect">
              <a:avLst>
                <a:gd name="adj" fmla="val 50000"/>
              </a:avLst>
            </a:prstGeom>
            <a:gradFill>
              <a:gsLst>
                <a:gs pos="0">
                  <a:srgbClr val="067FC9"/>
                </a:gs>
                <a:gs pos="100000">
                  <a:srgbClr val="00B2CA"/>
                </a:gs>
              </a:gsLst>
              <a:lin ang="27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dirty="0">
                <a:solidFill>
                  <a:schemeClr val="bg1"/>
                </a:solidFill>
                <a:cs typeface="+mn-ea"/>
                <a:sym typeface="+mn-lt"/>
              </a:endParaRPr>
            </a:p>
          </p:txBody>
        </p:sp>
        <p:sp>
          <p:nvSpPr>
            <p:cNvPr id="71" name="文本框 70"/>
            <p:cNvSpPr txBox="1"/>
            <p:nvPr/>
          </p:nvSpPr>
          <p:spPr>
            <a:xfrm>
              <a:off x="3647185" y="4519111"/>
              <a:ext cx="2193178" cy="400110"/>
            </a:xfrm>
            <a:prstGeom prst="rect">
              <a:avLst/>
            </a:prstGeom>
            <a:noFill/>
          </p:spPr>
          <p:txBody>
            <a:bodyPr wrap="square" rtlCol="0">
              <a:spAutoFit/>
            </a:bodyPr>
            <a:lstStyle/>
            <a:p>
              <a:pPr latinLnBrk="1"/>
              <a:r>
                <a:rPr lang="zh-CN" altLang="zh-CN" sz="2000" dirty="0">
                  <a:solidFill>
                    <a:schemeClr val="bg1"/>
                  </a:solidFill>
                </a:rPr>
                <a:t>起立</a:t>
              </a:r>
              <a:endParaRPr lang="zh-CN" altLang="zh-CN" sz="2000" dirty="0">
                <a:solidFill>
                  <a:schemeClr val="bg1"/>
                </a:solidFill>
                <a:cs typeface="+mn-ea"/>
                <a:sym typeface="+mn-lt"/>
              </a:endParaRPr>
            </a:p>
          </p:txBody>
        </p:sp>
        <p:grpSp>
          <p:nvGrpSpPr>
            <p:cNvPr id="72" name="组合 71"/>
            <p:cNvGrpSpPr/>
            <p:nvPr/>
          </p:nvGrpSpPr>
          <p:grpSpPr>
            <a:xfrm>
              <a:off x="3239728" y="4484609"/>
              <a:ext cx="321590" cy="461665"/>
              <a:chOff x="3248461" y="1558000"/>
              <a:chExt cx="321590" cy="461665"/>
            </a:xfrm>
          </p:grpSpPr>
          <p:sp>
            <p:nvSpPr>
              <p:cNvPr id="73" name="文本框 72"/>
              <p:cNvSpPr txBox="1"/>
              <p:nvPr/>
            </p:nvSpPr>
            <p:spPr>
              <a:xfrm>
                <a:off x="3248461" y="1558000"/>
                <a:ext cx="321590" cy="461665"/>
              </a:xfrm>
              <a:prstGeom prst="rect">
                <a:avLst/>
              </a:prstGeom>
              <a:noFill/>
            </p:spPr>
            <p:txBody>
              <a:bodyPr wrap="square" rtlCol="0">
                <a:spAutoFit/>
              </a:bodyPr>
              <a:lstStyle/>
              <a:p>
                <a:pPr algn="l" fontAlgn="auto">
                  <a:spcBef>
                    <a:spcPts val="0"/>
                  </a:spcBef>
                  <a:spcAft>
                    <a:spcPts val="0"/>
                  </a:spcAft>
                </a:pPr>
                <a:r>
                  <a:rPr lang="en-US" altLang="zh-CN" dirty="0">
                    <a:solidFill>
                      <a:schemeClr val="bg1"/>
                    </a:solidFill>
                    <a:cs typeface="+mn-ea"/>
                    <a:sym typeface="+mn-lt"/>
                  </a:rPr>
                  <a:t>3</a:t>
                </a:r>
                <a:endParaRPr lang="zh-CN" altLang="en-US" dirty="0">
                  <a:solidFill>
                    <a:schemeClr val="bg1"/>
                  </a:solidFill>
                  <a:cs typeface="+mn-ea"/>
                  <a:sym typeface="+mn-lt"/>
                </a:endParaRPr>
              </a:p>
            </p:txBody>
          </p:sp>
          <p:sp>
            <p:nvSpPr>
              <p:cNvPr id="74" name="椭圆 73"/>
              <p:cNvSpPr/>
              <p:nvPr/>
            </p:nvSpPr>
            <p:spPr>
              <a:xfrm>
                <a:off x="3249781" y="1618925"/>
                <a:ext cx="318950" cy="318950"/>
              </a:xfrm>
              <a:prstGeom prst="ellipse">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grpSp>
      </p:grpSp>
      <p:sp>
        <p:nvSpPr>
          <p:cNvPr id="90" name="文本框 89"/>
          <p:cNvSpPr txBox="1"/>
          <p:nvPr/>
        </p:nvSpPr>
        <p:spPr>
          <a:xfrm>
            <a:off x="2611783" y="1658477"/>
            <a:ext cx="5517986" cy="549061"/>
          </a:xfrm>
          <a:prstGeom prst="rect">
            <a:avLst/>
          </a:prstGeom>
          <a:noFill/>
        </p:spPr>
        <p:txBody>
          <a:bodyPr wrap="square" rtlCol="0">
            <a:spAutoFit/>
          </a:bodyPr>
          <a:lstStyle/>
          <a:p>
            <a:pPr marL="285750" indent="-285750" latinLnBrk="1">
              <a:lnSpc>
                <a:spcPct val="130000"/>
              </a:lnSpc>
              <a:buClr>
                <a:srgbClr val="068DC9"/>
              </a:buClr>
              <a:buFont typeface="Wingdings" panose="05000000000000000000" pitchFamily="2" charset="2"/>
              <a:buChar char="l"/>
            </a:pPr>
            <a:r>
              <a:rPr lang="zh-CN" altLang="zh-CN" sz="1200" dirty="0"/>
              <a:t>鞠躬是我国古代传统礼节之一，至今仍是人们见面表示恭敬、友好的一种人体语言。</a:t>
            </a:r>
            <a:endParaRPr lang="zh-CN" altLang="zh-CN" sz="1200" b="1" dirty="0">
              <a:solidFill>
                <a:schemeClr val="tx1">
                  <a:lumMod val="75000"/>
                  <a:lumOff val="25000"/>
                </a:schemeClr>
              </a:solidFill>
              <a:cs typeface="+mn-ea"/>
              <a:sym typeface="+mn-lt"/>
            </a:endParaRPr>
          </a:p>
        </p:txBody>
      </p:sp>
      <p:sp>
        <p:nvSpPr>
          <p:cNvPr id="92" name="文本框 91"/>
          <p:cNvSpPr txBox="1"/>
          <p:nvPr/>
        </p:nvSpPr>
        <p:spPr>
          <a:xfrm>
            <a:off x="2610463" y="3813920"/>
            <a:ext cx="5517986" cy="308995"/>
          </a:xfrm>
          <a:prstGeom prst="rect">
            <a:avLst/>
          </a:prstGeom>
          <a:noFill/>
        </p:spPr>
        <p:txBody>
          <a:bodyPr wrap="square" rtlCol="0">
            <a:spAutoFit/>
          </a:bodyPr>
          <a:lstStyle/>
          <a:p>
            <a:pPr marL="285750" indent="-285750" latinLnBrk="1">
              <a:lnSpc>
                <a:spcPct val="130000"/>
              </a:lnSpc>
              <a:buClr>
                <a:srgbClr val="068DC9"/>
              </a:buClr>
              <a:buFont typeface="Wingdings" panose="05000000000000000000" pitchFamily="2" charset="2"/>
              <a:buChar char="l"/>
            </a:pPr>
            <a:r>
              <a:rPr lang="zh-CN" altLang="zh-CN" sz="1200" dirty="0"/>
              <a:t>拱手礼是一种极具民族特色的礼节</a:t>
            </a:r>
            <a:endParaRPr lang="zh-CN" altLang="zh-CN" sz="1200" b="1" dirty="0">
              <a:solidFill>
                <a:schemeClr val="tx1">
                  <a:lumMod val="75000"/>
                  <a:lumOff val="25000"/>
                </a:schemeClr>
              </a:solidFill>
              <a:cs typeface="+mn-ea"/>
              <a:sym typeface="+mn-lt"/>
            </a:endParaRPr>
          </a:p>
        </p:txBody>
      </p:sp>
      <p:sp>
        <p:nvSpPr>
          <p:cNvPr id="93" name="文本框 92"/>
          <p:cNvSpPr txBox="1"/>
          <p:nvPr/>
        </p:nvSpPr>
        <p:spPr>
          <a:xfrm>
            <a:off x="2610463" y="4052703"/>
            <a:ext cx="5517986" cy="332399"/>
          </a:xfrm>
          <a:prstGeom prst="rect">
            <a:avLst/>
          </a:prstGeom>
          <a:noFill/>
        </p:spPr>
        <p:txBody>
          <a:bodyPr wrap="square" rtlCol="0">
            <a:spAutoFit/>
          </a:bodyPr>
          <a:lstStyle/>
          <a:p>
            <a:pPr marL="285750" indent="-285750" latinLnBrk="1">
              <a:lnSpc>
                <a:spcPct val="130000"/>
              </a:lnSpc>
              <a:buClr>
                <a:srgbClr val="068DC9"/>
              </a:buClr>
              <a:buFont typeface="Wingdings" panose="05000000000000000000" pitchFamily="2" charset="2"/>
              <a:buChar char="l"/>
            </a:pPr>
            <a:r>
              <a:rPr lang="zh-CN" altLang="zh-CN" sz="1200" dirty="0"/>
              <a:t>既可以避免人数众多时握手的不便，又可以不受距离的限制</a:t>
            </a:r>
            <a:endParaRPr lang="zh-CN" altLang="zh-CN" sz="1200" b="1" dirty="0">
              <a:solidFill>
                <a:schemeClr val="tx1">
                  <a:lumMod val="75000"/>
                  <a:lumOff val="25000"/>
                </a:schemeClr>
              </a:solidFill>
              <a:cs typeface="+mn-ea"/>
              <a:sym typeface="+mn-lt"/>
            </a:endParaRPr>
          </a:p>
        </p:txBody>
      </p:sp>
      <p:sp>
        <p:nvSpPr>
          <p:cNvPr id="94" name="文本框 93"/>
          <p:cNvSpPr txBox="1"/>
          <p:nvPr/>
        </p:nvSpPr>
        <p:spPr>
          <a:xfrm>
            <a:off x="2610463" y="4314889"/>
            <a:ext cx="5400000" cy="332399"/>
          </a:xfrm>
          <a:prstGeom prst="rect">
            <a:avLst/>
          </a:prstGeom>
          <a:noFill/>
        </p:spPr>
        <p:txBody>
          <a:bodyPr wrap="square" rtlCol="0">
            <a:spAutoFit/>
          </a:bodyPr>
          <a:lstStyle/>
          <a:p>
            <a:pPr marL="285750" indent="-285750" latinLnBrk="1">
              <a:lnSpc>
                <a:spcPct val="130000"/>
              </a:lnSpc>
              <a:buClr>
                <a:srgbClr val="068DC9"/>
              </a:buClr>
              <a:buFont typeface="Wingdings" panose="05000000000000000000" pitchFamily="2" charset="2"/>
              <a:buChar char="l"/>
            </a:pPr>
            <a:r>
              <a:rPr lang="zh-CN" altLang="zh-CN" sz="1200" dirty="0"/>
              <a:t>特别适用于春节拜年、单位团拜、亲朋好友聚会或向别人祝贺时</a:t>
            </a:r>
            <a:endParaRPr lang="zh-CN" altLang="zh-CN" sz="1200" b="1" dirty="0">
              <a:solidFill>
                <a:schemeClr val="tx1">
                  <a:lumMod val="75000"/>
                  <a:lumOff val="25000"/>
                </a:schemeClr>
              </a:solidFill>
              <a:cs typeface="+mn-ea"/>
              <a:sym typeface="+mn-lt"/>
            </a:endParaRPr>
          </a:p>
        </p:txBody>
      </p:sp>
      <p:sp>
        <p:nvSpPr>
          <p:cNvPr id="127" name="文本框 126"/>
          <p:cNvSpPr txBox="1"/>
          <p:nvPr/>
        </p:nvSpPr>
        <p:spPr>
          <a:xfrm>
            <a:off x="2611783" y="2140257"/>
            <a:ext cx="5517986" cy="549061"/>
          </a:xfrm>
          <a:prstGeom prst="rect">
            <a:avLst/>
          </a:prstGeom>
          <a:noFill/>
        </p:spPr>
        <p:txBody>
          <a:bodyPr wrap="square" rtlCol="0">
            <a:spAutoFit/>
          </a:bodyPr>
          <a:lstStyle/>
          <a:p>
            <a:pPr marL="285750" indent="-285750" latinLnBrk="1">
              <a:lnSpc>
                <a:spcPct val="130000"/>
              </a:lnSpc>
              <a:buClr>
                <a:srgbClr val="068DC9"/>
              </a:buClr>
              <a:buFont typeface="Wingdings" panose="05000000000000000000" pitchFamily="2" charset="2"/>
              <a:buChar char="l"/>
            </a:pPr>
            <a:r>
              <a:rPr lang="zh-CN" altLang="zh-CN" sz="1200" dirty="0"/>
              <a:t>和握手相比，鞠躬表达的敬意更深一些，常用于婚丧节庆、演员谢幕、讲演、领奖等场面以及下级对上级、服务员对客人、初次与朋友见面。</a:t>
            </a:r>
            <a:endParaRPr lang="zh-CN" altLang="zh-CN" sz="1200" b="1" dirty="0">
              <a:solidFill>
                <a:schemeClr val="tx1">
                  <a:lumMod val="75000"/>
                  <a:lumOff val="25000"/>
                </a:schemeClr>
              </a:solidFill>
              <a:cs typeface="+mn-ea"/>
              <a:sym typeface="+mn-lt"/>
            </a:endParaRPr>
          </a:p>
        </p:txBody>
      </p:sp>
      <p:sp>
        <p:nvSpPr>
          <p:cNvPr id="128" name="文本框 127"/>
          <p:cNvSpPr txBox="1"/>
          <p:nvPr/>
        </p:nvSpPr>
        <p:spPr>
          <a:xfrm>
            <a:off x="2611783" y="2690863"/>
            <a:ext cx="5517986" cy="549061"/>
          </a:xfrm>
          <a:prstGeom prst="rect">
            <a:avLst/>
          </a:prstGeom>
          <a:noFill/>
        </p:spPr>
        <p:txBody>
          <a:bodyPr wrap="square" rtlCol="0">
            <a:spAutoFit/>
          </a:bodyPr>
          <a:lstStyle/>
          <a:p>
            <a:pPr marL="285750" indent="-285750" latinLnBrk="1">
              <a:lnSpc>
                <a:spcPct val="130000"/>
              </a:lnSpc>
              <a:buClr>
                <a:srgbClr val="068DC9"/>
              </a:buClr>
              <a:buFont typeface="Wingdings" panose="05000000000000000000" pitchFamily="2" charset="2"/>
              <a:buChar char="l"/>
            </a:pPr>
            <a:r>
              <a:rPr lang="zh-CN" altLang="zh-CN" sz="1200" dirty="0"/>
              <a:t>特别是在大众场合个体与群体的交往时，个人不可能和许多人逐一握手，则以鞠躬代之，既恭敬，又节约时间，值得大大提倡。</a:t>
            </a:r>
            <a:endParaRPr lang="zh-CN" altLang="zh-CN" sz="1200" b="1" dirty="0">
              <a:solidFill>
                <a:schemeClr val="tx1">
                  <a:lumMod val="75000"/>
                  <a:lumOff val="25000"/>
                </a:schemeClr>
              </a:solidFill>
              <a:cs typeface="+mn-ea"/>
              <a:sym typeface="+mn-lt"/>
            </a:endParaRPr>
          </a:p>
        </p:txBody>
      </p:sp>
      <p:pic>
        <p:nvPicPr>
          <p:cNvPr id="16386" name="图片 5" descr="http://www.liuxue86.com/uploadfile/2015/0803/20150803095025804.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08829" y="1329861"/>
            <a:ext cx="2763054" cy="1549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7" name="图片 6" descr="http://www.liuxue86.com/uploadfile/2015/0803/20150803095112777.png"/>
          <p:cNvPicPr>
            <a:picLocks noChangeAspect="1" noChangeArrowheads="1"/>
          </p:cNvPicPr>
          <p:nvPr/>
        </p:nvPicPr>
        <p:blipFill rotWithShape="1">
          <a:blip r:embed="rId4">
            <a:extLst>
              <a:ext uri="{28A0092B-C50C-407E-A947-70E740481C1C}">
                <a14:useLocalDpi xmlns:a14="http://schemas.microsoft.com/office/drawing/2010/main" val="0"/>
              </a:ext>
            </a:extLst>
          </a:blip>
          <a:srcRect l="20354" t="14134" r="14040" b="20747"/>
          <a:stretch>
            <a:fillRect/>
          </a:stretch>
        </p:blipFill>
        <p:spPr bwMode="auto">
          <a:xfrm>
            <a:off x="8602330" y="3476599"/>
            <a:ext cx="2694039" cy="127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9" name="文本框 128"/>
          <p:cNvSpPr txBox="1"/>
          <p:nvPr/>
        </p:nvSpPr>
        <p:spPr>
          <a:xfrm>
            <a:off x="2610462" y="5309908"/>
            <a:ext cx="7379111" cy="308995"/>
          </a:xfrm>
          <a:prstGeom prst="rect">
            <a:avLst/>
          </a:prstGeom>
          <a:noFill/>
        </p:spPr>
        <p:txBody>
          <a:bodyPr wrap="square" rtlCol="0">
            <a:spAutoFit/>
          </a:bodyPr>
          <a:lstStyle/>
          <a:p>
            <a:pPr marL="285750" indent="-285750" latinLnBrk="1">
              <a:lnSpc>
                <a:spcPct val="130000"/>
              </a:lnSpc>
              <a:buClr>
                <a:srgbClr val="068DC9"/>
              </a:buClr>
              <a:buFont typeface="Wingdings" panose="05000000000000000000" pitchFamily="2" charset="2"/>
              <a:buChar char="l"/>
            </a:pPr>
            <a:r>
              <a:rPr lang="zh-CN" altLang="zh-CN" sz="1200" dirty="0"/>
              <a:t>向尊长、来宾表示敬意的礼貌举止。常用于开会时对重要领导、来宾、</a:t>
            </a:r>
            <a:r>
              <a:rPr lang="en-US" altLang="zh-CN" sz="1200" u="sng" dirty="0"/>
              <a:t>报告</a:t>
            </a:r>
            <a:r>
              <a:rPr lang="zh-CN" altLang="zh-CN" sz="1200" dirty="0"/>
              <a:t>人到场时的致敬</a:t>
            </a:r>
            <a:r>
              <a:rPr lang="en-US" altLang="zh-CN" sz="1200" dirty="0"/>
              <a:t> </a:t>
            </a:r>
            <a:endParaRPr lang="zh-CN" altLang="zh-CN" sz="1200" b="1" dirty="0">
              <a:solidFill>
                <a:schemeClr val="tx1">
                  <a:lumMod val="75000"/>
                  <a:lumOff val="25000"/>
                </a:schemeClr>
              </a:solidFill>
              <a:cs typeface="+mn-ea"/>
              <a:sym typeface="+mn-lt"/>
            </a:endParaRPr>
          </a:p>
        </p:txBody>
      </p:sp>
      <p:sp>
        <p:nvSpPr>
          <p:cNvPr id="130" name="文本框 129"/>
          <p:cNvSpPr txBox="1"/>
          <p:nvPr/>
        </p:nvSpPr>
        <p:spPr>
          <a:xfrm>
            <a:off x="2610462" y="5604876"/>
            <a:ext cx="7379111" cy="572464"/>
          </a:xfrm>
          <a:prstGeom prst="rect">
            <a:avLst/>
          </a:prstGeom>
          <a:noFill/>
        </p:spPr>
        <p:txBody>
          <a:bodyPr wrap="square" rtlCol="0">
            <a:spAutoFit/>
          </a:bodyPr>
          <a:lstStyle/>
          <a:p>
            <a:pPr marL="285750" indent="-285750" latinLnBrk="1">
              <a:lnSpc>
                <a:spcPct val="130000"/>
              </a:lnSpc>
              <a:buClr>
                <a:srgbClr val="068DC9"/>
              </a:buClr>
              <a:buFont typeface="Wingdings" panose="05000000000000000000" pitchFamily="2" charset="2"/>
              <a:buChar char="l"/>
            </a:pPr>
            <a:r>
              <a:rPr lang="zh-CN" altLang="zh-CN" sz="1200" dirty="0"/>
              <a:t>平时，坐着的位低者看到刚进屋的位尊者，坐着的男子看到站立着的女子，或者在送他们离去时，也都要用起立以表示自己的敬意</a:t>
            </a:r>
            <a:r>
              <a:rPr lang="en-US" altLang="zh-CN" sz="1200" dirty="0"/>
              <a:t> </a:t>
            </a:r>
            <a:endParaRPr lang="zh-CN" altLang="zh-CN" sz="1200" b="1" dirty="0">
              <a:solidFill>
                <a:schemeClr val="tx1">
                  <a:lumMod val="75000"/>
                  <a:lumOff val="25000"/>
                </a:schemeClr>
              </a:solidFill>
              <a:cs typeface="+mn-ea"/>
              <a:sym typeface="+mn-lt"/>
            </a:endParaRPr>
          </a:p>
        </p:txBody>
      </p:sp>
      <p:sp>
        <p:nvSpPr>
          <p:cNvPr id="131" name="圆角矩形 130"/>
          <p:cNvSpPr/>
          <p:nvPr/>
        </p:nvSpPr>
        <p:spPr>
          <a:xfrm>
            <a:off x="3660352" y="406521"/>
            <a:ext cx="4871297" cy="402844"/>
          </a:xfrm>
          <a:prstGeom prst="roundRect">
            <a:avLst>
              <a:gd name="adj" fmla="val 50000"/>
            </a:avLst>
          </a:prstGeom>
          <a:gradFill>
            <a:gsLst>
              <a:gs pos="0">
                <a:srgbClr val="067FC9"/>
              </a:gs>
              <a:gs pos="100000">
                <a:srgbClr val="00B2CA"/>
              </a:gs>
            </a:gsLst>
            <a:lin ang="27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800" dirty="0">
                <a:cs typeface="+mn-ea"/>
                <a:sym typeface="+mn-lt"/>
              </a:rPr>
              <a:t>2.2.6</a:t>
            </a:r>
            <a:r>
              <a:rPr lang="zh-CN" altLang="zh-CN" sz="1800" dirty="0"/>
              <a:t>其他行为——注意情境、角色、距离</a:t>
            </a:r>
            <a:endParaRPr lang="zh-CN" altLang="en-US" sz="1800" dirty="0">
              <a:cs typeface="+mn-ea"/>
              <a:sym typeface="+mn-lt"/>
            </a:endParaRPr>
          </a:p>
        </p:txBody>
      </p:sp>
      <p:sp>
        <p:nvSpPr>
          <p:cNvPr id="133" name="圆角矩形 132"/>
          <p:cNvSpPr/>
          <p:nvPr/>
        </p:nvSpPr>
        <p:spPr>
          <a:xfrm>
            <a:off x="3807325" y="6294474"/>
            <a:ext cx="4577351" cy="455304"/>
          </a:xfrm>
          <a:prstGeom prst="roundRect">
            <a:avLst>
              <a:gd name="adj" fmla="val 50000"/>
            </a:avLst>
          </a:prstGeom>
          <a:noFill/>
          <a:ln w="0">
            <a:solidFill>
              <a:schemeClr val="tx1">
                <a:lumMod val="65000"/>
                <a:lumOff val="35000"/>
              </a:schemeClr>
            </a:solidFill>
          </a:ln>
          <a:effectLst>
            <a:outerShdw blurRad="444500" dist="254000" dir="8100000" sx="71000" sy="71000" algn="tr"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200" dirty="0">
                <a:solidFill>
                  <a:schemeClr val="tx1">
                    <a:lumMod val="65000"/>
                    <a:lumOff val="35000"/>
                  </a:schemeClr>
                </a:solidFill>
                <a:sym typeface="+mn-lt"/>
              </a:rPr>
              <a:t>2.2  </a:t>
            </a:r>
            <a:r>
              <a:rPr lang="zh-CN" altLang="en-US" sz="2200" dirty="0">
                <a:solidFill>
                  <a:schemeClr val="tx1">
                    <a:lumMod val="65000"/>
                    <a:lumOff val="35000"/>
                  </a:schemeClr>
                </a:solidFill>
                <a:sym typeface="+mn-lt"/>
              </a:rPr>
              <a:t>行为篇</a:t>
            </a:r>
          </a:p>
        </p:txBody>
      </p:sp>
    </p:spTree>
  </p:cSld>
  <p:clrMapOvr>
    <a:masterClrMapping/>
  </p:clrMapOvr>
  <p:transition spd="slow" advTm="2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131"/>
                                        </p:tgtEl>
                                        <p:attrNameLst>
                                          <p:attrName>style.visibility</p:attrName>
                                        </p:attrNameLst>
                                      </p:cBhvr>
                                      <p:to>
                                        <p:strVal val="visible"/>
                                      </p:to>
                                    </p:set>
                                    <p:anim calcmode="lin" valueType="num">
                                      <p:cBhvr additive="base">
                                        <p:cTn id="7" dur="500" fill="hold"/>
                                        <p:tgtEl>
                                          <p:spTgt spid="131"/>
                                        </p:tgtEl>
                                        <p:attrNameLst>
                                          <p:attrName>ppt_x</p:attrName>
                                        </p:attrNameLst>
                                      </p:cBhvr>
                                      <p:tavLst>
                                        <p:tav tm="0">
                                          <p:val>
                                            <p:strVal val="1+#ppt_w/2"/>
                                          </p:val>
                                        </p:tav>
                                        <p:tav tm="100000">
                                          <p:val>
                                            <p:strVal val="#ppt_x"/>
                                          </p:val>
                                        </p:tav>
                                      </p:tavLst>
                                    </p:anim>
                                    <p:anim calcmode="lin" valueType="num">
                                      <p:cBhvr additive="base">
                                        <p:cTn id="8" dur="500" fill="hold"/>
                                        <p:tgtEl>
                                          <p:spTgt spid="1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41"/>
                                        </p:tgtEl>
                                        <p:attrNameLst>
                                          <p:attrName>style.visibility</p:attrName>
                                        </p:attrNameLst>
                                      </p:cBhvr>
                                      <p:to>
                                        <p:strVal val="visible"/>
                                      </p:to>
                                    </p:set>
                                    <p:anim calcmode="lin" valueType="num">
                                      <p:cBhvr additive="base">
                                        <p:cTn id="12" dur="500" fill="hold"/>
                                        <p:tgtEl>
                                          <p:spTgt spid="41"/>
                                        </p:tgtEl>
                                        <p:attrNameLst>
                                          <p:attrName>ppt_x</p:attrName>
                                        </p:attrNameLst>
                                      </p:cBhvr>
                                      <p:tavLst>
                                        <p:tav tm="0">
                                          <p:val>
                                            <p:strVal val="#ppt_x"/>
                                          </p:val>
                                        </p:tav>
                                        <p:tav tm="100000">
                                          <p:val>
                                            <p:strVal val="#ppt_x"/>
                                          </p:val>
                                        </p:tav>
                                      </p:tavLst>
                                    </p:anim>
                                    <p:anim calcmode="lin" valueType="num">
                                      <p:cBhvr additive="base">
                                        <p:cTn id="13" dur="500" fill="hold"/>
                                        <p:tgtEl>
                                          <p:spTgt spid="41"/>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55"/>
                                        </p:tgtEl>
                                        <p:attrNameLst>
                                          <p:attrName>style.visibility</p:attrName>
                                        </p:attrNameLst>
                                      </p:cBhvr>
                                      <p:to>
                                        <p:strVal val="visible"/>
                                      </p:to>
                                    </p:set>
                                    <p:anim calcmode="lin" valueType="num">
                                      <p:cBhvr additive="base">
                                        <p:cTn id="20" dur="500" fill="hold"/>
                                        <p:tgtEl>
                                          <p:spTgt spid="55"/>
                                        </p:tgtEl>
                                        <p:attrNameLst>
                                          <p:attrName>ppt_x</p:attrName>
                                        </p:attrNameLst>
                                      </p:cBhvr>
                                      <p:tavLst>
                                        <p:tav tm="0">
                                          <p:val>
                                            <p:strVal val="#ppt_x"/>
                                          </p:val>
                                        </p:tav>
                                        <p:tav tm="100000">
                                          <p:val>
                                            <p:strVal val="#ppt_x"/>
                                          </p:val>
                                        </p:tav>
                                      </p:tavLst>
                                    </p:anim>
                                    <p:anim calcmode="lin" valueType="num">
                                      <p:cBhvr additive="base">
                                        <p:cTn id="21" dur="500" fill="hold"/>
                                        <p:tgtEl>
                                          <p:spTgt spid="55"/>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69"/>
                                        </p:tgtEl>
                                        <p:attrNameLst>
                                          <p:attrName>style.visibility</p:attrName>
                                        </p:attrNameLst>
                                      </p:cBhvr>
                                      <p:to>
                                        <p:strVal val="visible"/>
                                      </p:to>
                                    </p:set>
                                    <p:anim calcmode="lin" valueType="num">
                                      <p:cBhvr additive="base">
                                        <p:cTn id="24" dur="500" fill="hold"/>
                                        <p:tgtEl>
                                          <p:spTgt spid="69"/>
                                        </p:tgtEl>
                                        <p:attrNameLst>
                                          <p:attrName>ppt_x</p:attrName>
                                        </p:attrNameLst>
                                      </p:cBhvr>
                                      <p:tavLst>
                                        <p:tav tm="0">
                                          <p:val>
                                            <p:strVal val="#ppt_x"/>
                                          </p:val>
                                        </p:tav>
                                        <p:tav tm="100000">
                                          <p:val>
                                            <p:strVal val="#ppt_x"/>
                                          </p:val>
                                        </p:tav>
                                      </p:tavLst>
                                    </p:anim>
                                    <p:anim calcmode="lin" valueType="num">
                                      <p:cBhvr additive="base">
                                        <p:cTn id="25" dur="500" fill="hold"/>
                                        <p:tgtEl>
                                          <p:spTgt spid="69"/>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38"/>
                                        </p:tgtEl>
                                        <p:attrNameLst>
                                          <p:attrName>style.visibility</p:attrName>
                                        </p:attrNameLst>
                                      </p:cBhvr>
                                      <p:to>
                                        <p:strVal val="visible"/>
                                      </p:to>
                                    </p:set>
                                    <p:anim calcmode="lin" valueType="num">
                                      <p:cBhvr additive="base">
                                        <p:cTn id="28" dur="500" fill="hold"/>
                                        <p:tgtEl>
                                          <p:spTgt spid="38"/>
                                        </p:tgtEl>
                                        <p:attrNameLst>
                                          <p:attrName>ppt_x</p:attrName>
                                        </p:attrNameLst>
                                      </p:cBhvr>
                                      <p:tavLst>
                                        <p:tav tm="0">
                                          <p:val>
                                            <p:strVal val="#ppt_x"/>
                                          </p:val>
                                        </p:tav>
                                        <p:tav tm="100000">
                                          <p:val>
                                            <p:strVal val="#ppt_x"/>
                                          </p:val>
                                        </p:tav>
                                      </p:tavLst>
                                    </p:anim>
                                    <p:anim calcmode="lin" valueType="num">
                                      <p:cBhvr additive="base">
                                        <p:cTn id="29" dur="500" fill="hold"/>
                                        <p:tgtEl>
                                          <p:spTgt spid="38"/>
                                        </p:tgtEl>
                                        <p:attrNameLst>
                                          <p:attrName>ppt_y</p:attrName>
                                        </p:attrNameLst>
                                      </p:cBhvr>
                                      <p:tavLst>
                                        <p:tav tm="0">
                                          <p:val>
                                            <p:strVal val="1+#ppt_h/2"/>
                                          </p:val>
                                        </p:tav>
                                        <p:tav tm="100000">
                                          <p:val>
                                            <p:strVal val="#ppt_y"/>
                                          </p:val>
                                        </p:tav>
                                      </p:tavLst>
                                    </p:anim>
                                  </p:childTnLst>
                                </p:cTn>
                              </p:par>
                            </p:childTnLst>
                          </p:cTn>
                        </p:par>
                        <p:par>
                          <p:cTn id="30" fill="hold">
                            <p:stCondLst>
                              <p:cond delay="1000"/>
                            </p:stCondLst>
                            <p:childTnLst>
                              <p:par>
                                <p:cTn id="31" presetID="2" presetClass="entr" presetSubtype="2" fill="hold" grpId="0" nodeType="afterEffect">
                                  <p:stCondLst>
                                    <p:cond delay="0"/>
                                  </p:stCondLst>
                                  <p:childTnLst>
                                    <p:set>
                                      <p:cBhvr>
                                        <p:cTn id="32" dur="1" fill="hold">
                                          <p:stCondLst>
                                            <p:cond delay="0"/>
                                          </p:stCondLst>
                                        </p:cTn>
                                        <p:tgtEl>
                                          <p:spTgt spid="90"/>
                                        </p:tgtEl>
                                        <p:attrNameLst>
                                          <p:attrName>style.visibility</p:attrName>
                                        </p:attrNameLst>
                                      </p:cBhvr>
                                      <p:to>
                                        <p:strVal val="visible"/>
                                      </p:to>
                                    </p:set>
                                    <p:anim calcmode="lin" valueType="num">
                                      <p:cBhvr additive="base">
                                        <p:cTn id="33" dur="500" fill="hold"/>
                                        <p:tgtEl>
                                          <p:spTgt spid="90"/>
                                        </p:tgtEl>
                                        <p:attrNameLst>
                                          <p:attrName>ppt_x</p:attrName>
                                        </p:attrNameLst>
                                      </p:cBhvr>
                                      <p:tavLst>
                                        <p:tav tm="0">
                                          <p:val>
                                            <p:strVal val="1+#ppt_w/2"/>
                                          </p:val>
                                        </p:tav>
                                        <p:tav tm="100000">
                                          <p:val>
                                            <p:strVal val="#ppt_x"/>
                                          </p:val>
                                        </p:tav>
                                      </p:tavLst>
                                    </p:anim>
                                    <p:anim calcmode="lin" valueType="num">
                                      <p:cBhvr additive="base">
                                        <p:cTn id="34" dur="500" fill="hold"/>
                                        <p:tgtEl>
                                          <p:spTgt spid="90"/>
                                        </p:tgtEl>
                                        <p:attrNameLst>
                                          <p:attrName>ppt_y</p:attrName>
                                        </p:attrNameLst>
                                      </p:cBhvr>
                                      <p:tavLst>
                                        <p:tav tm="0">
                                          <p:val>
                                            <p:strVal val="#ppt_y"/>
                                          </p:val>
                                        </p:tav>
                                        <p:tav tm="100000">
                                          <p:val>
                                            <p:strVal val="#ppt_y"/>
                                          </p:val>
                                        </p:tav>
                                      </p:tavLst>
                                    </p:anim>
                                  </p:childTnLst>
                                </p:cTn>
                              </p:par>
                              <p:par>
                                <p:cTn id="35" presetID="2" presetClass="entr" presetSubtype="2" fill="hold" grpId="0" nodeType="withEffect">
                                  <p:stCondLst>
                                    <p:cond delay="0"/>
                                  </p:stCondLst>
                                  <p:childTnLst>
                                    <p:set>
                                      <p:cBhvr>
                                        <p:cTn id="36" dur="1" fill="hold">
                                          <p:stCondLst>
                                            <p:cond delay="0"/>
                                          </p:stCondLst>
                                        </p:cTn>
                                        <p:tgtEl>
                                          <p:spTgt spid="127"/>
                                        </p:tgtEl>
                                        <p:attrNameLst>
                                          <p:attrName>style.visibility</p:attrName>
                                        </p:attrNameLst>
                                      </p:cBhvr>
                                      <p:to>
                                        <p:strVal val="visible"/>
                                      </p:to>
                                    </p:set>
                                    <p:anim calcmode="lin" valueType="num">
                                      <p:cBhvr additive="base">
                                        <p:cTn id="37" dur="500" fill="hold"/>
                                        <p:tgtEl>
                                          <p:spTgt spid="127"/>
                                        </p:tgtEl>
                                        <p:attrNameLst>
                                          <p:attrName>ppt_x</p:attrName>
                                        </p:attrNameLst>
                                      </p:cBhvr>
                                      <p:tavLst>
                                        <p:tav tm="0">
                                          <p:val>
                                            <p:strVal val="1+#ppt_w/2"/>
                                          </p:val>
                                        </p:tav>
                                        <p:tav tm="100000">
                                          <p:val>
                                            <p:strVal val="#ppt_x"/>
                                          </p:val>
                                        </p:tav>
                                      </p:tavLst>
                                    </p:anim>
                                    <p:anim calcmode="lin" valueType="num">
                                      <p:cBhvr additive="base">
                                        <p:cTn id="38" dur="500" fill="hold"/>
                                        <p:tgtEl>
                                          <p:spTgt spid="127"/>
                                        </p:tgtEl>
                                        <p:attrNameLst>
                                          <p:attrName>ppt_y</p:attrName>
                                        </p:attrNameLst>
                                      </p:cBhvr>
                                      <p:tavLst>
                                        <p:tav tm="0">
                                          <p:val>
                                            <p:strVal val="#ppt_y"/>
                                          </p:val>
                                        </p:tav>
                                        <p:tav tm="100000">
                                          <p:val>
                                            <p:strVal val="#ppt_y"/>
                                          </p:val>
                                        </p:tav>
                                      </p:tavLst>
                                    </p:anim>
                                  </p:childTnLst>
                                </p:cTn>
                              </p:par>
                              <p:par>
                                <p:cTn id="39" presetID="2" presetClass="entr" presetSubtype="2" fill="hold" grpId="0" nodeType="withEffect">
                                  <p:stCondLst>
                                    <p:cond delay="0"/>
                                  </p:stCondLst>
                                  <p:childTnLst>
                                    <p:set>
                                      <p:cBhvr>
                                        <p:cTn id="40" dur="1" fill="hold">
                                          <p:stCondLst>
                                            <p:cond delay="0"/>
                                          </p:stCondLst>
                                        </p:cTn>
                                        <p:tgtEl>
                                          <p:spTgt spid="128"/>
                                        </p:tgtEl>
                                        <p:attrNameLst>
                                          <p:attrName>style.visibility</p:attrName>
                                        </p:attrNameLst>
                                      </p:cBhvr>
                                      <p:to>
                                        <p:strVal val="visible"/>
                                      </p:to>
                                    </p:set>
                                    <p:anim calcmode="lin" valueType="num">
                                      <p:cBhvr additive="base">
                                        <p:cTn id="41" dur="500" fill="hold"/>
                                        <p:tgtEl>
                                          <p:spTgt spid="128"/>
                                        </p:tgtEl>
                                        <p:attrNameLst>
                                          <p:attrName>ppt_x</p:attrName>
                                        </p:attrNameLst>
                                      </p:cBhvr>
                                      <p:tavLst>
                                        <p:tav tm="0">
                                          <p:val>
                                            <p:strVal val="1+#ppt_w/2"/>
                                          </p:val>
                                        </p:tav>
                                        <p:tav tm="100000">
                                          <p:val>
                                            <p:strVal val="#ppt_x"/>
                                          </p:val>
                                        </p:tav>
                                      </p:tavLst>
                                    </p:anim>
                                    <p:anim calcmode="lin" valueType="num">
                                      <p:cBhvr additive="base">
                                        <p:cTn id="42" dur="500" fill="hold"/>
                                        <p:tgtEl>
                                          <p:spTgt spid="128"/>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92"/>
                                        </p:tgtEl>
                                        <p:attrNameLst>
                                          <p:attrName>style.visibility</p:attrName>
                                        </p:attrNameLst>
                                      </p:cBhvr>
                                      <p:to>
                                        <p:strVal val="visible"/>
                                      </p:to>
                                    </p:set>
                                    <p:anim calcmode="lin" valueType="num">
                                      <p:cBhvr additive="base">
                                        <p:cTn id="45" dur="500" fill="hold"/>
                                        <p:tgtEl>
                                          <p:spTgt spid="92"/>
                                        </p:tgtEl>
                                        <p:attrNameLst>
                                          <p:attrName>ppt_x</p:attrName>
                                        </p:attrNameLst>
                                      </p:cBhvr>
                                      <p:tavLst>
                                        <p:tav tm="0">
                                          <p:val>
                                            <p:strVal val="1+#ppt_w/2"/>
                                          </p:val>
                                        </p:tav>
                                        <p:tav tm="100000">
                                          <p:val>
                                            <p:strVal val="#ppt_x"/>
                                          </p:val>
                                        </p:tav>
                                      </p:tavLst>
                                    </p:anim>
                                    <p:anim calcmode="lin" valueType="num">
                                      <p:cBhvr additive="base">
                                        <p:cTn id="46" dur="500" fill="hold"/>
                                        <p:tgtEl>
                                          <p:spTgt spid="92"/>
                                        </p:tgtEl>
                                        <p:attrNameLst>
                                          <p:attrName>ppt_y</p:attrName>
                                        </p:attrNameLst>
                                      </p:cBhvr>
                                      <p:tavLst>
                                        <p:tav tm="0">
                                          <p:val>
                                            <p:strVal val="#ppt_y"/>
                                          </p:val>
                                        </p:tav>
                                        <p:tav tm="100000">
                                          <p:val>
                                            <p:strVal val="#ppt_y"/>
                                          </p:val>
                                        </p:tav>
                                      </p:tavLst>
                                    </p:anim>
                                  </p:childTnLst>
                                </p:cTn>
                              </p:par>
                              <p:par>
                                <p:cTn id="47" presetID="2" presetClass="entr" presetSubtype="2" fill="hold" grpId="0" nodeType="withEffect">
                                  <p:stCondLst>
                                    <p:cond delay="0"/>
                                  </p:stCondLst>
                                  <p:childTnLst>
                                    <p:set>
                                      <p:cBhvr>
                                        <p:cTn id="48" dur="1" fill="hold">
                                          <p:stCondLst>
                                            <p:cond delay="0"/>
                                          </p:stCondLst>
                                        </p:cTn>
                                        <p:tgtEl>
                                          <p:spTgt spid="93"/>
                                        </p:tgtEl>
                                        <p:attrNameLst>
                                          <p:attrName>style.visibility</p:attrName>
                                        </p:attrNameLst>
                                      </p:cBhvr>
                                      <p:to>
                                        <p:strVal val="visible"/>
                                      </p:to>
                                    </p:set>
                                    <p:anim calcmode="lin" valueType="num">
                                      <p:cBhvr additive="base">
                                        <p:cTn id="49" dur="500" fill="hold"/>
                                        <p:tgtEl>
                                          <p:spTgt spid="93"/>
                                        </p:tgtEl>
                                        <p:attrNameLst>
                                          <p:attrName>ppt_x</p:attrName>
                                        </p:attrNameLst>
                                      </p:cBhvr>
                                      <p:tavLst>
                                        <p:tav tm="0">
                                          <p:val>
                                            <p:strVal val="1+#ppt_w/2"/>
                                          </p:val>
                                        </p:tav>
                                        <p:tav tm="100000">
                                          <p:val>
                                            <p:strVal val="#ppt_x"/>
                                          </p:val>
                                        </p:tav>
                                      </p:tavLst>
                                    </p:anim>
                                    <p:anim calcmode="lin" valueType="num">
                                      <p:cBhvr additive="base">
                                        <p:cTn id="50" dur="500" fill="hold"/>
                                        <p:tgtEl>
                                          <p:spTgt spid="93"/>
                                        </p:tgtEl>
                                        <p:attrNameLst>
                                          <p:attrName>ppt_y</p:attrName>
                                        </p:attrNameLst>
                                      </p:cBhvr>
                                      <p:tavLst>
                                        <p:tav tm="0">
                                          <p:val>
                                            <p:strVal val="#ppt_y"/>
                                          </p:val>
                                        </p:tav>
                                        <p:tav tm="100000">
                                          <p:val>
                                            <p:strVal val="#ppt_y"/>
                                          </p:val>
                                        </p:tav>
                                      </p:tavLst>
                                    </p:anim>
                                  </p:childTnLst>
                                </p:cTn>
                              </p:par>
                              <p:par>
                                <p:cTn id="51" presetID="2" presetClass="entr" presetSubtype="2" fill="hold" grpId="0" nodeType="withEffect">
                                  <p:stCondLst>
                                    <p:cond delay="0"/>
                                  </p:stCondLst>
                                  <p:childTnLst>
                                    <p:set>
                                      <p:cBhvr>
                                        <p:cTn id="52" dur="1" fill="hold">
                                          <p:stCondLst>
                                            <p:cond delay="0"/>
                                          </p:stCondLst>
                                        </p:cTn>
                                        <p:tgtEl>
                                          <p:spTgt spid="94"/>
                                        </p:tgtEl>
                                        <p:attrNameLst>
                                          <p:attrName>style.visibility</p:attrName>
                                        </p:attrNameLst>
                                      </p:cBhvr>
                                      <p:to>
                                        <p:strVal val="visible"/>
                                      </p:to>
                                    </p:set>
                                    <p:anim calcmode="lin" valueType="num">
                                      <p:cBhvr additive="base">
                                        <p:cTn id="53" dur="500" fill="hold"/>
                                        <p:tgtEl>
                                          <p:spTgt spid="94"/>
                                        </p:tgtEl>
                                        <p:attrNameLst>
                                          <p:attrName>ppt_x</p:attrName>
                                        </p:attrNameLst>
                                      </p:cBhvr>
                                      <p:tavLst>
                                        <p:tav tm="0">
                                          <p:val>
                                            <p:strVal val="1+#ppt_w/2"/>
                                          </p:val>
                                        </p:tav>
                                        <p:tav tm="100000">
                                          <p:val>
                                            <p:strVal val="#ppt_x"/>
                                          </p:val>
                                        </p:tav>
                                      </p:tavLst>
                                    </p:anim>
                                    <p:anim calcmode="lin" valueType="num">
                                      <p:cBhvr additive="base">
                                        <p:cTn id="54" dur="500" fill="hold"/>
                                        <p:tgtEl>
                                          <p:spTgt spid="94"/>
                                        </p:tgtEl>
                                        <p:attrNameLst>
                                          <p:attrName>ppt_y</p:attrName>
                                        </p:attrNameLst>
                                      </p:cBhvr>
                                      <p:tavLst>
                                        <p:tav tm="0">
                                          <p:val>
                                            <p:strVal val="#ppt_y"/>
                                          </p:val>
                                        </p:tav>
                                        <p:tav tm="100000">
                                          <p:val>
                                            <p:strVal val="#ppt_y"/>
                                          </p:val>
                                        </p:tav>
                                      </p:tavLst>
                                    </p:anim>
                                  </p:childTnLst>
                                </p:cTn>
                              </p:par>
                              <p:par>
                                <p:cTn id="55" presetID="2" presetClass="entr" presetSubtype="2" fill="hold" grpId="0" nodeType="withEffect">
                                  <p:stCondLst>
                                    <p:cond delay="0"/>
                                  </p:stCondLst>
                                  <p:childTnLst>
                                    <p:set>
                                      <p:cBhvr>
                                        <p:cTn id="56" dur="1" fill="hold">
                                          <p:stCondLst>
                                            <p:cond delay="0"/>
                                          </p:stCondLst>
                                        </p:cTn>
                                        <p:tgtEl>
                                          <p:spTgt spid="129"/>
                                        </p:tgtEl>
                                        <p:attrNameLst>
                                          <p:attrName>style.visibility</p:attrName>
                                        </p:attrNameLst>
                                      </p:cBhvr>
                                      <p:to>
                                        <p:strVal val="visible"/>
                                      </p:to>
                                    </p:set>
                                    <p:anim calcmode="lin" valueType="num">
                                      <p:cBhvr additive="base">
                                        <p:cTn id="57" dur="500" fill="hold"/>
                                        <p:tgtEl>
                                          <p:spTgt spid="129"/>
                                        </p:tgtEl>
                                        <p:attrNameLst>
                                          <p:attrName>ppt_x</p:attrName>
                                        </p:attrNameLst>
                                      </p:cBhvr>
                                      <p:tavLst>
                                        <p:tav tm="0">
                                          <p:val>
                                            <p:strVal val="1+#ppt_w/2"/>
                                          </p:val>
                                        </p:tav>
                                        <p:tav tm="100000">
                                          <p:val>
                                            <p:strVal val="#ppt_x"/>
                                          </p:val>
                                        </p:tav>
                                      </p:tavLst>
                                    </p:anim>
                                    <p:anim calcmode="lin" valueType="num">
                                      <p:cBhvr additive="base">
                                        <p:cTn id="58" dur="500" fill="hold"/>
                                        <p:tgtEl>
                                          <p:spTgt spid="129"/>
                                        </p:tgtEl>
                                        <p:attrNameLst>
                                          <p:attrName>ppt_y</p:attrName>
                                        </p:attrNameLst>
                                      </p:cBhvr>
                                      <p:tavLst>
                                        <p:tav tm="0">
                                          <p:val>
                                            <p:strVal val="#ppt_y"/>
                                          </p:val>
                                        </p:tav>
                                        <p:tav tm="100000">
                                          <p:val>
                                            <p:strVal val="#ppt_y"/>
                                          </p:val>
                                        </p:tav>
                                      </p:tavLst>
                                    </p:anim>
                                  </p:childTnLst>
                                </p:cTn>
                              </p:par>
                              <p:par>
                                <p:cTn id="59" presetID="2" presetClass="entr" presetSubtype="2" fill="hold" grpId="0" nodeType="withEffect">
                                  <p:stCondLst>
                                    <p:cond delay="0"/>
                                  </p:stCondLst>
                                  <p:childTnLst>
                                    <p:set>
                                      <p:cBhvr>
                                        <p:cTn id="60" dur="1" fill="hold">
                                          <p:stCondLst>
                                            <p:cond delay="0"/>
                                          </p:stCondLst>
                                        </p:cTn>
                                        <p:tgtEl>
                                          <p:spTgt spid="130"/>
                                        </p:tgtEl>
                                        <p:attrNameLst>
                                          <p:attrName>style.visibility</p:attrName>
                                        </p:attrNameLst>
                                      </p:cBhvr>
                                      <p:to>
                                        <p:strVal val="visible"/>
                                      </p:to>
                                    </p:set>
                                    <p:anim calcmode="lin" valueType="num">
                                      <p:cBhvr additive="base">
                                        <p:cTn id="61" dur="500" fill="hold"/>
                                        <p:tgtEl>
                                          <p:spTgt spid="130"/>
                                        </p:tgtEl>
                                        <p:attrNameLst>
                                          <p:attrName>ppt_x</p:attrName>
                                        </p:attrNameLst>
                                      </p:cBhvr>
                                      <p:tavLst>
                                        <p:tav tm="0">
                                          <p:val>
                                            <p:strVal val="1+#ppt_w/2"/>
                                          </p:val>
                                        </p:tav>
                                        <p:tav tm="100000">
                                          <p:val>
                                            <p:strVal val="#ppt_x"/>
                                          </p:val>
                                        </p:tav>
                                      </p:tavLst>
                                    </p:anim>
                                    <p:anim calcmode="lin" valueType="num">
                                      <p:cBhvr additive="base">
                                        <p:cTn id="62" dur="500" fill="hold"/>
                                        <p:tgtEl>
                                          <p:spTgt spid="130"/>
                                        </p:tgtEl>
                                        <p:attrNameLst>
                                          <p:attrName>ppt_y</p:attrName>
                                        </p:attrNameLst>
                                      </p:cBhvr>
                                      <p:tavLst>
                                        <p:tav tm="0">
                                          <p:val>
                                            <p:strVal val="#ppt_y"/>
                                          </p:val>
                                        </p:tav>
                                        <p:tav tm="100000">
                                          <p:val>
                                            <p:strVal val="#ppt_y"/>
                                          </p:val>
                                        </p:tav>
                                      </p:tavLst>
                                    </p:anim>
                                  </p:childTnLst>
                                </p:cTn>
                              </p:par>
                            </p:childTnLst>
                          </p:cTn>
                        </p:par>
                        <p:par>
                          <p:cTn id="63" fill="hold">
                            <p:stCondLst>
                              <p:cond delay="1500"/>
                            </p:stCondLst>
                            <p:childTnLst>
                              <p:par>
                                <p:cTn id="64" presetID="42" presetClass="entr" presetSubtype="0" fill="hold" nodeType="afterEffect">
                                  <p:stCondLst>
                                    <p:cond delay="0"/>
                                  </p:stCondLst>
                                  <p:childTnLst>
                                    <p:set>
                                      <p:cBhvr>
                                        <p:cTn id="65" dur="1" fill="hold">
                                          <p:stCondLst>
                                            <p:cond delay="0"/>
                                          </p:stCondLst>
                                        </p:cTn>
                                        <p:tgtEl>
                                          <p:spTgt spid="16386"/>
                                        </p:tgtEl>
                                        <p:attrNameLst>
                                          <p:attrName>style.visibility</p:attrName>
                                        </p:attrNameLst>
                                      </p:cBhvr>
                                      <p:to>
                                        <p:strVal val="visible"/>
                                      </p:to>
                                    </p:set>
                                    <p:animEffect transition="in" filter="fade">
                                      <p:cBhvr>
                                        <p:cTn id="66" dur="1000"/>
                                        <p:tgtEl>
                                          <p:spTgt spid="16386"/>
                                        </p:tgtEl>
                                      </p:cBhvr>
                                    </p:animEffect>
                                    <p:anim calcmode="lin" valueType="num">
                                      <p:cBhvr>
                                        <p:cTn id="67" dur="1000" fill="hold"/>
                                        <p:tgtEl>
                                          <p:spTgt spid="16386"/>
                                        </p:tgtEl>
                                        <p:attrNameLst>
                                          <p:attrName>ppt_x</p:attrName>
                                        </p:attrNameLst>
                                      </p:cBhvr>
                                      <p:tavLst>
                                        <p:tav tm="0">
                                          <p:val>
                                            <p:strVal val="#ppt_x"/>
                                          </p:val>
                                        </p:tav>
                                        <p:tav tm="100000">
                                          <p:val>
                                            <p:strVal val="#ppt_x"/>
                                          </p:val>
                                        </p:tav>
                                      </p:tavLst>
                                    </p:anim>
                                    <p:anim calcmode="lin" valueType="num">
                                      <p:cBhvr>
                                        <p:cTn id="68" dur="1000" fill="hold"/>
                                        <p:tgtEl>
                                          <p:spTgt spid="16386"/>
                                        </p:tgtEl>
                                        <p:attrNameLst>
                                          <p:attrName>ppt_y</p:attrName>
                                        </p:attrNameLst>
                                      </p:cBhvr>
                                      <p:tavLst>
                                        <p:tav tm="0">
                                          <p:val>
                                            <p:strVal val="#ppt_y+.1"/>
                                          </p:val>
                                        </p:tav>
                                        <p:tav tm="100000">
                                          <p:val>
                                            <p:strVal val="#ppt_y"/>
                                          </p:val>
                                        </p:tav>
                                      </p:tavLst>
                                    </p:anim>
                                  </p:childTnLst>
                                </p:cTn>
                              </p:par>
                              <p:par>
                                <p:cTn id="69" presetID="42" presetClass="entr" presetSubtype="0" fill="hold" nodeType="withEffect">
                                  <p:stCondLst>
                                    <p:cond delay="0"/>
                                  </p:stCondLst>
                                  <p:childTnLst>
                                    <p:set>
                                      <p:cBhvr>
                                        <p:cTn id="70" dur="1" fill="hold">
                                          <p:stCondLst>
                                            <p:cond delay="0"/>
                                          </p:stCondLst>
                                        </p:cTn>
                                        <p:tgtEl>
                                          <p:spTgt spid="16387"/>
                                        </p:tgtEl>
                                        <p:attrNameLst>
                                          <p:attrName>style.visibility</p:attrName>
                                        </p:attrNameLst>
                                      </p:cBhvr>
                                      <p:to>
                                        <p:strVal val="visible"/>
                                      </p:to>
                                    </p:set>
                                    <p:animEffect transition="in" filter="fade">
                                      <p:cBhvr>
                                        <p:cTn id="71" dur="1000"/>
                                        <p:tgtEl>
                                          <p:spTgt spid="16387"/>
                                        </p:tgtEl>
                                      </p:cBhvr>
                                    </p:animEffect>
                                    <p:anim calcmode="lin" valueType="num">
                                      <p:cBhvr>
                                        <p:cTn id="72" dur="1000" fill="hold"/>
                                        <p:tgtEl>
                                          <p:spTgt spid="16387"/>
                                        </p:tgtEl>
                                        <p:attrNameLst>
                                          <p:attrName>ppt_x</p:attrName>
                                        </p:attrNameLst>
                                      </p:cBhvr>
                                      <p:tavLst>
                                        <p:tav tm="0">
                                          <p:val>
                                            <p:strVal val="#ppt_x"/>
                                          </p:val>
                                        </p:tav>
                                        <p:tav tm="100000">
                                          <p:val>
                                            <p:strVal val="#ppt_x"/>
                                          </p:val>
                                        </p:tav>
                                      </p:tavLst>
                                    </p:anim>
                                    <p:anim calcmode="lin" valueType="num">
                                      <p:cBhvr>
                                        <p:cTn id="73" dur="1000" fill="hold"/>
                                        <p:tgtEl>
                                          <p:spTgt spid="1638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p:bldP spid="92" grpId="0"/>
      <p:bldP spid="93" grpId="0"/>
      <p:bldP spid="94" grpId="0"/>
      <p:bldP spid="127" grpId="0"/>
      <p:bldP spid="128" grpId="0"/>
      <p:bldP spid="129" grpId="0"/>
      <p:bldP spid="130" grpId="0"/>
      <p:bldP spid="13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273632" y="837634"/>
            <a:ext cx="5644738" cy="3999974"/>
            <a:chOff x="3273632" y="837634"/>
            <a:chExt cx="5644738" cy="3999974"/>
          </a:xfrm>
        </p:grpSpPr>
        <p:sp>
          <p:nvSpPr>
            <p:cNvPr id="127" name="圆角矩形 126"/>
            <p:cNvSpPr/>
            <p:nvPr/>
          </p:nvSpPr>
          <p:spPr>
            <a:xfrm>
              <a:off x="6561001" y="1847265"/>
              <a:ext cx="2357369" cy="422541"/>
            </a:xfrm>
            <a:prstGeom prst="roundRect">
              <a:avLst>
                <a:gd name="adj" fmla="val 50000"/>
              </a:avLst>
            </a:prstGeom>
            <a:solidFill>
              <a:srgbClr val="00A1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dirty="0">
                  <a:cs typeface="+mn-ea"/>
                  <a:sym typeface="+mn-lt"/>
                </a:rPr>
                <a:t>2.3.6  </a:t>
              </a:r>
              <a:r>
                <a:rPr lang="zh-CN" altLang="en-US" sz="1600" dirty="0">
                  <a:cs typeface="+mn-ea"/>
                  <a:sym typeface="+mn-lt"/>
                </a:rPr>
                <a:t>雅语</a:t>
              </a:r>
            </a:p>
          </p:txBody>
        </p:sp>
        <p:sp>
          <p:nvSpPr>
            <p:cNvPr id="122" name="圆角矩形 121"/>
            <p:cNvSpPr/>
            <p:nvPr/>
          </p:nvSpPr>
          <p:spPr>
            <a:xfrm>
              <a:off x="3273632" y="1847265"/>
              <a:ext cx="2357369" cy="422541"/>
            </a:xfrm>
            <a:prstGeom prst="roundRect">
              <a:avLst>
                <a:gd name="adj" fmla="val 50000"/>
              </a:avLst>
            </a:prstGeom>
            <a:solidFill>
              <a:srgbClr val="00A1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dirty="0">
                  <a:cs typeface="+mn-ea"/>
                  <a:sym typeface="+mn-lt"/>
                </a:rPr>
                <a:t>2.3.1  </a:t>
              </a:r>
              <a:r>
                <a:rPr lang="zh-CN" altLang="en-US" sz="1600" dirty="0">
                  <a:cs typeface="+mn-ea"/>
                  <a:sym typeface="+mn-lt"/>
                </a:rPr>
                <a:t>言语</a:t>
              </a:r>
            </a:p>
          </p:txBody>
        </p:sp>
        <p:sp>
          <p:nvSpPr>
            <p:cNvPr id="143" name="圆角矩形 142"/>
            <p:cNvSpPr/>
            <p:nvPr/>
          </p:nvSpPr>
          <p:spPr>
            <a:xfrm>
              <a:off x="3273632" y="2489216"/>
              <a:ext cx="2357369" cy="422541"/>
            </a:xfrm>
            <a:prstGeom prst="roundRect">
              <a:avLst>
                <a:gd name="adj" fmla="val 50000"/>
              </a:avLst>
            </a:prstGeom>
            <a:solidFill>
              <a:srgbClr val="00A1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dirty="0">
                  <a:cs typeface="+mn-ea"/>
                  <a:sym typeface="+mn-lt"/>
                </a:rPr>
                <a:t>2.3.2  </a:t>
              </a:r>
              <a:r>
                <a:rPr lang="zh-CN" altLang="en-US" sz="1600" dirty="0">
                  <a:cs typeface="+mn-ea"/>
                  <a:sym typeface="+mn-lt"/>
                </a:rPr>
                <a:t>情感</a:t>
              </a:r>
            </a:p>
          </p:txBody>
        </p:sp>
        <p:sp>
          <p:nvSpPr>
            <p:cNvPr id="144" name="圆角矩形 143"/>
            <p:cNvSpPr/>
            <p:nvPr/>
          </p:nvSpPr>
          <p:spPr>
            <a:xfrm>
              <a:off x="6561001" y="2457871"/>
              <a:ext cx="2357369" cy="422541"/>
            </a:xfrm>
            <a:prstGeom prst="roundRect">
              <a:avLst>
                <a:gd name="adj" fmla="val 50000"/>
              </a:avLst>
            </a:prstGeom>
            <a:solidFill>
              <a:srgbClr val="00A1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dirty="0">
                  <a:cs typeface="+mn-ea"/>
                  <a:sym typeface="+mn-lt"/>
                </a:rPr>
                <a:t>2.3.7  </a:t>
              </a:r>
              <a:r>
                <a:rPr lang="zh-CN" altLang="en-US" sz="1600" dirty="0">
                  <a:cs typeface="+mn-ea"/>
                  <a:sym typeface="+mn-lt"/>
                </a:rPr>
                <a:t>电话</a:t>
              </a:r>
            </a:p>
          </p:txBody>
        </p:sp>
        <p:sp>
          <p:nvSpPr>
            <p:cNvPr id="145" name="圆角矩形 144"/>
            <p:cNvSpPr/>
            <p:nvPr/>
          </p:nvSpPr>
          <p:spPr>
            <a:xfrm>
              <a:off x="3273632" y="3131167"/>
              <a:ext cx="2357369" cy="422541"/>
            </a:xfrm>
            <a:prstGeom prst="roundRect">
              <a:avLst>
                <a:gd name="adj" fmla="val 50000"/>
              </a:avLst>
            </a:prstGeom>
            <a:solidFill>
              <a:srgbClr val="00A1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dirty="0">
                  <a:cs typeface="+mn-ea"/>
                  <a:sym typeface="+mn-lt"/>
                </a:rPr>
                <a:t>2.3.3  </a:t>
              </a:r>
              <a:r>
                <a:rPr lang="zh-CN" altLang="en-US" sz="1600" dirty="0">
                  <a:cs typeface="+mn-ea"/>
                  <a:sym typeface="+mn-lt"/>
                </a:rPr>
                <a:t>技巧</a:t>
              </a:r>
            </a:p>
          </p:txBody>
        </p:sp>
        <p:sp>
          <p:nvSpPr>
            <p:cNvPr id="40" name="圆角矩形 39"/>
            <p:cNvSpPr/>
            <p:nvPr/>
          </p:nvSpPr>
          <p:spPr>
            <a:xfrm>
              <a:off x="3273632" y="837634"/>
              <a:ext cx="5644738" cy="758878"/>
            </a:xfrm>
            <a:prstGeom prst="roundRect">
              <a:avLst>
                <a:gd name="adj" fmla="val 50000"/>
              </a:avLst>
            </a:prstGeom>
            <a:gradFill>
              <a:gsLst>
                <a:gs pos="0">
                  <a:srgbClr val="067FC9"/>
                </a:gs>
                <a:gs pos="100000">
                  <a:srgbClr val="00B2CA"/>
                </a:gs>
              </a:gsLst>
              <a:lin ang="2700000" scaled="1"/>
            </a:gradFill>
            <a:ln>
              <a:noFill/>
            </a:ln>
            <a:effectLst>
              <a:outerShdw blurRad="444500" dist="254000" dir="8100000" algn="tr"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a:cs typeface="+mn-ea"/>
                  <a:sym typeface="+mn-lt"/>
                </a:rPr>
                <a:t>2.3  </a:t>
              </a:r>
              <a:r>
                <a:rPr lang="zh-CN" altLang="en-US" sz="3200" dirty="0">
                  <a:cs typeface="+mn-ea"/>
                  <a:sym typeface="+mn-lt"/>
                </a:rPr>
                <a:t>言语篇</a:t>
              </a:r>
            </a:p>
          </p:txBody>
        </p:sp>
        <p:sp>
          <p:nvSpPr>
            <p:cNvPr id="22" name="圆角矩形 21"/>
            <p:cNvSpPr/>
            <p:nvPr/>
          </p:nvSpPr>
          <p:spPr>
            <a:xfrm>
              <a:off x="6561000" y="3068477"/>
              <a:ext cx="2357369" cy="422541"/>
            </a:xfrm>
            <a:prstGeom prst="roundRect">
              <a:avLst>
                <a:gd name="adj" fmla="val 50000"/>
              </a:avLst>
            </a:prstGeom>
            <a:solidFill>
              <a:srgbClr val="00A1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dirty="0">
                  <a:cs typeface="+mn-ea"/>
                  <a:sym typeface="+mn-lt"/>
                </a:rPr>
                <a:t>2.3.8  </a:t>
              </a:r>
              <a:r>
                <a:rPr lang="zh-CN" altLang="en-US" sz="1600" dirty="0">
                  <a:cs typeface="+mn-ea"/>
                  <a:sym typeface="+mn-lt"/>
                </a:rPr>
                <a:t>手机</a:t>
              </a:r>
            </a:p>
          </p:txBody>
        </p:sp>
        <p:sp>
          <p:nvSpPr>
            <p:cNvPr id="19" name="圆角矩形 18"/>
            <p:cNvSpPr/>
            <p:nvPr/>
          </p:nvSpPr>
          <p:spPr>
            <a:xfrm>
              <a:off x="3273632" y="3773118"/>
              <a:ext cx="2357369" cy="422541"/>
            </a:xfrm>
            <a:prstGeom prst="roundRect">
              <a:avLst>
                <a:gd name="adj" fmla="val 50000"/>
              </a:avLst>
            </a:prstGeom>
            <a:solidFill>
              <a:srgbClr val="00A1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dirty="0">
                  <a:cs typeface="+mn-ea"/>
                  <a:sym typeface="+mn-lt"/>
                </a:rPr>
                <a:t>2.3.4  </a:t>
              </a:r>
              <a:r>
                <a:rPr lang="zh-CN" altLang="en-US" sz="1600" dirty="0">
                  <a:cs typeface="+mn-ea"/>
                  <a:sym typeface="+mn-lt"/>
                </a:rPr>
                <a:t>称呼</a:t>
              </a:r>
            </a:p>
          </p:txBody>
        </p:sp>
        <p:sp>
          <p:nvSpPr>
            <p:cNvPr id="20" name="圆角矩形 19"/>
            <p:cNvSpPr/>
            <p:nvPr/>
          </p:nvSpPr>
          <p:spPr>
            <a:xfrm>
              <a:off x="6561000" y="3773118"/>
              <a:ext cx="2357369" cy="422541"/>
            </a:xfrm>
            <a:prstGeom prst="roundRect">
              <a:avLst>
                <a:gd name="adj" fmla="val 50000"/>
              </a:avLst>
            </a:prstGeom>
            <a:solidFill>
              <a:srgbClr val="00A1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dirty="0">
                  <a:cs typeface="+mn-ea"/>
                  <a:sym typeface="+mn-lt"/>
                </a:rPr>
                <a:t>2.3.9  </a:t>
              </a:r>
              <a:r>
                <a:rPr lang="zh-CN" altLang="en-US" sz="1600" dirty="0">
                  <a:cs typeface="+mn-ea"/>
                  <a:sym typeface="+mn-lt"/>
                </a:rPr>
                <a:t>上网</a:t>
              </a:r>
            </a:p>
          </p:txBody>
        </p:sp>
        <p:sp>
          <p:nvSpPr>
            <p:cNvPr id="21" name="圆角矩形 20"/>
            <p:cNvSpPr/>
            <p:nvPr/>
          </p:nvSpPr>
          <p:spPr>
            <a:xfrm>
              <a:off x="3273632" y="4415067"/>
              <a:ext cx="2357369" cy="422541"/>
            </a:xfrm>
            <a:prstGeom prst="roundRect">
              <a:avLst>
                <a:gd name="adj" fmla="val 50000"/>
              </a:avLst>
            </a:prstGeom>
            <a:solidFill>
              <a:srgbClr val="00A1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dirty="0">
                  <a:cs typeface="+mn-ea"/>
                  <a:sym typeface="+mn-lt"/>
                </a:rPr>
                <a:t>2.3.5  </a:t>
              </a:r>
              <a:r>
                <a:rPr lang="zh-CN" altLang="en-US" sz="1600" dirty="0">
                  <a:cs typeface="+mn-ea"/>
                  <a:sym typeface="+mn-lt"/>
                </a:rPr>
                <a:t>寒暄</a:t>
              </a:r>
            </a:p>
          </p:txBody>
        </p:sp>
      </p:grpSp>
    </p:spTree>
  </p:cSld>
  <p:clrMapOvr>
    <a:masterClrMapping/>
  </p:clrMapOvr>
  <p:transition spd="slow" advTm="2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2000" fill="hold" nodeType="afterEffect">
                                  <p:stCondLst>
                                    <p:cond delay="0"/>
                                  </p:stCondLst>
                                  <p:childTnLst>
                                    <p:animEffect transition="out" filter="fade">
                                      <p:cBhvr>
                                        <p:cTn id="6" dur="500" tmFilter="0, 0; .2, .5; .8, .5; 1, 0"/>
                                        <p:tgtEl>
                                          <p:spTgt spid="2"/>
                                        </p:tgtEl>
                                      </p:cBhvr>
                                    </p:animEffect>
                                    <p:animScale>
                                      <p:cBhvr>
                                        <p:cTn id="7" dur="250" autoRev="1" fill="hold"/>
                                        <p:tgtEl>
                                          <p:spTgt spid="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1734126" y="1773517"/>
            <a:ext cx="804911" cy="2931820"/>
            <a:chOff x="1734126" y="1773517"/>
            <a:chExt cx="804911" cy="2931820"/>
          </a:xfrm>
        </p:grpSpPr>
        <p:cxnSp>
          <p:nvCxnSpPr>
            <p:cNvPr id="37" name="直接连接符 36"/>
            <p:cNvCxnSpPr/>
            <p:nvPr/>
          </p:nvCxnSpPr>
          <p:spPr>
            <a:xfrm flipH="1" flipV="1">
              <a:off x="1734126" y="3164906"/>
              <a:ext cx="804911" cy="1"/>
            </a:xfrm>
            <a:prstGeom prst="line">
              <a:avLst/>
            </a:prstGeom>
            <a:solidFill>
              <a:srgbClr val="00A1D8"/>
            </a:solidFill>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53" name="直接连接符 52"/>
            <p:cNvCxnSpPr/>
            <p:nvPr/>
          </p:nvCxnSpPr>
          <p:spPr>
            <a:xfrm>
              <a:off x="2136581" y="1773518"/>
              <a:ext cx="0" cy="2931818"/>
            </a:xfrm>
            <a:prstGeom prst="line">
              <a:avLst/>
            </a:prstGeom>
            <a:solidFill>
              <a:srgbClr val="00A1D8"/>
            </a:solidFill>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54" name="直接连接符 53"/>
            <p:cNvCxnSpPr/>
            <p:nvPr/>
          </p:nvCxnSpPr>
          <p:spPr>
            <a:xfrm flipH="1" flipV="1">
              <a:off x="2136581" y="1773517"/>
              <a:ext cx="402456" cy="1"/>
            </a:xfrm>
            <a:prstGeom prst="line">
              <a:avLst/>
            </a:prstGeom>
            <a:solidFill>
              <a:srgbClr val="00A1D8"/>
            </a:solidFill>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88" name="直接连接符 87"/>
            <p:cNvCxnSpPr/>
            <p:nvPr/>
          </p:nvCxnSpPr>
          <p:spPr>
            <a:xfrm flipH="1" flipV="1">
              <a:off x="2136581" y="4705336"/>
              <a:ext cx="402456" cy="1"/>
            </a:xfrm>
            <a:prstGeom prst="line">
              <a:avLst/>
            </a:prstGeom>
            <a:solidFill>
              <a:srgbClr val="00A1D8"/>
            </a:solidFill>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sp>
        <p:nvSpPr>
          <p:cNvPr id="17" name="圆角矩形 16"/>
          <p:cNvSpPr/>
          <p:nvPr/>
        </p:nvSpPr>
        <p:spPr>
          <a:xfrm>
            <a:off x="3660352" y="392873"/>
            <a:ext cx="4871297" cy="402844"/>
          </a:xfrm>
          <a:prstGeom prst="roundRect">
            <a:avLst>
              <a:gd name="adj" fmla="val 50000"/>
            </a:avLst>
          </a:prstGeom>
          <a:gradFill>
            <a:gsLst>
              <a:gs pos="0">
                <a:srgbClr val="067FC9"/>
              </a:gs>
              <a:gs pos="100000">
                <a:srgbClr val="00B2CA"/>
              </a:gs>
            </a:gsLst>
            <a:lin ang="27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cs typeface="+mn-ea"/>
              </a:rPr>
              <a:t>2.3.1 </a:t>
            </a:r>
            <a:r>
              <a:rPr lang="zh-CN" altLang="en-US" sz="2000" dirty="0">
                <a:cs typeface="+mn-ea"/>
              </a:rPr>
              <a:t>言语</a:t>
            </a:r>
            <a:r>
              <a:rPr lang="en-US" altLang="zh-CN" sz="2000" dirty="0">
                <a:cs typeface="+mn-ea"/>
              </a:rPr>
              <a:t>——</a:t>
            </a:r>
            <a:r>
              <a:rPr lang="zh-CN" altLang="en-US" sz="2000" dirty="0">
                <a:cs typeface="+mn-ea"/>
              </a:rPr>
              <a:t>体现你的修养水平 </a:t>
            </a:r>
          </a:p>
        </p:txBody>
      </p:sp>
      <p:grpSp>
        <p:nvGrpSpPr>
          <p:cNvPr id="38" name="组合 37"/>
          <p:cNvGrpSpPr/>
          <p:nvPr/>
        </p:nvGrpSpPr>
        <p:grpSpPr>
          <a:xfrm>
            <a:off x="598844" y="2683908"/>
            <a:ext cx="1230320" cy="1216396"/>
            <a:chOff x="5301155" y="2830002"/>
            <a:chExt cx="1323381" cy="1308404"/>
          </a:xfrm>
        </p:grpSpPr>
        <p:sp>
          <p:nvSpPr>
            <p:cNvPr id="39" name="椭圆 38"/>
            <p:cNvSpPr/>
            <p:nvPr/>
          </p:nvSpPr>
          <p:spPr>
            <a:xfrm>
              <a:off x="5316132" y="2830002"/>
              <a:ext cx="1308404" cy="1308404"/>
            </a:xfrm>
            <a:prstGeom prst="ellipse">
              <a:avLst/>
            </a:prstGeom>
            <a:gradFill>
              <a:gsLst>
                <a:gs pos="0">
                  <a:srgbClr val="067FC9"/>
                </a:gs>
                <a:gs pos="100000">
                  <a:srgbClr val="00B2CA"/>
                </a:gs>
              </a:gsLst>
              <a:lin ang="27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dirty="0">
                <a:cs typeface="+mn-ea"/>
                <a:sym typeface="+mn-lt"/>
              </a:endParaRPr>
            </a:p>
          </p:txBody>
        </p:sp>
        <p:sp>
          <p:nvSpPr>
            <p:cNvPr id="40" name="TextBox 24"/>
            <p:cNvSpPr txBox="1"/>
            <p:nvPr/>
          </p:nvSpPr>
          <p:spPr>
            <a:xfrm>
              <a:off x="5301155" y="3260727"/>
              <a:ext cx="1323381" cy="397268"/>
            </a:xfrm>
            <a:prstGeom prst="rect">
              <a:avLst/>
            </a:prstGeom>
            <a:noFill/>
          </p:spPr>
          <p:txBody>
            <a:bodyPr wrap="square" lIns="0" tIns="0" rIns="0" bIns="0" rtlCol="0">
              <a:spAutoFit/>
            </a:bodyPr>
            <a:lstStyle/>
            <a:p>
              <a:pPr algn="ctr"/>
              <a:r>
                <a:rPr lang="zh-CN" altLang="en-US" b="1" dirty="0">
                  <a:solidFill>
                    <a:schemeClr val="bg1"/>
                  </a:solidFill>
                  <a:cs typeface="+mn-ea"/>
                  <a:sym typeface="+mn-lt"/>
                </a:rPr>
                <a:t>重点</a:t>
              </a:r>
              <a:endParaRPr lang="en-US" altLang="zh-CN" b="1" dirty="0">
                <a:solidFill>
                  <a:schemeClr val="bg1"/>
                </a:solidFill>
                <a:cs typeface="+mn-ea"/>
                <a:sym typeface="+mn-lt"/>
              </a:endParaRPr>
            </a:p>
          </p:txBody>
        </p:sp>
      </p:grpSp>
      <p:grpSp>
        <p:nvGrpSpPr>
          <p:cNvPr id="41" name="组合 40"/>
          <p:cNvGrpSpPr/>
          <p:nvPr/>
        </p:nvGrpSpPr>
        <p:grpSpPr>
          <a:xfrm>
            <a:off x="2539037" y="1545682"/>
            <a:ext cx="4478451" cy="461665"/>
            <a:chOff x="3168302" y="3275242"/>
            <a:chExt cx="4478451" cy="461665"/>
          </a:xfrm>
          <a:effectLst/>
        </p:grpSpPr>
        <p:sp>
          <p:nvSpPr>
            <p:cNvPr id="42" name="圆角矩形 41"/>
            <p:cNvSpPr/>
            <p:nvPr/>
          </p:nvSpPr>
          <p:spPr>
            <a:xfrm>
              <a:off x="3168302" y="3293265"/>
              <a:ext cx="4478451" cy="425620"/>
            </a:xfrm>
            <a:prstGeom prst="roundRect">
              <a:avLst>
                <a:gd name="adj" fmla="val 50000"/>
              </a:avLst>
            </a:prstGeom>
            <a:gradFill>
              <a:gsLst>
                <a:gs pos="0">
                  <a:srgbClr val="067FC9"/>
                </a:gs>
                <a:gs pos="100000">
                  <a:srgbClr val="00B2CA"/>
                </a:gs>
              </a:gsLst>
              <a:lin ang="27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dirty="0">
                <a:solidFill>
                  <a:schemeClr val="bg1"/>
                </a:solidFill>
                <a:cs typeface="+mn-ea"/>
                <a:sym typeface="+mn-lt"/>
              </a:endParaRPr>
            </a:p>
          </p:txBody>
        </p:sp>
        <p:sp>
          <p:nvSpPr>
            <p:cNvPr id="43" name="文本框 42"/>
            <p:cNvSpPr txBox="1"/>
            <p:nvPr/>
          </p:nvSpPr>
          <p:spPr>
            <a:xfrm>
              <a:off x="3647185" y="3309744"/>
              <a:ext cx="3765652" cy="400110"/>
            </a:xfrm>
            <a:prstGeom prst="rect">
              <a:avLst/>
            </a:prstGeom>
            <a:noFill/>
          </p:spPr>
          <p:txBody>
            <a:bodyPr wrap="square" rtlCol="0">
              <a:spAutoFit/>
            </a:bodyPr>
            <a:lstStyle/>
            <a:p>
              <a:pPr latinLnBrk="1"/>
              <a:r>
                <a:rPr lang="zh-CN" altLang="zh-CN" sz="2000" dirty="0">
                  <a:solidFill>
                    <a:schemeClr val="bg1"/>
                  </a:solidFill>
                </a:rPr>
                <a:t>说话时要注意对方心态和时机</a:t>
              </a:r>
              <a:endParaRPr lang="zh-CN" altLang="zh-CN" sz="2000" dirty="0">
                <a:solidFill>
                  <a:schemeClr val="bg1"/>
                </a:solidFill>
                <a:cs typeface="+mn-ea"/>
                <a:sym typeface="+mn-lt"/>
              </a:endParaRPr>
            </a:p>
          </p:txBody>
        </p:sp>
        <p:grpSp>
          <p:nvGrpSpPr>
            <p:cNvPr id="50" name="组合 49"/>
            <p:cNvGrpSpPr/>
            <p:nvPr/>
          </p:nvGrpSpPr>
          <p:grpSpPr>
            <a:xfrm>
              <a:off x="3239728" y="3275242"/>
              <a:ext cx="321590" cy="461665"/>
              <a:chOff x="3248461" y="1558000"/>
              <a:chExt cx="321590" cy="461665"/>
            </a:xfrm>
          </p:grpSpPr>
          <p:sp>
            <p:nvSpPr>
              <p:cNvPr id="51" name="文本框 50"/>
              <p:cNvSpPr txBox="1"/>
              <p:nvPr/>
            </p:nvSpPr>
            <p:spPr>
              <a:xfrm>
                <a:off x="3248461" y="1558000"/>
                <a:ext cx="321590" cy="461665"/>
              </a:xfrm>
              <a:prstGeom prst="rect">
                <a:avLst/>
              </a:prstGeom>
              <a:noFill/>
            </p:spPr>
            <p:txBody>
              <a:bodyPr wrap="square" rtlCol="0">
                <a:spAutoFit/>
              </a:bodyPr>
              <a:lstStyle/>
              <a:p>
                <a:pPr algn="l" fontAlgn="auto">
                  <a:spcBef>
                    <a:spcPts val="0"/>
                  </a:spcBef>
                  <a:spcAft>
                    <a:spcPts val="0"/>
                  </a:spcAft>
                </a:pPr>
                <a:r>
                  <a:rPr lang="en-US" altLang="zh-CN" dirty="0">
                    <a:solidFill>
                      <a:schemeClr val="bg1"/>
                    </a:solidFill>
                    <a:cs typeface="+mn-ea"/>
                    <a:sym typeface="+mn-lt"/>
                  </a:rPr>
                  <a:t>1</a:t>
                </a:r>
                <a:endParaRPr lang="zh-CN" altLang="en-US" dirty="0">
                  <a:solidFill>
                    <a:schemeClr val="bg1"/>
                  </a:solidFill>
                  <a:cs typeface="+mn-ea"/>
                  <a:sym typeface="+mn-lt"/>
                </a:endParaRPr>
              </a:p>
            </p:txBody>
          </p:sp>
          <p:sp>
            <p:nvSpPr>
              <p:cNvPr id="52" name="椭圆 51"/>
              <p:cNvSpPr/>
              <p:nvPr/>
            </p:nvSpPr>
            <p:spPr>
              <a:xfrm>
                <a:off x="3249781" y="1618925"/>
                <a:ext cx="318950" cy="318950"/>
              </a:xfrm>
              <a:prstGeom prst="ellipse">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grpSp>
      </p:grpSp>
      <p:grpSp>
        <p:nvGrpSpPr>
          <p:cNvPr id="55" name="组合 54"/>
          <p:cNvGrpSpPr/>
          <p:nvPr/>
        </p:nvGrpSpPr>
        <p:grpSpPr>
          <a:xfrm>
            <a:off x="2539037" y="2934074"/>
            <a:ext cx="4478451" cy="461665"/>
            <a:chOff x="3168302" y="3904506"/>
            <a:chExt cx="4478451" cy="461665"/>
          </a:xfrm>
        </p:grpSpPr>
        <p:sp>
          <p:nvSpPr>
            <p:cNvPr id="64" name="圆角矩形 63"/>
            <p:cNvSpPr/>
            <p:nvPr/>
          </p:nvSpPr>
          <p:spPr>
            <a:xfrm>
              <a:off x="3168302" y="3922529"/>
              <a:ext cx="4478451" cy="425620"/>
            </a:xfrm>
            <a:prstGeom prst="roundRect">
              <a:avLst>
                <a:gd name="adj" fmla="val 50000"/>
              </a:avLst>
            </a:prstGeom>
            <a:gradFill>
              <a:gsLst>
                <a:gs pos="0">
                  <a:srgbClr val="067FC9"/>
                </a:gs>
                <a:gs pos="100000">
                  <a:srgbClr val="00B2CA"/>
                </a:gs>
              </a:gsLst>
              <a:lin ang="27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dirty="0">
                <a:solidFill>
                  <a:schemeClr val="bg1"/>
                </a:solidFill>
                <a:cs typeface="+mn-ea"/>
                <a:sym typeface="+mn-lt"/>
              </a:endParaRPr>
            </a:p>
          </p:txBody>
        </p:sp>
        <p:sp>
          <p:nvSpPr>
            <p:cNvPr id="65" name="文本框 64"/>
            <p:cNvSpPr txBox="1"/>
            <p:nvPr/>
          </p:nvSpPr>
          <p:spPr>
            <a:xfrm>
              <a:off x="3647185" y="3939008"/>
              <a:ext cx="3765652" cy="400110"/>
            </a:xfrm>
            <a:prstGeom prst="rect">
              <a:avLst/>
            </a:prstGeom>
            <a:noFill/>
          </p:spPr>
          <p:txBody>
            <a:bodyPr wrap="square" rtlCol="0">
              <a:spAutoFit/>
            </a:bodyPr>
            <a:lstStyle/>
            <a:p>
              <a:pPr latinLnBrk="1"/>
              <a:r>
                <a:rPr lang="zh-CN" altLang="zh-CN" sz="2000" dirty="0">
                  <a:solidFill>
                    <a:schemeClr val="bg1"/>
                  </a:solidFill>
                </a:rPr>
                <a:t>可说假话、空话、大话</a:t>
              </a:r>
              <a:endParaRPr lang="zh-CN" altLang="zh-CN" sz="2000" dirty="0">
                <a:solidFill>
                  <a:schemeClr val="bg1"/>
                </a:solidFill>
                <a:cs typeface="+mn-ea"/>
                <a:sym typeface="+mn-lt"/>
              </a:endParaRPr>
            </a:p>
          </p:txBody>
        </p:sp>
        <p:grpSp>
          <p:nvGrpSpPr>
            <p:cNvPr id="66" name="组合 65"/>
            <p:cNvGrpSpPr/>
            <p:nvPr/>
          </p:nvGrpSpPr>
          <p:grpSpPr>
            <a:xfrm>
              <a:off x="3239728" y="3904506"/>
              <a:ext cx="321590" cy="461665"/>
              <a:chOff x="3248461" y="1558000"/>
              <a:chExt cx="321590" cy="461665"/>
            </a:xfrm>
          </p:grpSpPr>
          <p:sp>
            <p:nvSpPr>
              <p:cNvPr id="67" name="文本框 66"/>
              <p:cNvSpPr txBox="1"/>
              <p:nvPr/>
            </p:nvSpPr>
            <p:spPr>
              <a:xfrm>
                <a:off x="3248461" y="1558000"/>
                <a:ext cx="321590" cy="461665"/>
              </a:xfrm>
              <a:prstGeom prst="rect">
                <a:avLst/>
              </a:prstGeom>
              <a:noFill/>
            </p:spPr>
            <p:txBody>
              <a:bodyPr wrap="square" rtlCol="0">
                <a:spAutoFit/>
              </a:bodyPr>
              <a:lstStyle/>
              <a:p>
                <a:pPr algn="l" fontAlgn="auto">
                  <a:spcBef>
                    <a:spcPts val="0"/>
                  </a:spcBef>
                  <a:spcAft>
                    <a:spcPts val="0"/>
                  </a:spcAft>
                </a:pPr>
                <a:r>
                  <a:rPr lang="en-US" altLang="zh-CN" dirty="0">
                    <a:solidFill>
                      <a:schemeClr val="bg1"/>
                    </a:solidFill>
                    <a:cs typeface="+mn-ea"/>
                    <a:sym typeface="+mn-lt"/>
                  </a:rPr>
                  <a:t>2</a:t>
                </a:r>
                <a:endParaRPr lang="zh-CN" altLang="en-US" dirty="0">
                  <a:solidFill>
                    <a:schemeClr val="bg1"/>
                  </a:solidFill>
                  <a:cs typeface="+mn-ea"/>
                  <a:sym typeface="+mn-lt"/>
                </a:endParaRPr>
              </a:p>
            </p:txBody>
          </p:sp>
          <p:sp>
            <p:nvSpPr>
              <p:cNvPr id="68" name="椭圆 67"/>
              <p:cNvSpPr/>
              <p:nvPr/>
            </p:nvSpPr>
            <p:spPr>
              <a:xfrm>
                <a:off x="3249781" y="1618925"/>
                <a:ext cx="318950" cy="318950"/>
              </a:xfrm>
              <a:prstGeom prst="ellipse">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grpSp>
      </p:grpSp>
      <p:grpSp>
        <p:nvGrpSpPr>
          <p:cNvPr id="69" name="组合 68"/>
          <p:cNvGrpSpPr/>
          <p:nvPr/>
        </p:nvGrpSpPr>
        <p:grpSpPr>
          <a:xfrm>
            <a:off x="2539037" y="4474504"/>
            <a:ext cx="4478451" cy="461665"/>
            <a:chOff x="3168302" y="4484609"/>
            <a:chExt cx="4478451" cy="461665"/>
          </a:xfrm>
        </p:grpSpPr>
        <p:sp>
          <p:nvSpPr>
            <p:cNvPr id="70" name="圆角矩形 69"/>
            <p:cNvSpPr/>
            <p:nvPr/>
          </p:nvSpPr>
          <p:spPr>
            <a:xfrm>
              <a:off x="3168302" y="4502632"/>
              <a:ext cx="4478451" cy="425620"/>
            </a:xfrm>
            <a:prstGeom prst="roundRect">
              <a:avLst>
                <a:gd name="adj" fmla="val 50000"/>
              </a:avLst>
            </a:prstGeom>
            <a:gradFill>
              <a:gsLst>
                <a:gs pos="0">
                  <a:srgbClr val="067FC9"/>
                </a:gs>
                <a:gs pos="100000">
                  <a:srgbClr val="00B2CA"/>
                </a:gs>
              </a:gsLst>
              <a:lin ang="27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dirty="0">
                <a:solidFill>
                  <a:schemeClr val="bg1"/>
                </a:solidFill>
                <a:cs typeface="+mn-ea"/>
                <a:sym typeface="+mn-lt"/>
              </a:endParaRPr>
            </a:p>
          </p:txBody>
        </p:sp>
        <p:sp>
          <p:nvSpPr>
            <p:cNvPr id="71" name="文本框 70"/>
            <p:cNvSpPr txBox="1"/>
            <p:nvPr/>
          </p:nvSpPr>
          <p:spPr>
            <a:xfrm>
              <a:off x="3647185" y="4519111"/>
              <a:ext cx="3765652" cy="400110"/>
            </a:xfrm>
            <a:prstGeom prst="rect">
              <a:avLst/>
            </a:prstGeom>
            <a:noFill/>
          </p:spPr>
          <p:txBody>
            <a:bodyPr wrap="square" rtlCol="0">
              <a:spAutoFit/>
            </a:bodyPr>
            <a:lstStyle/>
            <a:p>
              <a:pPr latinLnBrk="1"/>
              <a:r>
                <a:rPr lang="zh-CN" altLang="zh-CN" sz="2000" dirty="0">
                  <a:solidFill>
                    <a:schemeClr val="bg1"/>
                  </a:solidFill>
                </a:rPr>
                <a:t>注意区分客套语和反语</a:t>
              </a:r>
              <a:endParaRPr lang="zh-CN" altLang="zh-CN" sz="2000" dirty="0">
                <a:solidFill>
                  <a:schemeClr val="bg1"/>
                </a:solidFill>
                <a:cs typeface="+mn-ea"/>
                <a:sym typeface="+mn-lt"/>
              </a:endParaRPr>
            </a:p>
          </p:txBody>
        </p:sp>
        <p:grpSp>
          <p:nvGrpSpPr>
            <p:cNvPr id="72" name="组合 71"/>
            <p:cNvGrpSpPr/>
            <p:nvPr/>
          </p:nvGrpSpPr>
          <p:grpSpPr>
            <a:xfrm>
              <a:off x="3239728" y="4484609"/>
              <a:ext cx="321590" cy="461665"/>
              <a:chOff x="3248461" y="1558000"/>
              <a:chExt cx="321590" cy="461665"/>
            </a:xfrm>
          </p:grpSpPr>
          <p:sp>
            <p:nvSpPr>
              <p:cNvPr id="73" name="文本框 72"/>
              <p:cNvSpPr txBox="1"/>
              <p:nvPr/>
            </p:nvSpPr>
            <p:spPr>
              <a:xfrm>
                <a:off x="3248461" y="1558000"/>
                <a:ext cx="321590" cy="461665"/>
              </a:xfrm>
              <a:prstGeom prst="rect">
                <a:avLst/>
              </a:prstGeom>
              <a:noFill/>
            </p:spPr>
            <p:txBody>
              <a:bodyPr wrap="square" rtlCol="0">
                <a:spAutoFit/>
              </a:bodyPr>
              <a:lstStyle/>
              <a:p>
                <a:pPr algn="l" fontAlgn="auto">
                  <a:spcBef>
                    <a:spcPts val="0"/>
                  </a:spcBef>
                  <a:spcAft>
                    <a:spcPts val="0"/>
                  </a:spcAft>
                </a:pPr>
                <a:r>
                  <a:rPr lang="en-US" altLang="zh-CN" dirty="0">
                    <a:solidFill>
                      <a:schemeClr val="bg1"/>
                    </a:solidFill>
                    <a:cs typeface="+mn-ea"/>
                    <a:sym typeface="+mn-lt"/>
                  </a:rPr>
                  <a:t>3</a:t>
                </a:r>
                <a:endParaRPr lang="zh-CN" altLang="en-US" dirty="0">
                  <a:solidFill>
                    <a:schemeClr val="bg1"/>
                  </a:solidFill>
                  <a:cs typeface="+mn-ea"/>
                  <a:sym typeface="+mn-lt"/>
                </a:endParaRPr>
              </a:p>
            </p:txBody>
          </p:sp>
          <p:sp>
            <p:nvSpPr>
              <p:cNvPr id="74" name="椭圆 73"/>
              <p:cNvSpPr/>
              <p:nvPr/>
            </p:nvSpPr>
            <p:spPr>
              <a:xfrm>
                <a:off x="3249781" y="1618925"/>
                <a:ext cx="318950" cy="318950"/>
              </a:xfrm>
              <a:prstGeom prst="ellipse">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grpSp>
      </p:grpSp>
      <p:sp>
        <p:nvSpPr>
          <p:cNvPr id="90" name="文本框 89"/>
          <p:cNvSpPr txBox="1"/>
          <p:nvPr/>
        </p:nvSpPr>
        <p:spPr>
          <a:xfrm>
            <a:off x="2611783" y="2007918"/>
            <a:ext cx="5517986" cy="308995"/>
          </a:xfrm>
          <a:prstGeom prst="rect">
            <a:avLst/>
          </a:prstGeom>
          <a:noFill/>
        </p:spPr>
        <p:txBody>
          <a:bodyPr wrap="square" rtlCol="0">
            <a:spAutoFit/>
          </a:bodyPr>
          <a:lstStyle/>
          <a:p>
            <a:pPr marL="285750" indent="-285750" latinLnBrk="1">
              <a:lnSpc>
                <a:spcPct val="130000"/>
              </a:lnSpc>
              <a:buClr>
                <a:srgbClr val="068DC9"/>
              </a:buClr>
              <a:buFont typeface="Wingdings" panose="05000000000000000000" pitchFamily="2" charset="2"/>
              <a:buChar char="l"/>
            </a:pPr>
            <a:r>
              <a:rPr lang="zh-CN" altLang="zh-CN" sz="1200" dirty="0"/>
              <a:t>要考虑对方能否听得懂，是否感兴趣，接受程度怎样</a:t>
            </a:r>
            <a:endParaRPr lang="zh-CN" altLang="zh-CN" sz="1200" b="1" dirty="0">
              <a:solidFill>
                <a:schemeClr val="tx1">
                  <a:lumMod val="75000"/>
                  <a:lumOff val="25000"/>
                </a:schemeClr>
              </a:solidFill>
              <a:cs typeface="+mn-ea"/>
              <a:sym typeface="+mn-lt"/>
            </a:endParaRPr>
          </a:p>
        </p:txBody>
      </p:sp>
      <p:sp>
        <p:nvSpPr>
          <p:cNvPr id="92" name="文本框 91"/>
          <p:cNvSpPr txBox="1"/>
          <p:nvPr/>
        </p:nvSpPr>
        <p:spPr>
          <a:xfrm>
            <a:off x="2610463" y="3432129"/>
            <a:ext cx="5517986" cy="308995"/>
          </a:xfrm>
          <a:prstGeom prst="rect">
            <a:avLst/>
          </a:prstGeom>
          <a:noFill/>
        </p:spPr>
        <p:txBody>
          <a:bodyPr wrap="square" rtlCol="0">
            <a:spAutoFit/>
          </a:bodyPr>
          <a:lstStyle/>
          <a:p>
            <a:pPr marL="285750" indent="-285750" latinLnBrk="1">
              <a:lnSpc>
                <a:spcPct val="130000"/>
              </a:lnSpc>
              <a:buClr>
                <a:srgbClr val="068DC9"/>
              </a:buClr>
              <a:buFont typeface="Wingdings" panose="05000000000000000000" pitchFamily="2" charset="2"/>
              <a:buChar char="l"/>
            </a:pPr>
            <a:r>
              <a:rPr lang="zh-CN" altLang="zh-CN" sz="1200" dirty="0"/>
              <a:t>“狼来了”只能捉弄人一回、两回，第三回就必然受惩罚了</a:t>
            </a:r>
            <a:endParaRPr lang="zh-CN" altLang="zh-CN" sz="1200" b="1" dirty="0">
              <a:solidFill>
                <a:schemeClr val="tx1">
                  <a:lumMod val="75000"/>
                  <a:lumOff val="25000"/>
                </a:schemeClr>
              </a:solidFill>
              <a:cs typeface="+mn-ea"/>
              <a:sym typeface="+mn-lt"/>
            </a:endParaRPr>
          </a:p>
        </p:txBody>
      </p:sp>
      <p:sp>
        <p:nvSpPr>
          <p:cNvPr id="93" name="文本框 92"/>
          <p:cNvSpPr txBox="1"/>
          <p:nvPr/>
        </p:nvSpPr>
        <p:spPr>
          <a:xfrm>
            <a:off x="2610463" y="3670912"/>
            <a:ext cx="8309174" cy="332399"/>
          </a:xfrm>
          <a:prstGeom prst="rect">
            <a:avLst/>
          </a:prstGeom>
          <a:noFill/>
        </p:spPr>
        <p:txBody>
          <a:bodyPr wrap="square" rtlCol="0">
            <a:spAutoFit/>
          </a:bodyPr>
          <a:lstStyle/>
          <a:p>
            <a:pPr marL="285750" indent="-285750" latinLnBrk="1">
              <a:lnSpc>
                <a:spcPct val="130000"/>
              </a:lnSpc>
              <a:buClr>
                <a:srgbClr val="068DC9"/>
              </a:buClr>
              <a:buFont typeface="Wingdings" panose="05000000000000000000" pitchFamily="2" charset="2"/>
              <a:buChar char="l"/>
            </a:pPr>
            <a:r>
              <a:rPr lang="zh-CN" altLang="zh-CN" sz="1200" dirty="0"/>
              <a:t>栽赃陷害、出口伤人、诽谤他人，是对人的极大伤害，挨打的皮肉之伤易愈合，被冤的心灵创伤难平复</a:t>
            </a:r>
            <a:endParaRPr lang="zh-CN" altLang="zh-CN" sz="1200" b="1" dirty="0">
              <a:solidFill>
                <a:schemeClr val="tx1">
                  <a:lumMod val="75000"/>
                  <a:lumOff val="25000"/>
                </a:schemeClr>
              </a:solidFill>
              <a:cs typeface="+mn-ea"/>
              <a:sym typeface="+mn-lt"/>
            </a:endParaRPr>
          </a:p>
        </p:txBody>
      </p:sp>
      <p:sp>
        <p:nvSpPr>
          <p:cNvPr id="94" name="文本框 93"/>
          <p:cNvSpPr txBox="1"/>
          <p:nvPr/>
        </p:nvSpPr>
        <p:spPr>
          <a:xfrm>
            <a:off x="2610462" y="3921832"/>
            <a:ext cx="8783055" cy="572464"/>
          </a:xfrm>
          <a:prstGeom prst="rect">
            <a:avLst/>
          </a:prstGeom>
          <a:noFill/>
        </p:spPr>
        <p:txBody>
          <a:bodyPr wrap="square" rtlCol="0">
            <a:spAutoFit/>
          </a:bodyPr>
          <a:lstStyle/>
          <a:p>
            <a:pPr marL="285750" indent="-285750" latinLnBrk="1">
              <a:lnSpc>
                <a:spcPct val="130000"/>
              </a:lnSpc>
              <a:buClr>
                <a:srgbClr val="068DC9"/>
              </a:buClr>
              <a:buFont typeface="Wingdings" panose="05000000000000000000" pitchFamily="2" charset="2"/>
              <a:buChar char="l"/>
            </a:pPr>
            <a:r>
              <a:rPr lang="zh-CN" altLang="zh-CN" sz="1200" dirty="0"/>
              <a:t>说空话、大话者，可能会迷惑人一时，但绝不能哄人长久。在这种情况下，“日久见人心”，所见的是浅薄之心，不可信赖之人。</a:t>
            </a:r>
            <a:endParaRPr lang="zh-CN" altLang="zh-CN" sz="1200" b="1" dirty="0">
              <a:solidFill>
                <a:schemeClr val="tx1">
                  <a:lumMod val="75000"/>
                  <a:lumOff val="25000"/>
                </a:schemeClr>
              </a:solidFill>
              <a:cs typeface="+mn-ea"/>
              <a:sym typeface="+mn-lt"/>
            </a:endParaRPr>
          </a:p>
        </p:txBody>
      </p:sp>
      <p:sp>
        <p:nvSpPr>
          <p:cNvPr id="127" name="文本框 126"/>
          <p:cNvSpPr txBox="1"/>
          <p:nvPr/>
        </p:nvSpPr>
        <p:spPr>
          <a:xfrm>
            <a:off x="2611783" y="2277496"/>
            <a:ext cx="6851194" cy="332399"/>
          </a:xfrm>
          <a:prstGeom prst="rect">
            <a:avLst/>
          </a:prstGeom>
          <a:noFill/>
        </p:spPr>
        <p:txBody>
          <a:bodyPr wrap="square" rtlCol="0">
            <a:spAutoFit/>
          </a:bodyPr>
          <a:lstStyle/>
          <a:p>
            <a:pPr marL="285750" indent="-285750" latinLnBrk="1">
              <a:lnSpc>
                <a:spcPct val="130000"/>
              </a:lnSpc>
              <a:buClr>
                <a:srgbClr val="068DC9"/>
              </a:buClr>
              <a:buFont typeface="Wingdings" panose="05000000000000000000" pitchFamily="2" charset="2"/>
              <a:buChar char="l"/>
            </a:pPr>
            <a:r>
              <a:rPr lang="zh-CN" altLang="zh-CN" sz="1200" dirty="0"/>
              <a:t>特殊的日子、特定的时刻，一句由衷的祝贺、一段真诚的赞美，必有锦上添花之效果</a:t>
            </a:r>
            <a:endParaRPr lang="zh-CN" altLang="zh-CN" sz="1200" b="1" dirty="0">
              <a:solidFill>
                <a:schemeClr val="tx1">
                  <a:lumMod val="75000"/>
                  <a:lumOff val="25000"/>
                </a:schemeClr>
              </a:solidFill>
              <a:cs typeface="+mn-ea"/>
              <a:sym typeface="+mn-lt"/>
            </a:endParaRPr>
          </a:p>
        </p:txBody>
      </p:sp>
      <p:sp>
        <p:nvSpPr>
          <p:cNvPr id="129" name="文本框 128"/>
          <p:cNvSpPr txBox="1"/>
          <p:nvPr/>
        </p:nvSpPr>
        <p:spPr>
          <a:xfrm>
            <a:off x="2610462" y="4974279"/>
            <a:ext cx="8670682" cy="332399"/>
          </a:xfrm>
          <a:prstGeom prst="rect">
            <a:avLst/>
          </a:prstGeom>
          <a:noFill/>
        </p:spPr>
        <p:txBody>
          <a:bodyPr wrap="square" rtlCol="0">
            <a:spAutoFit/>
          </a:bodyPr>
          <a:lstStyle/>
          <a:p>
            <a:pPr marL="285750" indent="-285750" latinLnBrk="1">
              <a:lnSpc>
                <a:spcPct val="130000"/>
              </a:lnSpc>
              <a:buClr>
                <a:srgbClr val="068DC9"/>
              </a:buClr>
              <a:buFont typeface="Wingdings" panose="05000000000000000000" pitchFamily="2" charset="2"/>
              <a:buChar char="l"/>
            </a:pPr>
            <a:r>
              <a:rPr lang="zh-CN" altLang="zh-CN" sz="1200" dirty="0"/>
              <a:t>日常生活及社交中，还有一类“言不由衷”的现象，是出于特定的需要和惯例，则不能视为虚伪和失礼</a:t>
            </a:r>
            <a:endParaRPr lang="zh-CN" altLang="zh-CN" sz="1200" b="1" dirty="0">
              <a:solidFill>
                <a:schemeClr val="tx1">
                  <a:lumMod val="75000"/>
                  <a:lumOff val="25000"/>
                </a:schemeClr>
              </a:solidFill>
              <a:cs typeface="+mn-ea"/>
              <a:sym typeface="+mn-lt"/>
            </a:endParaRPr>
          </a:p>
        </p:txBody>
      </p:sp>
      <p:sp>
        <p:nvSpPr>
          <p:cNvPr id="130" name="文本框 129"/>
          <p:cNvSpPr txBox="1"/>
          <p:nvPr/>
        </p:nvSpPr>
        <p:spPr>
          <a:xfrm>
            <a:off x="2610462" y="5245699"/>
            <a:ext cx="8783055" cy="572464"/>
          </a:xfrm>
          <a:prstGeom prst="rect">
            <a:avLst/>
          </a:prstGeom>
          <a:noFill/>
        </p:spPr>
        <p:txBody>
          <a:bodyPr wrap="square" rtlCol="0">
            <a:spAutoFit/>
          </a:bodyPr>
          <a:lstStyle/>
          <a:p>
            <a:pPr marL="285750" indent="-285750" latinLnBrk="1">
              <a:lnSpc>
                <a:spcPct val="130000"/>
              </a:lnSpc>
              <a:buClr>
                <a:srgbClr val="068DC9"/>
              </a:buClr>
              <a:buFont typeface="Wingdings" panose="05000000000000000000" pitchFamily="2" charset="2"/>
              <a:buChar char="l"/>
            </a:pPr>
            <a:r>
              <a:rPr lang="zh-CN" altLang="zh-CN" sz="1200" dirty="0"/>
              <a:t>社交场合的客套话，如“久仰大名”、“幸会”、“光临寒舍”、“蓬荜增辉”等，显然有点言过其实，但令对方感到舒服，觉得受到尊重，已是约定俗成的社交客套话，是不失礼貌的表现</a:t>
            </a:r>
            <a:endParaRPr lang="zh-CN" altLang="zh-CN" sz="1200" b="1" dirty="0">
              <a:solidFill>
                <a:schemeClr val="tx1">
                  <a:lumMod val="75000"/>
                  <a:lumOff val="25000"/>
                </a:schemeClr>
              </a:solidFill>
              <a:cs typeface="+mn-ea"/>
              <a:sym typeface="+mn-lt"/>
            </a:endParaRPr>
          </a:p>
        </p:txBody>
      </p:sp>
      <p:grpSp>
        <p:nvGrpSpPr>
          <p:cNvPr id="2" name="组合 1"/>
          <p:cNvGrpSpPr/>
          <p:nvPr/>
        </p:nvGrpSpPr>
        <p:grpSpPr>
          <a:xfrm>
            <a:off x="1372187" y="1089157"/>
            <a:ext cx="8627219" cy="369332"/>
            <a:chOff x="1372187" y="1089157"/>
            <a:chExt cx="8627219" cy="369332"/>
          </a:xfrm>
        </p:grpSpPr>
        <p:sp>
          <p:nvSpPr>
            <p:cNvPr id="44" name="矩形 43"/>
            <p:cNvSpPr/>
            <p:nvPr/>
          </p:nvSpPr>
          <p:spPr>
            <a:xfrm>
              <a:off x="3113901" y="1089157"/>
              <a:ext cx="6885505" cy="369332"/>
            </a:xfrm>
            <a:prstGeom prst="rect">
              <a:avLst/>
            </a:prstGeom>
          </p:spPr>
          <p:txBody>
            <a:bodyPr wrap="square">
              <a:spAutoFit/>
            </a:bodyPr>
            <a:lstStyle/>
            <a:p>
              <a:r>
                <a:rPr lang="zh-CN" altLang="zh-CN" sz="1800" dirty="0">
                  <a:solidFill>
                    <a:schemeClr val="tx1">
                      <a:lumMod val="75000"/>
                      <a:lumOff val="25000"/>
                    </a:schemeClr>
                  </a:solidFill>
                </a:rPr>
                <a:t>未曾说话先有礼，一旦开口更有礼</a:t>
              </a:r>
              <a:endParaRPr lang="zh-CN" altLang="en-US" sz="1800" dirty="0">
                <a:solidFill>
                  <a:schemeClr val="tx1">
                    <a:lumMod val="75000"/>
                    <a:lumOff val="25000"/>
                  </a:schemeClr>
                </a:solidFill>
              </a:endParaRPr>
            </a:p>
          </p:txBody>
        </p:sp>
        <p:cxnSp>
          <p:nvCxnSpPr>
            <p:cNvPr id="45" name="直接连接符 44"/>
            <p:cNvCxnSpPr/>
            <p:nvPr/>
          </p:nvCxnSpPr>
          <p:spPr>
            <a:xfrm>
              <a:off x="2544518" y="1279700"/>
              <a:ext cx="465698" cy="0"/>
            </a:xfrm>
            <a:prstGeom prst="line">
              <a:avLst/>
            </a:prstGeom>
            <a:ln>
              <a:solidFill>
                <a:srgbClr val="05A3CA"/>
              </a:solidFill>
              <a:tailEnd type="oval" w="lg" len="lg"/>
            </a:ln>
          </p:spPr>
          <p:style>
            <a:lnRef idx="1">
              <a:schemeClr val="accent1"/>
            </a:lnRef>
            <a:fillRef idx="0">
              <a:schemeClr val="accent1"/>
            </a:fillRef>
            <a:effectRef idx="0">
              <a:schemeClr val="accent1"/>
            </a:effectRef>
            <a:fontRef idx="minor">
              <a:schemeClr val="tx1"/>
            </a:fontRef>
          </p:style>
        </p:cxnSp>
        <p:sp>
          <p:nvSpPr>
            <p:cNvPr id="46" name="圆角矩形 45"/>
            <p:cNvSpPr/>
            <p:nvPr/>
          </p:nvSpPr>
          <p:spPr>
            <a:xfrm>
              <a:off x="1372187" y="1097450"/>
              <a:ext cx="1300916" cy="340842"/>
            </a:xfrm>
            <a:prstGeom prst="roundRect">
              <a:avLst>
                <a:gd name="adj" fmla="val 50000"/>
              </a:avLst>
            </a:prstGeom>
            <a:solidFill>
              <a:srgbClr val="00A1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cs typeface="+mn-ea"/>
                  <a:sym typeface="+mn-lt"/>
                </a:rPr>
                <a:t>温馨提示</a:t>
              </a:r>
            </a:p>
          </p:txBody>
        </p:sp>
      </p:grpSp>
      <p:sp>
        <p:nvSpPr>
          <p:cNvPr id="47" name="文本框 46"/>
          <p:cNvSpPr txBox="1"/>
          <p:nvPr/>
        </p:nvSpPr>
        <p:spPr>
          <a:xfrm>
            <a:off x="2611783" y="2575207"/>
            <a:ext cx="6851194" cy="308995"/>
          </a:xfrm>
          <a:prstGeom prst="rect">
            <a:avLst/>
          </a:prstGeom>
          <a:noFill/>
        </p:spPr>
        <p:txBody>
          <a:bodyPr wrap="square" rtlCol="0">
            <a:spAutoFit/>
          </a:bodyPr>
          <a:lstStyle/>
          <a:p>
            <a:pPr marL="285750" indent="-285750" latinLnBrk="1">
              <a:lnSpc>
                <a:spcPct val="130000"/>
              </a:lnSpc>
              <a:buClr>
                <a:srgbClr val="068DC9"/>
              </a:buClr>
              <a:buFont typeface="Wingdings" panose="05000000000000000000" pitchFamily="2" charset="2"/>
              <a:buChar char="l"/>
            </a:pPr>
            <a:r>
              <a:rPr lang="zh-CN" altLang="zh-CN" sz="1200" dirty="0"/>
              <a:t>他人陷入困境之时、心情沮丧之日，一句贴心的问候，一番恳切的鼓励，更有雪中送炭之功效</a:t>
            </a:r>
            <a:endParaRPr lang="zh-CN" altLang="zh-CN" sz="1200" b="1" dirty="0">
              <a:solidFill>
                <a:schemeClr val="tx1">
                  <a:lumMod val="75000"/>
                  <a:lumOff val="25000"/>
                </a:schemeClr>
              </a:solidFill>
              <a:cs typeface="+mn-ea"/>
              <a:sym typeface="+mn-lt"/>
            </a:endParaRPr>
          </a:p>
        </p:txBody>
      </p:sp>
      <p:sp>
        <p:nvSpPr>
          <p:cNvPr id="48" name="文本框 47"/>
          <p:cNvSpPr txBox="1"/>
          <p:nvPr/>
        </p:nvSpPr>
        <p:spPr>
          <a:xfrm>
            <a:off x="2610462" y="5750456"/>
            <a:ext cx="8670682" cy="549061"/>
          </a:xfrm>
          <a:prstGeom prst="rect">
            <a:avLst/>
          </a:prstGeom>
          <a:noFill/>
        </p:spPr>
        <p:txBody>
          <a:bodyPr wrap="square" rtlCol="0">
            <a:spAutoFit/>
          </a:bodyPr>
          <a:lstStyle/>
          <a:p>
            <a:pPr marL="285750" indent="-285750" latinLnBrk="1">
              <a:lnSpc>
                <a:spcPct val="130000"/>
              </a:lnSpc>
              <a:buClr>
                <a:srgbClr val="068DC9"/>
              </a:buClr>
              <a:buFont typeface="Wingdings" panose="05000000000000000000" pitchFamily="2" charset="2"/>
              <a:buChar char="l"/>
            </a:pPr>
            <a:r>
              <a:rPr lang="zh-CN" altLang="zh-CN" sz="1200" dirty="0"/>
              <a:t>亲友，尤其是情侣之间，常说些“冤家”、“好恨你”等等，且不必为他们担心，这些带戏谑的反语，与相敬如宾相辅相成，也是一种生活的情趣</a:t>
            </a:r>
            <a:endParaRPr lang="zh-CN" altLang="zh-CN" sz="1200" b="1" dirty="0">
              <a:solidFill>
                <a:schemeClr val="tx1">
                  <a:lumMod val="75000"/>
                  <a:lumOff val="25000"/>
                </a:schemeClr>
              </a:solidFill>
              <a:cs typeface="+mn-ea"/>
              <a:sym typeface="+mn-lt"/>
            </a:endParaRPr>
          </a:p>
        </p:txBody>
      </p:sp>
      <p:sp>
        <p:nvSpPr>
          <p:cNvPr id="56" name="圆角矩形 55"/>
          <p:cNvSpPr/>
          <p:nvPr/>
        </p:nvSpPr>
        <p:spPr>
          <a:xfrm>
            <a:off x="3807325" y="6294474"/>
            <a:ext cx="4577351" cy="455304"/>
          </a:xfrm>
          <a:prstGeom prst="roundRect">
            <a:avLst>
              <a:gd name="adj" fmla="val 50000"/>
            </a:avLst>
          </a:prstGeom>
          <a:noFill/>
          <a:ln w="0">
            <a:solidFill>
              <a:schemeClr val="tx1">
                <a:lumMod val="65000"/>
                <a:lumOff val="35000"/>
              </a:schemeClr>
            </a:solidFill>
          </a:ln>
          <a:effectLst>
            <a:outerShdw blurRad="444500" dist="254000" dir="8100000" sx="71000" sy="71000" algn="tr"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200" dirty="0">
                <a:solidFill>
                  <a:schemeClr val="tx1">
                    <a:lumMod val="65000"/>
                    <a:lumOff val="35000"/>
                  </a:schemeClr>
                </a:solidFill>
                <a:sym typeface="+mn-lt"/>
              </a:rPr>
              <a:t>2.3  </a:t>
            </a:r>
            <a:r>
              <a:rPr lang="zh-CN" altLang="en-US" sz="2200" dirty="0">
                <a:solidFill>
                  <a:schemeClr val="tx1">
                    <a:lumMod val="65000"/>
                    <a:lumOff val="35000"/>
                  </a:schemeClr>
                </a:solidFill>
                <a:sym typeface="+mn-lt"/>
              </a:rPr>
              <a:t>言语篇</a:t>
            </a:r>
          </a:p>
        </p:txBody>
      </p:sp>
    </p:spTree>
  </p:cSld>
  <p:clrMapOvr>
    <a:masterClrMapping/>
  </p:clrMapOvr>
  <p:transition spd="slow" advTm="2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1+#ppt_w/2"/>
                                          </p:val>
                                        </p:tav>
                                        <p:tav tm="100000">
                                          <p:val>
                                            <p:strVal val="#ppt_x"/>
                                          </p:val>
                                        </p:tav>
                                      </p:tavLst>
                                    </p:anim>
                                    <p:anim calcmode="lin" valueType="num">
                                      <p:cBhvr additive="base">
                                        <p:cTn id="8" dur="500" fill="hold"/>
                                        <p:tgtEl>
                                          <p:spTgt spid="1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0-#ppt_w/2"/>
                                          </p:val>
                                        </p:tav>
                                        <p:tav tm="100000">
                                          <p:val>
                                            <p:strVal val="#ppt_x"/>
                                          </p:val>
                                        </p:tav>
                                      </p:tavLst>
                                    </p:anim>
                                    <p:anim calcmode="lin" valueType="num">
                                      <p:cBhvr additive="base">
                                        <p:cTn id="13" dur="500" fill="hold"/>
                                        <p:tgtEl>
                                          <p:spTgt spid="2"/>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ppt_x"/>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8"/>
                                        </p:tgtEl>
                                        <p:attrNameLst>
                                          <p:attrName>style.visibility</p:attrName>
                                        </p:attrNameLst>
                                      </p:cBhvr>
                                      <p:to>
                                        <p:strVal val="visible"/>
                                      </p:to>
                                    </p:set>
                                    <p:anim calcmode="lin" valueType="num">
                                      <p:cBhvr additive="base">
                                        <p:cTn id="25" dur="500" fill="hold"/>
                                        <p:tgtEl>
                                          <p:spTgt spid="38"/>
                                        </p:tgtEl>
                                        <p:attrNameLst>
                                          <p:attrName>ppt_x</p:attrName>
                                        </p:attrNameLst>
                                      </p:cBhvr>
                                      <p:tavLst>
                                        <p:tav tm="0">
                                          <p:val>
                                            <p:strVal val="#ppt_x"/>
                                          </p:val>
                                        </p:tav>
                                        <p:tav tm="100000">
                                          <p:val>
                                            <p:strVal val="#ppt_x"/>
                                          </p:val>
                                        </p:tav>
                                      </p:tavLst>
                                    </p:anim>
                                    <p:anim calcmode="lin" valueType="num">
                                      <p:cBhvr additive="base">
                                        <p:cTn id="26" dur="500" fill="hold"/>
                                        <p:tgtEl>
                                          <p:spTgt spid="38"/>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additive="base">
                                        <p:cTn id="29" dur="500" fill="hold"/>
                                        <p:tgtEl>
                                          <p:spTgt spid="55"/>
                                        </p:tgtEl>
                                        <p:attrNameLst>
                                          <p:attrName>ppt_x</p:attrName>
                                        </p:attrNameLst>
                                      </p:cBhvr>
                                      <p:tavLst>
                                        <p:tav tm="0">
                                          <p:val>
                                            <p:strVal val="#ppt_x"/>
                                          </p:val>
                                        </p:tav>
                                        <p:tav tm="100000">
                                          <p:val>
                                            <p:strVal val="#ppt_x"/>
                                          </p:val>
                                        </p:tav>
                                      </p:tavLst>
                                    </p:anim>
                                    <p:anim calcmode="lin" valueType="num">
                                      <p:cBhvr additive="base">
                                        <p:cTn id="30" dur="500" fill="hold"/>
                                        <p:tgtEl>
                                          <p:spTgt spid="55"/>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additive="base">
                                        <p:cTn id="33" dur="500" fill="hold"/>
                                        <p:tgtEl>
                                          <p:spTgt spid="69"/>
                                        </p:tgtEl>
                                        <p:attrNameLst>
                                          <p:attrName>ppt_x</p:attrName>
                                        </p:attrNameLst>
                                      </p:cBhvr>
                                      <p:tavLst>
                                        <p:tav tm="0">
                                          <p:val>
                                            <p:strVal val="#ppt_x"/>
                                          </p:val>
                                        </p:tav>
                                        <p:tav tm="100000">
                                          <p:val>
                                            <p:strVal val="#ppt_x"/>
                                          </p:val>
                                        </p:tav>
                                      </p:tavLst>
                                    </p:anim>
                                    <p:anim calcmode="lin" valueType="num">
                                      <p:cBhvr additive="base">
                                        <p:cTn id="34" dur="500" fill="hold"/>
                                        <p:tgtEl>
                                          <p:spTgt spid="69"/>
                                        </p:tgtEl>
                                        <p:attrNameLst>
                                          <p:attrName>ppt_y</p:attrName>
                                        </p:attrNameLst>
                                      </p:cBhvr>
                                      <p:tavLst>
                                        <p:tav tm="0">
                                          <p:val>
                                            <p:strVal val="1+#ppt_h/2"/>
                                          </p:val>
                                        </p:tav>
                                        <p:tav tm="100000">
                                          <p:val>
                                            <p:strVal val="#ppt_y"/>
                                          </p:val>
                                        </p:tav>
                                      </p:tavLst>
                                    </p:anim>
                                  </p:childTnLst>
                                </p:cTn>
                              </p:par>
                            </p:childTnLst>
                          </p:cTn>
                        </p:par>
                        <p:par>
                          <p:cTn id="35" fill="hold">
                            <p:stCondLst>
                              <p:cond delay="1500"/>
                            </p:stCondLst>
                            <p:childTnLst>
                              <p:par>
                                <p:cTn id="36" presetID="2" presetClass="entr" presetSubtype="2" fill="hold" grpId="0" nodeType="afterEffect">
                                  <p:stCondLst>
                                    <p:cond delay="0"/>
                                  </p:stCondLst>
                                  <p:childTnLst>
                                    <p:set>
                                      <p:cBhvr>
                                        <p:cTn id="37" dur="1" fill="hold">
                                          <p:stCondLst>
                                            <p:cond delay="0"/>
                                          </p:stCondLst>
                                        </p:cTn>
                                        <p:tgtEl>
                                          <p:spTgt spid="90"/>
                                        </p:tgtEl>
                                        <p:attrNameLst>
                                          <p:attrName>style.visibility</p:attrName>
                                        </p:attrNameLst>
                                      </p:cBhvr>
                                      <p:to>
                                        <p:strVal val="visible"/>
                                      </p:to>
                                    </p:set>
                                    <p:anim calcmode="lin" valueType="num">
                                      <p:cBhvr additive="base">
                                        <p:cTn id="38" dur="500" fill="hold"/>
                                        <p:tgtEl>
                                          <p:spTgt spid="90"/>
                                        </p:tgtEl>
                                        <p:attrNameLst>
                                          <p:attrName>ppt_x</p:attrName>
                                        </p:attrNameLst>
                                      </p:cBhvr>
                                      <p:tavLst>
                                        <p:tav tm="0">
                                          <p:val>
                                            <p:strVal val="1+#ppt_w/2"/>
                                          </p:val>
                                        </p:tav>
                                        <p:tav tm="100000">
                                          <p:val>
                                            <p:strVal val="#ppt_x"/>
                                          </p:val>
                                        </p:tav>
                                      </p:tavLst>
                                    </p:anim>
                                    <p:anim calcmode="lin" valueType="num">
                                      <p:cBhvr additive="base">
                                        <p:cTn id="39" dur="500" fill="hold"/>
                                        <p:tgtEl>
                                          <p:spTgt spid="90"/>
                                        </p:tgtEl>
                                        <p:attrNameLst>
                                          <p:attrName>ppt_y</p:attrName>
                                        </p:attrNameLst>
                                      </p:cBhvr>
                                      <p:tavLst>
                                        <p:tav tm="0">
                                          <p:val>
                                            <p:strVal val="#ppt_y"/>
                                          </p:val>
                                        </p:tav>
                                        <p:tav tm="100000">
                                          <p:val>
                                            <p:strVal val="#ppt_y"/>
                                          </p:val>
                                        </p:tav>
                                      </p:tavLst>
                                    </p:anim>
                                  </p:childTnLst>
                                </p:cTn>
                              </p:par>
                              <p:par>
                                <p:cTn id="40" presetID="2" presetClass="entr" presetSubtype="2" fill="hold" grpId="0" nodeType="withEffect">
                                  <p:stCondLst>
                                    <p:cond delay="0"/>
                                  </p:stCondLst>
                                  <p:childTnLst>
                                    <p:set>
                                      <p:cBhvr>
                                        <p:cTn id="41" dur="1" fill="hold">
                                          <p:stCondLst>
                                            <p:cond delay="0"/>
                                          </p:stCondLst>
                                        </p:cTn>
                                        <p:tgtEl>
                                          <p:spTgt spid="127"/>
                                        </p:tgtEl>
                                        <p:attrNameLst>
                                          <p:attrName>style.visibility</p:attrName>
                                        </p:attrNameLst>
                                      </p:cBhvr>
                                      <p:to>
                                        <p:strVal val="visible"/>
                                      </p:to>
                                    </p:set>
                                    <p:anim calcmode="lin" valueType="num">
                                      <p:cBhvr additive="base">
                                        <p:cTn id="42" dur="500" fill="hold"/>
                                        <p:tgtEl>
                                          <p:spTgt spid="127"/>
                                        </p:tgtEl>
                                        <p:attrNameLst>
                                          <p:attrName>ppt_x</p:attrName>
                                        </p:attrNameLst>
                                      </p:cBhvr>
                                      <p:tavLst>
                                        <p:tav tm="0">
                                          <p:val>
                                            <p:strVal val="1+#ppt_w/2"/>
                                          </p:val>
                                        </p:tav>
                                        <p:tav tm="100000">
                                          <p:val>
                                            <p:strVal val="#ppt_x"/>
                                          </p:val>
                                        </p:tav>
                                      </p:tavLst>
                                    </p:anim>
                                    <p:anim calcmode="lin" valueType="num">
                                      <p:cBhvr additive="base">
                                        <p:cTn id="43" dur="500" fill="hold"/>
                                        <p:tgtEl>
                                          <p:spTgt spid="127"/>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47"/>
                                        </p:tgtEl>
                                        <p:attrNameLst>
                                          <p:attrName>style.visibility</p:attrName>
                                        </p:attrNameLst>
                                      </p:cBhvr>
                                      <p:to>
                                        <p:strVal val="visible"/>
                                      </p:to>
                                    </p:set>
                                    <p:anim calcmode="lin" valueType="num">
                                      <p:cBhvr additive="base">
                                        <p:cTn id="46" dur="500" fill="hold"/>
                                        <p:tgtEl>
                                          <p:spTgt spid="47"/>
                                        </p:tgtEl>
                                        <p:attrNameLst>
                                          <p:attrName>ppt_x</p:attrName>
                                        </p:attrNameLst>
                                      </p:cBhvr>
                                      <p:tavLst>
                                        <p:tav tm="0">
                                          <p:val>
                                            <p:strVal val="1+#ppt_w/2"/>
                                          </p:val>
                                        </p:tav>
                                        <p:tav tm="100000">
                                          <p:val>
                                            <p:strVal val="#ppt_x"/>
                                          </p:val>
                                        </p:tav>
                                      </p:tavLst>
                                    </p:anim>
                                    <p:anim calcmode="lin" valueType="num">
                                      <p:cBhvr additive="base">
                                        <p:cTn id="47" dur="500" fill="hold"/>
                                        <p:tgtEl>
                                          <p:spTgt spid="47"/>
                                        </p:tgtEl>
                                        <p:attrNameLst>
                                          <p:attrName>ppt_y</p:attrName>
                                        </p:attrNameLst>
                                      </p:cBhvr>
                                      <p:tavLst>
                                        <p:tav tm="0">
                                          <p:val>
                                            <p:strVal val="#ppt_y"/>
                                          </p:val>
                                        </p:tav>
                                        <p:tav tm="100000">
                                          <p:val>
                                            <p:strVal val="#ppt_y"/>
                                          </p:val>
                                        </p:tav>
                                      </p:tavLst>
                                    </p:anim>
                                  </p:childTnLst>
                                </p:cTn>
                              </p:par>
                              <p:par>
                                <p:cTn id="48" presetID="2" presetClass="entr" presetSubtype="2" fill="hold" grpId="0" nodeType="withEffect">
                                  <p:stCondLst>
                                    <p:cond delay="0"/>
                                  </p:stCondLst>
                                  <p:childTnLst>
                                    <p:set>
                                      <p:cBhvr>
                                        <p:cTn id="49" dur="1" fill="hold">
                                          <p:stCondLst>
                                            <p:cond delay="0"/>
                                          </p:stCondLst>
                                        </p:cTn>
                                        <p:tgtEl>
                                          <p:spTgt spid="92"/>
                                        </p:tgtEl>
                                        <p:attrNameLst>
                                          <p:attrName>style.visibility</p:attrName>
                                        </p:attrNameLst>
                                      </p:cBhvr>
                                      <p:to>
                                        <p:strVal val="visible"/>
                                      </p:to>
                                    </p:set>
                                    <p:anim calcmode="lin" valueType="num">
                                      <p:cBhvr additive="base">
                                        <p:cTn id="50" dur="500" fill="hold"/>
                                        <p:tgtEl>
                                          <p:spTgt spid="92"/>
                                        </p:tgtEl>
                                        <p:attrNameLst>
                                          <p:attrName>ppt_x</p:attrName>
                                        </p:attrNameLst>
                                      </p:cBhvr>
                                      <p:tavLst>
                                        <p:tav tm="0">
                                          <p:val>
                                            <p:strVal val="1+#ppt_w/2"/>
                                          </p:val>
                                        </p:tav>
                                        <p:tav tm="100000">
                                          <p:val>
                                            <p:strVal val="#ppt_x"/>
                                          </p:val>
                                        </p:tav>
                                      </p:tavLst>
                                    </p:anim>
                                    <p:anim calcmode="lin" valueType="num">
                                      <p:cBhvr additive="base">
                                        <p:cTn id="51" dur="500" fill="hold"/>
                                        <p:tgtEl>
                                          <p:spTgt spid="92"/>
                                        </p:tgtEl>
                                        <p:attrNameLst>
                                          <p:attrName>ppt_y</p:attrName>
                                        </p:attrNameLst>
                                      </p:cBhvr>
                                      <p:tavLst>
                                        <p:tav tm="0">
                                          <p:val>
                                            <p:strVal val="#ppt_y"/>
                                          </p:val>
                                        </p:tav>
                                        <p:tav tm="100000">
                                          <p:val>
                                            <p:strVal val="#ppt_y"/>
                                          </p:val>
                                        </p:tav>
                                      </p:tavLst>
                                    </p:anim>
                                  </p:childTnLst>
                                </p:cTn>
                              </p:par>
                              <p:par>
                                <p:cTn id="52" presetID="2" presetClass="entr" presetSubtype="2" fill="hold" grpId="0" nodeType="withEffect">
                                  <p:stCondLst>
                                    <p:cond delay="0"/>
                                  </p:stCondLst>
                                  <p:childTnLst>
                                    <p:set>
                                      <p:cBhvr>
                                        <p:cTn id="53" dur="1" fill="hold">
                                          <p:stCondLst>
                                            <p:cond delay="0"/>
                                          </p:stCondLst>
                                        </p:cTn>
                                        <p:tgtEl>
                                          <p:spTgt spid="94"/>
                                        </p:tgtEl>
                                        <p:attrNameLst>
                                          <p:attrName>style.visibility</p:attrName>
                                        </p:attrNameLst>
                                      </p:cBhvr>
                                      <p:to>
                                        <p:strVal val="visible"/>
                                      </p:to>
                                    </p:set>
                                    <p:anim calcmode="lin" valueType="num">
                                      <p:cBhvr additive="base">
                                        <p:cTn id="54" dur="500" fill="hold"/>
                                        <p:tgtEl>
                                          <p:spTgt spid="94"/>
                                        </p:tgtEl>
                                        <p:attrNameLst>
                                          <p:attrName>ppt_x</p:attrName>
                                        </p:attrNameLst>
                                      </p:cBhvr>
                                      <p:tavLst>
                                        <p:tav tm="0">
                                          <p:val>
                                            <p:strVal val="1+#ppt_w/2"/>
                                          </p:val>
                                        </p:tav>
                                        <p:tav tm="100000">
                                          <p:val>
                                            <p:strVal val="#ppt_x"/>
                                          </p:val>
                                        </p:tav>
                                      </p:tavLst>
                                    </p:anim>
                                    <p:anim calcmode="lin" valueType="num">
                                      <p:cBhvr additive="base">
                                        <p:cTn id="55" dur="500" fill="hold"/>
                                        <p:tgtEl>
                                          <p:spTgt spid="94"/>
                                        </p:tgtEl>
                                        <p:attrNameLst>
                                          <p:attrName>ppt_y</p:attrName>
                                        </p:attrNameLst>
                                      </p:cBhvr>
                                      <p:tavLst>
                                        <p:tav tm="0">
                                          <p:val>
                                            <p:strVal val="#ppt_y"/>
                                          </p:val>
                                        </p:tav>
                                        <p:tav tm="100000">
                                          <p:val>
                                            <p:strVal val="#ppt_y"/>
                                          </p:val>
                                        </p:tav>
                                      </p:tavLst>
                                    </p:anim>
                                  </p:childTnLst>
                                </p:cTn>
                              </p:par>
                              <p:par>
                                <p:cTn id="56" presetID="2" presetClass="entr" presetSubtype="2" fill="hold" grpId="0" nodeType="withEffect">
                                  <p:stCondLst>
                                    <p:cond delay="0"/>
                                  </p:stCondLst>
                                  <p:childTnLst>
                                    <p:set>
                                      <p:cBhvr>
                                        <p:cTn id="57" dur="1" fill="hold">
                                          <p:stCondLst>
                                            <p:cond delay="0"/>
                                          </p:stCondLst>
                                        </p:cTn>
                                        <p:tgtEl>
                                          <p:spTgt spid="93"/>
                                        </p:tgtEl>
                                        <p:attrNameLst>
                                          <p:attrName>style.visibility</p:attrName>
                                        </p:attrNameLst>
                                      </p:cBhvr>
                                      <p:to>
                                        <p:strVal val="visible"/>
                                      </p:to>
                                    </p:set>
                                    <p:anim calcmode="lin" valueType="num">
                                      <p:cBhvr additive="base">
                                        <p:cTn id="58" dur="500" fill="hold"/>
                                        <p:tgtEl>
                                          <p:spTgt spid="93"/>
                                        </p:tgtEl>
                                        <p:attrNameLst>
                                          <p:attrName>ppt_x</p:attrName>
                                        </p:attrNameLst>
                                      </p:cBhvr>
                                      <p:tavLst>
                                        <p:tav tm="0">
                                          <p:val>
                                            <p:strVal val="1+#ppt_w/2"/>
                                          </p:val>
                                        </p:tav>
                                        <p:tav tm="100000">
                                          <p:val>
                                            <p:strVal val="#ppt_x"/>
                                          </p:val>
                                        </p:tav>
                                      </p:tavLst>
                                    </p:anim>
                                    <p:anim calcmode="lin" valueType="num">
                                      <p:cBhvr additive="base">
                                        <p:cTn id="59" dur="500" fill="hold"/>
                                        <p:tgtEl>
                                          <p:spTgt spid="93"/>
                                        </p:tgtEl>
                                        <p:attrNameLst>
                                          <p:attrName>ppt_y</p:attrName>
                                        </p:attrNameLst>
                                      </p:cBhvr>
                                      <p:tavLst>
                                        <p:tav tm="0">
                                          <p:val>
                                            <p:strVal val="#ppt_y"/>
                                          </p:val>
                                        </p:tav>
                                        <p:tav tm="100000">
                                          <p:val>
                                            <p:strVal val="#ppt_y"/>
                                          </p:val>
                                        </p:tav>
                                      </p:tavLst>
                                    </p:anim>
                                  </p:childTnLst>
                                </p:cTn>
                              </p:par>
                              <p:par>
                                <p:cTn id="60" presetID="2" presetClass="entr" presetSubtype="2" fill="hold" grpId="0" nodeType="withEffect">
                                  <p:stCondLst>
                                    <p:cond delay="0"/>
                                  </p:stCondLst>
                                  <p:childTnLst>
                                    <p:set>
                                      <p:cBhvr>
                                        <p:cTn id="61" dur="1" fill="hold">
                                          <p:stCondLst>
                                            <p:cond delay="0"/>
                                          </p:stCondLst>
                                        </p:cTn>
                                        <p:tgtEl>
                                          <p:spTgt spid="129"/>
                                        </p:tgtEl>
                                        <p:attrNameLst>
                                          <p:attrName>style.visibility</p:attrName>
                                        </p:attrNameLst>
                                      </p:cBhvr>
                                      <p:to>
                                        <p:strVal val="visible"/>
                                      </p:to>
                                    </p:set>
                                    <p:anim calcmode="lin" valueType="num">
                                      <p:cBhvr additive="base">
                                        <p:cTn id="62" dur="500" fill="hold"/>
                                        <p:tgtEl>
                                          <p:spTgt spid="129"/>
                                        </p:tgtEl>
                                        <p:attrNameLst>
                                          <p:attrName>ppt_x</p:attrName>
                                        </p:attrNameLst>
                                      </p:cBhvr>
                                      <p:tavLst>
                                        <p:tav tm="0">
                                          <p:val>
                                            <p:strVal val="1+#ppt_w/2"/>
                                          </p:val>
                                        </p:tav>
                                        <p:tav tm="100000">
                                          <p:val>
                                            <p:strVal val="#ppt_x"/>
                                          </p:val>
                                        </p:tav>
                                      </p:tavLst>
                                    </p:anim>
                                    <p:anim calcmode="lin" valueType="num">
                                      <p:cBhvr additive="base">
                                        <p:cTn id="63" dur="500" fill="hold"/>
                                        <p:tgtEl>
                                          <p:spTgt spid="129"/>
                                        </p:tgtEl>
                                        <p:attrNameLst>
                                          <p:attrName>ppt_y</p:attrName>
                                        </p:attrNameLst>
                                      </p:cBhvr>
                                      <p:tavLst>
                                        <p:tav tm="0">
                                          <p:val>
                                            <p:strVal val="#ppt_y"/>
                                          </p:val>
                                        </p:tav>
                                        <p:tav tm="100000">
                                          <p:val>
                                            <p:strVal val="#ppt_y"/>
                                          </p:val>
                                        </p:tav>
                                      </p:tavLst>
                                    </p:anim>
                                  </p:childTnLst>
                                </p:cTn>
                              </p:par>
                              <p:par>
                                <p:cTn id="64" presetID="2" presetClass="entr" presetSubtype="2" fill="hold" grpId="0" nodeType="withEffect">
                                  <p:stCondLst>
                                    <p:cond delay="0"/>
                                  </p:stCondLst>
                                  <p:childTnLst>
                                    <p:set>
                                      <p:cBhvr>
                                        <p:cTn id="65" dur="1" fill="hold">
                                          <p:stCondLst>
                                            <p:cond delay="0"/>
                                          </p:stCondLst>
                                        </p:cTn>
                                        <p:tgtEl>
                                          <p:spTgt spid="130"/>
                                        </p:tgtEl>
                                        <p:attrNameLst>
                                          <p:attrName>style.visibility</p:attrName>
                                        </p:attrNameLst>
                                      </p:cBhvr>
                                      <p:to>
                                        <p:strVal val="visible"/>
                                      </p:to>
                                    </p:set>
                                    <p:anim calcmode="lin" valueType="num">
                                      <p:cBhvr additive="base">
                                        <p:cTn id="66" dur="500" fill="hold"/>
                                        <p:tgtEl>
                                          <p:spTgt spid="130"/>
                                        </p:tgtEl>
                                        <p:attrNameLst>
                                          <p:attrName>ppt_x</p:attrName>
                                        </p:attrNameLst>
                                      </p:cBhvr>
                                      <p:tavLst>
                                        <p:tav tm="0">
                                          <p:val>
                                            <p:strVal val="1+#ppt_w/2"/>
                                          </p:val>
                                        </p:tav>
                                        <p:tav tm="100000">
                                          <p:val>
                                            <p:strVal val="#ppt_x"/>
                                          </p:val>
                                        </p:tav>
                                      </p:tavLst>
                                    </p:anim>
                                    <p:anim calcmode="lin" valueType="num">
                                      <p:cBhvr additive="base">
                                        <p:cTn id="67" dur="500" fill="hold"/>
                                        <p:tgtEl>
                                          <p:spTgt spid="130"/>
                                        </p:tgtEl>
                                        <p:attrNameLst>
                                          <p:attrName>ppt_y</p:attrName>
                                        </p:attrNameLst>
                                      </p:cBhvr>
                                      <p:tavLst>
                                        <p:tav tm="0">
                                          <p:val>
                                            <p:strVal val="#ppt_y"/>
                                          </p:val>
                                        </p:tav>
                                        <p:tav tm="100000">
                                          <p:val>
                                            <p:strVal val="#ppt_y"/>
                                          </p:val>
                                        </p:tav>
                                      </p:tavLst>
                                    </p:anim>
                                  </p:childTnLst>
                                </p:cTn>
                              </p:par>
                              <p:par>
                                <p:cTn id="68" presetID="2" presetClass="entr" presetSubtype="2" fill="hold" grpId="0" nodeType="withEffect">
                                  <p:stCondLst>
                                    <p:cond delay="0"/>
                                  </p:stCondLst>
                                  <p:childTnLst>
                                    <p:set>
                                      <p:cBhvr>
                                        <p:cTn id="69" dur="1" fill="hold">
                                          <p:stCondLst>
                                            <p:cond delay="0"/>
                                          </p:stCondLst>
                                        </p:cTn>
                                        <p:tgtEl>
                                          <p:spTgt spid="48"/>
                                        </p:tgtEl>
                                        <p:attrNameLst>
                                          <p:attrName>style.visibility</p:attrName>
                                        </p:attrNameLst>
                                      </p:cBhvr>
                                      <p:to>
                                        <p:strVal val="visible"/>
                                      </p:to>
                                    </p:set>
                                    <p:anim calcmode="lin" valueType="num">
                                      <p:cBhvr additive="base">
                                        <p:cTn id="70" dur="500" fill="hold"/>
                                        <p:tgtEl>
                                          <p:spTgt spid="48"/>
                                        </p:tgtEl>
                                        <p:attrNameLst>
                                          <p:attrName>ppt_x</p:attrName>
                                        </p:attrNameLst>
                                      </p:cBhvr>
                                      <p:tavLst>
                                        <p:tav tm="0">
                                          <p:val>
                                            <p:strVal val="1+#ppt_w/2"/>
                                          </p:val>
                                        </p:tav>
                                        <p:tav tm="100000">
                                          <p:val>
                                            <p:strVal val="#ppt_x"/>
                                          </p:val>
                                        </p:tav>
                                      </p:tavLst>
                                    </p:anim>
                                    <p:anim calcmode="lin" valueType="num">
                                      <p:cBhvr additive="base">
                                        <p:cTn id="71" dur="500" fill="hold"/>
                                        <p:tgtEl>
                                          <p:spTgt spid="4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90" grpId="0"/>
      <p:bldP spid="92" grpId="0"/>
      <p:bldP spid="93" grpId="0"/>
      <p:bldP spid="94" grpId="0"/>
      <p:bldP spid="127" grpId="0"/>
      <p:bldP spid="129" grpId="0"/>
      <p:bldP spid="130" grpId="0"/>
      <p:bldP spid="47" grpId="0"/>
      <p:bldP spid="4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圆角矩形 16"/>
          <p:cNvSpPr/>
          <p:nvPr/>
        </p:nvSpPr>
        <p:spPr>
          <a:xfrm>
            <a:off x="3660352" y="418380"/>
            <a:ext cx="4871297" cy="402844"/>
          </a:xfrm>
          <a:prstGeom prst="roundRect">
            <a:avLst>
              <a:gd name="adj" fmla="val 50000"/>
            </a:avLst>
          </a:prstGeom>
          <a:gradFill>
            <a:gsLst>
              <a:gs pos="0">
                <a:srgbClr val="067FC9"/>
              </a:gs>
              <a:gs pos="100000">
                <a:srgbClr val="00B2CA"/>
              </a:gs>
            </a:gsLst>
            <a:lin ang="27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cs typeface="+mn-ea"/>
              </a:rPr>
              <a:t>2.3.2  </a:t>
            </a:r>
            <a:r>
              <a:rPr lang="zh-CN" altLang="zh-CN" sz="2000" dirty="0"/>
              <a:t>情感——是否动听的关键</a:t>
            </a:r>
            <a:endParaRPr lang="zh-CN" altLang="en-US" sz="2000" dirty="0">
              <a:cs typeface="+mn-ea"/>
            </a:endParaRPr>
          </a:p>
        </p:txBody>
      </p:sp>
      <p:sp>
        <p:nvSpPr>
          <p:cNvPr id="92" name="文本框 91"/>
          <p:cNvSpPr txBox="1"/>
          <p:nvPr/>
        </p:nvSpPr>
        <p:spPr>
          <a:xfrm>
            <a:off x="5800365" y="1713980"/>
            <a:ext cx="5517986" cy="308995"/>
          </a:xfrm>
          <a:prstGeom prst="rect">
            <a:avLst/>
          </a:prstGeom>
          <a:noFill/>
        </p:spPr>
        <p:txBody>
          <a:bodyPr wrap="square" rtlCol="0">
            <a:spAutoFit/>
          </a:bodyPr>
          <a:lstStyle/>
          <a:p>
            <a:pPr marL="285750" indent="-285750" latinLnBrk="1">
              <a:lnSpc>
                <a:spcPct val="130000"/>
              </a:lnSpc>
              <a:buClr>
                <a:srgbClr val="068DC9"/>
              </a:buClr>
              <a:buFont typeface="Wingdings" panose="05000000000000000000" pitchFamily="2" charset="2"/>
              <a:buChar char="l"/>
            </a:pPr>
            <a:r>
              <a:rPr lang="zh-CN" altLang="zh-CN" sz="1200" dirty="0"/>
              <a:t>与人交谈时，神情应专注，态度应诚恳亲切</a:t>
            </a:r>
            <a:endParaRPr lang="zh-CN" altLang="zh-CN" sz="1200" b="1" dirty="0">
              <a:solidFill>
                <a:schemeClr val="tx1">
                  <a:lumMod val="75000"/>
                  <a:lumOff val="25000"/>
                </a:schemeClr>
              </a:solidFill>
              <a:cs typeface="+mn-ea"/>
              <a:sym typeface="+mn-lt"/>
            </a:endParaRPr>
          </a:p>
        </p:txBody>
      </p:sp>
      <p:cxnSp>
        <p:nvCxnSpPr>
          <p:cNvPr id="49" name="直接连接符 48"/>
          <p:cNvCxnSpPr/>
          <p:nvPr/>
        </p:nvCxnSpPr>
        <p:spPr>
          <a:xfrm>
            <a:off x="1528917" y="1650936"/>
            <a:ext cx="968476" cy="0"/>
          </a:xfrm>
          <a:prstGeom prst="line">
            <a:avLst/>
          </a:prstGeom>
          <a:ln w="38100" cap="rnd">
            <a:gradFill>
              <a:gsLst>
                <a:gs pos="0">
                  <a:srgbClr val="0091FF"/>
                </a:gs>
                <a:gs pos="100000">
                  <a:srgbClr val="00DDFF"/>
                </a:gs>
              </a:gsLst>
              <a:lin ang="5400000" scaled="1"/>
            </a:gradFill>
          </a:ln>
        </p:spPr>
        <p:style>
          <a:lnRef idx="1">
            <a:schemeClr val="accent1"/>
          </a:lnRef>
          <a:fillRef idx="0">
            <a:schemeClr val="accent1"/>
          </a:fillRef>
          <a:effectRef idx="0">
            <a:schemeClr val="accent1"/>
          </a:effectRef>
          <a:fontRef idx="minor">
            <a:schemeClr val="tx1"/>
          </a:fontRef>
        </p:style>
      </p:cxnSp>
      <p:sp>
        <p:nvSpPr>
          <p:cNvPr id="56" name="文本框 55"/>
          <p:cNvSpPr txBox="1"/>
          <p:nvPr/>
        </p:nvSpPr>
        <p:spPr>
          <a:xfrm>
            <a:off x="1431928" y="1212368"/>
            <a:ext cx="9317133" cy="417358"/>
          </a:xfrm>
          <a:prstGeom prst="rect">
            <a:avLst/>
          </a:prstGeom>
          <a:noFill/>
        </p:spPr>
        <p:txBody>
          <a:bodyPr wrap="square" rtlCol="0">
            <a:spAutoFit/>
          </a:bodyPr>
          <a:lstStyle>
            <a:defPPr>
              <a:defRPr lang="en-US"/>
            </a:defPPr>
            <a:lvl1pPr latinLnBrk="1">
              <a:lnSpc>
                <a:spcPct val="130000"/>
              </a:lnSpc>
              <a:buClr>
                <a:srgbClr val="068DC9"/>
              </a:buClr>
              <a:defRPr sz="1600" b="1"/>
            </a:lvl1pPr>
          </a:lstStyle>
          <a:p>
            <a:r>
              <a:rPr lang="zh-CN" altLang="zh-CN" sz="1800" b="0" dirty="0"/>
              <a:t>人是最富有情感的高级动物，获得礼遇可满足自尊需要，因此，说话必须讲究情感</a:t>
            </a:r>
          </a:p>
        </p:txBody>
      </p:sp>
      <p:sp>
        <p:nvSpPr>
          <p:cNvPr id="98" name="文本框 97"/>
          <p:cNvSpPr txBox="1"/>
          <p:nvPr/>
        </p:nvSpPr>
        <p:spPr>
          <a:xfrm>
            <a:off x="5800365" y="1947896"/>
            <a:ext cx="5517986" cy="549061"/>
          </a:xfrm>
          <a:prstGeom prst="rect">
            <a:avLst/>
          </a:prstGeom>
          <a:noFill/>
        </p:spPr>
        <p:txBody>
          <a:bodyPr wrap="square" rtlCol="0">
            <a:spAutoFit/>
          </a:bodyPr>
          <a:lstStyle/>
          <a:p>
            <a:pPr marL="285750" indent="-285750" latinLnBrk="1">
              <a:lnSpc>
                <a:spcPct val="130000"/>
              </a:lnSpc>
              <a:buClr>
                <a:srgbClr val="068DC9"/>
              </a:buClr>
              <a:buFont typeface="Wingdings" panose="05000000000000000000" pitchFamily="2" charset="2"/>
              <a:buChar char="l"/>
            </a:pPr>
            <a:r>
              <a:rPr lang="zh-CN" altLang="zh-CN" sz="1200" dirty="0"/>
              <a:t>表示祝贺时，表情应热情，如果仅是嘴巴动听，表情冷冰冰，就会被认为是敷衍，甚至讽刺</a:t>
            </a:r>
            <a:endParaRPr lang="zh-CN" altLang="zh-CN" sz="1200" b="1" dirty="0">
              <a:solidFill>
                <a:schemeClr val="tx1">
                  <a:lumMod val="75000"/>
                  <a:lumOff val="25000"/>
                </a:schemeClr>
              </a:solidFill>
              <a:cs typeface="+mn-ea"/>
              <a:sym typeface="+mn-lt"/>
            </a:endParaRPr>
          </a:p>
        </p:txBody>
      </p:sp>
      <p:sp>
        <p:nvSpPr>
          <p:cNvPr id="99" name="文本框 98"/>
          <p:cNvSpPr txBox="1"/>
          <p:nvPr/>
        </p:nvSpPr>
        <p:spPr>
          <a:xfrm>
            <a:off x="5800365" y="2394463"/>
            <a:ext cx="5517986" cy="308995"/>
          </a:xfrm>
          <a:prstGeom prst="rect">
            <a:avLst/>
          </a:prstGeom>
          <a:noFill/>
        </p:spPr>
        <p:txBody>
          <a:bodyPr wrap="square" rtlCol="0">
            <a:spAutoFit/>
          </a:bodyPr>
          <a:lstStyle/>
          <a:p>
            <a:pPr marL="285750" indent="-285750" latinLnBrk="1">
              <a:lnSpc>
                <a:spcPct val="130000"/>
              </a:lnSpc>
              <a:buClr>
                <a:srgbClr val="068DC9"/>
              </a:buClr>
              <a:buFont typeface="Wingdings" panose="05000000000000000000" pitchFamily="2" charset="2"/>
              <a:buChar char="l"/>
            </a:pPr>
            <a:r>
              <a:rPr lang="zh-CN" altLang="zh-CN" sz="1200" dirty="0"/>
              <a:t>与人交谈时，神态应专注，如果东张西望、漫不经心、答非所问，就很失礼</a:t>
            </a:r>
            <a:endParaRPr lang="zh-CN" altLang="zh-CN" sz="1200" b="1" dirty="0">
              <a:solidFill>
                <a:schemeClr val="tx1">
                  <a:lumMod val="75000"/>
                  <a:lumOff val="25000"/>
                </a:schemeClr>
              </a:solidFill>
              <a:cs typeface="+mn-ea"/>
              <a:sym typeface="+mn-lt"/>
            </a:endParaRPr>
          </a:p>
        </p:txBody>
      </p:sp>
      <p:sp>
        <p:nvSpPr>
          <p:cNvPr id="100" name="文本框 99"/>
          <p:cNvSpPr txBox="1"/>
          <p:nvPr/>
        </p:nvSpPr>
        <p:spPr>
          <a:xfrm>
            <a:off x="5800365" y="2939182"/>
            <a:ext cx="5517986" cy="549061"/>
          </a:xfrm>
          <a:prstGeom prst="rect">
            <a:avLst/>
          </a:prstGeom>
          <a:noFill/>
        </p:spPr>
        <p:txBody>
          <a:bodyPr wrap="square" rtlCol="0">
            <a:spAutoFit/>
          </a:bodyPr>
          <a:lstStyle/>
          <a:p>
            <a:pPr marL="285750" indent="-285750" latinLnBrk="1">
              <a:lnSpc>
                <a:spcPct val="130000"/>
              </a:lnSpc>
              <a:buClr>
                <a:srgbClr val="068DC9"/>
              </a:buClr>
              <a:buFont typeface="Wingdings" panose="05000000000000000000" pitchFamily="2" charset="2"/>
              <a:buChar char="l"/>
            </a:pPr>
            <a:r>
              <a:rPr lang="zh-CN" altLang="zh-CN" sz="1200" dirty="0"/>
              <a:t>当对方说话时，我们应认真听，并经常有一些交流的体态语，如点头等，这样可使对方觉得自己受到重视</a:t>
            </a:r>
            <a:endParaRPr lang="zh-CN" altLang="zh-CN" sz="1200" b="1" dirty="0">
              <a:solidFill>
                <a:schemeClr val="tx1">
                  <a:lumMod val="75000"/>
                  <a:lumOff val="25000"/>
                </a:schemeClr>
              </a:solidFill>
              <a:cs typeface="+mn-ea"/>
              <a:sym typeface="+mn-lt"/>
            </a:endParaRPr>
          </a:p>
        </p:txBody>
      </p:sp>
      <p:sp>
        <p:nvSpPr>
          <p:cNvPr id="101" name="文本框 100"/>
          <p:cNvSpPr txBox="1"/>
          <p:nvPr/>
        </p:nvSpPr>
        <p:spPr>
          <a:xfrm>
            <a:off x="5800365" y="3438912"/>
            <a:ext cx="5517986" cy="308995"/>
          </a:xfrm>
          <a:prstGeom prst="rect">
            <a:avLst/>
          </a:prstGeom>
          <a:noFill/>
        </p:spPr>
        <p:txBody>
          <a:bodyPr wrap="square" rtlCol="0">
            <a:spAutoFit/>
          </a:bodyPr>
          <a:lstStyle/>
          <a:p>
            <a:pPr marL="285750" indent="-285750" latinLnBrk="1">
              <a:lnSpc>
                <a:spcPct val="130000"/>
              </a:lnSpc>
              <a:buClr>
                <a:srgbClr val="068DC9"/>
              </a:buClr>
              <a:buFont typeface="Wingdings" panose="05000000000000000000" pitchFamily="2" charset="2"/>
              <a:buChar char="l"/>
            </a:pPr>
            <a:r>
              <a:rPr lang="zh-CN" altLang="zh-CN" sz="1200" dirty="0"/>
              <a:t>千万不要表现出不感兴趣或去打断对方的话语</a:t>
            </a:r>
            <a:endParaRPr lang="zh-CN" altLang="zh-CN" sz="1200" b="1" dirty="0">
              <a:solidFill>
                <a:schemeClr val="tx1">
                  <a:lumMod val="75000"/>
                  <a:lumOff val="25000"/>
                </a:schemeClr>
              </a:solidFill>
              <a:cs typeface="+mn-ea"/>
              <a:sym typeface="+mn-lt"/>
            </a:endParaRPr>
          </a:p>
        </p:txBody>
      </p:sp>
      <p:sp>
        <p:nvSpPr>
          <p:cNvPr id="102" name="文本框 101"/>
          <p:cNvSpPr txBox="1"/>
          <p:nvPr/>
        </p:nvSpPr>
        <p:spPr>
          <a:xfrm>
            <a:off x="5800365" y="4118751"/>
            <a:ext cx="5517986" cy="789127"/>
          </a:xfrm>
          <a:prstGeom prst="rect">
            <a:avLst/>
          </a:prstGeom>
          <a:noFill/>
        </p:spPr>
        <p:txBody>
          <a:bodyPr wrap="square" rtlCol="0">
            <a:spAutoFit/>
          </a:bodyPr>
          <a:lstStyle/>
          <a:p>
            <a:pPr marL="285750" indent="-285750" latinLnBrk="1">
              <a:lnSpc>
                <a:spcPct val="130000"/>
              </a:lnSpc>
              <a:buClr>
                <a:srgbClr val="068DC9"/>
              </a:buClr>
              <a:buFont typeface="Wingdings" panose="05000000000000000000" pitchFamily="2" charset="2"/>
              <a:buChar char="l"/>
            </a:pPr>
            <a:r>
              <a:rPr lang="zh-CN" altLang="zh-CN" sz="1200" dirty="0"/>
              <a:t>人类的话语是丰富多彩的，有的一字之差，所表达的情感就大不相同。如：坐、上坐、请坐、请上座</a:t>
            </a:r>
            <a:r>
              <a:rPr lang="en-US" altLang="zh-CN" sz="1200" dirty="0"/>
              <a:t>;</a:t>
            </a:r>
            <a:r>
              <a:rPr lang="zh-CN" altLang="zh-CN" sz="1200" dirty="0"/>
              <a:t>喝茶、请喝茶、请用茶，就令人明显感受到所获礼遇等级的差别</a:t>
            </a:r>
            <a:endParaRPr lang="zh-CN" altLang="zh-CN" sz="1200" b="1" dirty="0">
              <a:solidFill>
                <a:schemeClr val="tx1">
                  <a:lumMod val="75000"/>
                  <a:lumOff val="25000"/>
                </a:schemeClr>
              </a:solidFill>
              <a:cs typeface="+mn-ea"/>
              <a:sym typeface="+mn-lt"/>
            </a:endParaRPr>
          </a:p>
        </p:txBody>
      </p:sp>
      <p:sp>
        <p:nvSpPr>
          <p:cNvPr id="103" name="文本框 102"/>
          <p:cNvSpPr txBox="1"/>
          <p:nvPr/>
        </p:nvSpPr>
        <p:spPr>
          <a:xfrm>
            <a:off x="5800365" y="5119508"/>
            <a:ext cx="5517986" cy="308995"/>
          </a:xfrm>
          <a:prstGeom prst="rect">
            <a:avLst/>
          </a:prstGeom>
          <a:noFill/>
        </p:spPr>
        <p:txBody>
          <a:bodyPr wrap="square" rtlCol="0">
            <a:spAutoFit/>
          </a:bodyPr>
          <a:lstStyle/>
          <a:p>
            <a:pPr marL="285750" indent="-285750" latinLnBrk="1">
              <a:lnSpc>
                <a:spcPct val="130000"/>
              </a:lnSpc>
              <a:buClr>
                <a:srgbClr val="068DC9"/>
              </a:buClr>
              <a:buFont typeface="Wingdings" panose="05000000000000000000" pitchFamily="2" charset="2"/>
              <a:buChar char="l"/>
            </a:pPr>
            <a:r>
              <a:rPr lang="zh-CN" altLang="zh-CN" sz="1200" dirty="0"/>
              <a:t>说话者要有换位思维，设身处地为他人着想，严于律己，宽以待人</a:t>
            </a:r>
            <a:endParaRPr lang="zh-CN" altLang="zh-CN" sz="1200" b="1" dirty="0">
              <a:solidFill>
                <a:schemeClr val="tx1">
                  <a:lumMod val="75000"/>
                  <a:lumOff val="25000"/>
                </a:schemeClr>
              </a:solidFill>
              <a:cs typeface="+mn-ea"/>
              <a:sym typeface="+mn-lt"/>
            </a:endParaRPr>
          </a:p>
        </p:txBody>
      </p:sp>
      <p:cxnSp>
        <p:nvCxnSpPr>
          <p:cNvPr id="37" name="直接连接符 36"/>
          <p:cNvCxnSpPr/>
          <p:nvPr/>
        </p:nvCxnSpPr>
        <p:spPr>
          <a:xfrm flipH="1">
            <a:off x="1734127" y="3756430"/>
            <a:ext cx="402454" cy="1"/>
          </a:xfrm>
          <a:prstGeom prst="line">
            <a:avLst/>
          </a:prstGeom>
          <a:solidFill>
            <a:srgbClr val="00A1D8"/>
          </a:solidFill>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nvGrpSpPr>
          <p:cNvPr id="38" name="组合 37"/>
          <p:cNvGrpSpPr/>
          <p:nvPr/>
        </p:nvGrpSpPr>
        <p:grpSpPr>
          <a:xfrm>
            <a:off x="598844" y="3105088"/>
            <a:ext cx="1230320" cy="1216396"/>
            <a:chOff x="5301155" y="2830002"/>
            <a:chExt cx="1323381" cy="1308404"/>
          </a:xfrm>
        </p:grpSpPr>
        <p:sp>
          <p:nvSpPr>
            <p:cNvPr id="39" name="椭圆 38"/>
            <p:cNvSpPr/>
            <p:nvPr/>
          </p:nvSpPr>
          <p:spPr>
            <a:xfrm>
              <a:off x="5316132" y="2830002"/>
              <a:ext cx="1308404" cy="1308404"/>
            </a:xfrm>
            <a:prstGeom prst="ellipse">
              <a:avLst/>
            </a:prstGeom>
            <a:gradFill>
              <a:gsLst>
                <a:gs pos="0">
                  <a:srgbClr val="067FC9"/>
                </a:gs>
                <a:gs pos="100000">
                  <a:srgbClr val="00B2CA"/>
                </a:gs>
              </a:gsLst>
              <a:lin ang="27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dirty="0">
                <a:cs typeface="+mn-ea"/>
                <a:sym typeface="+mn-lt"/>
              </a:endParaRPr>
            </a:p>
          </p:txBody>
        </p:sp>
        <p:sp>
          <p:nvSpPr>
            <p:cNvPr id="40" name="TextBox 24"/>
            <p:cNvSpPr txBox="1"/>
            <p:nvPr/>
          </p:nvSpPr>
          <p:spPr>
            <a:xfrm>
              <a:off x="5301155" y="3260727"/>
              <a:ext cx="1323381" cy="397268"/>
            </a:xfrm>
            <a:prstGeom prst="rect">
              <a:avLst/>
            </a:prstGeom>
            <a:noFill/>
          </p:spPr>
          <p:txBody>
            <a:bodyPr wrap="square" lIns="0" tIns="0" rIns="0" bIns="0" rtlCol="0">
              <a:spAutoFit/>
            </a:bodyPr>
            <a:lstStyle/>
            <a:p>
              <a:pPr algn="ctr"/>
              <a:r>
                <a:rPr lang="zh-CN" altLang="en-US" b="1" dirty="0">
                  <a:solidFill>
                    <a:schemeClr val="bg1"/>
                  </a:solidFill>
                  <a:cs typeface="+mn-ea"/>
                  <a:sym typeface="+mn-lt"/>
                </a:rPr>
                <a:t>重点</a:t>
              </a:r>
              <a:endParaRPr lang="en-US" altLang="zh-CN" b="1" dirty="0">
                <a:solidFill>
                  <a:schemeClr val="bg1"/>
                </a:solidFill>
                <a:cs typeface="+mn-ea"/>
                <a:sym typeface="+mn-lt"/>
              </a:endParaRPr>
            </a:p>
          </p:txBody>
        </p:sp>
      </p:grpSp>
      <p:cxnSp>
        <p:nvCxnSpPr>
          <p:cNvPr id="53" name="直接连接符 52"/>
          <p:cNvCxnSpPr/>
          <p:nvPr/>
        </p:nvCxnSpPr>
        <p:spPr>
          <a:xfrm>
            <a:off x="2136581" y="2175603"/>
            <a:ext cx="0" cy="3115636"/>
          </a:xfrm>
          <a:prstGeom prst="line">
            <a:avLst/>
          </a:prstGeom>
          <a:solidFill>
            <a:srgbClr val="00A1D8"/>
          </a:solidFill>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88" name="直接连接符 87"/>
          <p:cNvCxnSpPr/>
          <p:nvPr/>
        </p:nvCxnSpPr>
        <p:spPr>
          <a:xfrm flipH="1" flipV="1">
            <a:off x="2136581" y="2175602"/>
            <a:ext cx="402456" cy="1"/>
          </a:xfrm>
          <a:prstGeom prst="line">
            <a:avLst/>
          </a:prstGeom>
          <a:solidFill>
            <a:srgbClr val="00A1D8"/>
          </a:solidFill>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nvGrpSpPr>
          <p:cNvPr id="58" name="组合 57"/>
          <p:cNvGrpSpPr/>
          <p:nvPr/>
        </p:nvGrpSpPr>
        <p:grpSpPr>
          <a:xfrm>
            <a:off x="2539037" y="1956675"/>
            <a:ext cx="2858873" cy="461665"/>
            <a:chOff x="3168302" y="3275242"/>
            <a:chExt cx="2858873" cy="461665"/>
          </a:xfrm>
          <a:effectLst/>
        </p:grpSpPr>
        <p:sp>
          <p:nvSpPr>
            <p:cNvPr id="59" name="圆角矩形 58"/>
            <p:cNvSpPr/>
            <p:nvPr/>
          </p:nvSpPr>
          <p:spPr>
            <a:xfrm>
              <a:off x="3168302" y="3293265"/>
              <a:ext cx="2858873" cy="425620"/>
            </a:xfrm>
            <a:prstGeom prst="roundRect">
              <a:avLst>
                <a:gd name="adj" fmla="val 50000"/>
              </a:avLst>
            </a:prstGeom>
            <a:gradFill>
              <a:gsLst>
                <a:gs pos="0">
                  <a:srgbClr val="067FC9"/>
                </a:gs>
                <a:gs pos="100000">
                  <a:srgbClr val="00B2CA"/>
                </a:gs>
              </a:gsLst>
              <a:lin ang="27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dirty="0">
                <a:solidFill>
                  <a:schemeClr val="bg1"/>
                </a:solidFill>
                <a:cs typeface="+mn-ea"/>
                <a:sym typeface="+mn-lt"/>
              </a:endParaRPr>
            </a:p>
          </p:txBody>
        </p:sp>
        <p:sp>
          <p:nvSpPr>
            <p:cNvPr id="60" name="文本框 59"/>
            <p:cNvSpPr txBox="1"/>
            <p:nvPr/>
          </p:nvSpPr>
          <p:spPr>
            <a:xfrm>
              <a:off x="3647185" y="3309744"/>
              <a:ext cx="2193178" cy="400110"/>
            </a:xfrm>
            <a:prstGeom prst="rect">
              <a:avLst/>
            </a:prstGeom>
            <a:noFill/>
          </p:spPr>
          <p:txBody>
            <a:bodyPr wrap="square" rtlCol="0">
              <a:spAutoFit/>
            </a:bodyPr>
            <a:lstStyle/>
            <a:p>
              <a:pPr latinLnBrk="1"/>
              <a:r>
                <a:rPr lang="zh-CN" altLang="en-US" sz="2000" dirty="0">
                  <a:solidFill>
                    <a:schemeClr val="bg1"/>
                  </a:solidFill>
                  <a:cs typeface="+mn-ea"/>
                  <a:sym typeface="+mn-lt"/>
                </a:rPr>
                <a:t>态度诚恳</a:t>
              </a:r>
              <a:endParaRPr lang="zh-CN" altLang="zh-CN" sz="2000" dirty="0">
                <a:solidFill>
                  <a:schemeClr val="bg1"/>
                </a:solidFill>
                <a:cs typeface="+mn-ea"/>
                <a:sym typeface="+mn-lt"/>
              </a:endParaRPr>
            </a:p>
          </p:txBody>
        </p:sp>
        <p:grpSp>
          <p:nvGrpSpPr>
            <p:cNvPr id="61" name="组合 60"/>
            <p:cNvGrpSpPr/>
            <p:nvPr/>
          </p:nvGrpSpPr>
          <p:grpSpPr>
            <a:xfrm>
              <a:off x="3239728" y="3275242"/>
              <a:ext cx="321590" cy="461665"/>
              <a:chOff x="3248461" y="1558000"/>
              <a:chExt cx="321590" cy="461665"/>
            </a:xfrm>
          </p:grpSpPr>
          <p:sp>
            <p:nvSpPr>
              <p:cNvPr id="62" name="文本框 61"/>
              <p:cNvSpPr txBox="1"/>
              <p:nvPr/>
            </p:nvSpPr>
            <p:spPr>
              <a:xfrm>
                <a:off x="3248461" y="1558000"/>
                <a:ext cx="321590" cy="461665"/>
              </a:xfrm>
              <a:prstGeom prst="rect">
                <a:avLst/>
              </a:prstGeom>
              <a:noFill/>
            </p:spPr>
            <p:txBody>
              <a:bodyPr wrap="square" rtlCol="0">
                <a:spAutoFit/>
              </a:bodyPr>
              <a:lstStyle/>
              <a:p>
                <a:pPr algn="l" fontAlgn="auto">
                  <a:spcBef>
                    <a:spcPts val="0"/>
                  </a:spcBef>
                  <a:spcAft>
                    <a:spcPts val="0"/>
                  </a:spcAft>
                </a:pPr>
                <a:r>
                  <a:rPr lang="en-US" altLang="zh-CN" dirty="0">
                    <a:solidFill>
                      <a:schemeClr val="bg1"/>
                    </a:solidFill>
                    <a:cs typeface="+mn-ea"/>
                    <a:sym typeface="+mn-lt"/>
                  </a:rPr>
                  <a:t>1</a:t>
                </a:r>
                <a:endParaRPr lang="zh-CN" altLang="en-US" dirty="0">
                  <a:solidFill>
                    <a:schemeClr val="bg1"/>
                  </a:solidFill>
                  <a:cs typeface="+mn-ea"/>
                  <a:sym typeface="+mn-lt"/>
                </a:endParaRPr>
              </a:p>
            </p:txBody>
          </p:sp>
          <p:sp>
            <p:nvSpPr>
              <p:cNvPr id="63" name="椭圆 62"/>
              <p:cNvSpPr/>
              <p:nvPr/>
            </p:nvSpPr>
            <p:spPr>
              <a:xfrm>
                <a:off x="3249781" y="1618925"/>
                <a:ext cx="318950" cy="318950"/>
              </a:xfrm>
              <a:prstGeom prst="ellipse">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grpSp>
      </p:grpSp>
      <p:grpSp>
        <p:nvGrpSpPr>
          <p:cNvPr id="75" name="组合 74"/>
          <p:cNvGrpSpPr/>
          <p:nvPr/>
        </p:nvGrpSpPr>
        <p:grpSpPr>
          <a:xfrm>
            <a:off x="2539037" y="3055245"/>
            <a:ext cx="2858873" cy="461665"/>
            <a:chOff x="3168302" y="3275242"/>
            <a:chExt cx="2858873" cy="461665"/>
          </a:xfrm>
          <a:effectLst/>
        </p:grpSpPr>
        <p:sp>
          <p:nvSpPr>
            <p:cNvPr id="76" name="圆角矩形 75"/>
            <p:cNvSpPr/>
            <p:nvPr/>
          </p:nvSpPr>
          <p:spPr>
            <a:xfrm>
              <a:off x="3168302" y="3293265"/>
              <a:ext cx="2858873" cy="425620"/>
            </a:xfrm>
            <a:prstGeom prst="roundRect">
              <a:avLst>
                <a:gd name="adj" fmla="val 50000"/>
              </a:avLst>
            </a:prstGeom>
            <a:gradFill>
              <a:gsLst>
                <a:gs pos="0">
                  <a:srgbClr val="067FC9"/>
                </a:gs>
                <a:gs pos="100000">
                  <a:srgbClr val="00B2CA"/>
                </a:gs>
              </a:gsLst>
              <a:lin ang="27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dirty="0">
                <a:solidFill>
                  <a:schemeClr val="bg1"/>
                </a:solidFill>
                <a:cs typeface="+mn-ea"/>
                <a:sym typeface="+mn-lt"/>
              </a:endParaRPr>
            </a:p>
          </p:txBody>
        </p:sp>
        <p:sp>
          <p:nvSpPr>
            <p:cNvPr id="77" name="文本框 76"/>
            <p:cNvSpPr txBox="1"/>
            <p:nvPr/>
          </p:nvSpPr>
          <p:spPr>
            <a:xfrm>
              <a:off x="3647185" y="3309744"/>
              <a:ext cx="2193178" cy="400110"/>
            </a:xfrm>
            <a:prstGeom prst="rect">
              <a:avLst/>
            </a:prstGeom>
            <a:noFill/>
          </p:spPr>
          <p:txBody>
            <a:bodyPr wrap="square" rtlCol="0">
              <a:spAutoFit/>
            </a:bodyPr>
            <a:lstStyle/>
            <a:p>
              <a:pPr latinLnBrk="1"/>
              <a:r>
                <a:rPr lang="zh-CN" altLang="zh-CN" sz="2000" dirty="0">
                  <a:solidFill>
                    <a:schemeClr val="bg1"/>
                  </a:solidFill>
                </a:rPr>
                <a:t>善于聆听</a:t>
              </a:r>
              <a:endParaRPr lang="zh-CN" altLang="zh-CN" sz="2000" dirty="0">
                <a:solidFill>
                  <a:schemeClr val="bg1"/>
                </a:solidFill>
                <a:cs typeface="+mn-ea"/>
                <a:sym typeface="+mn-lt"/>
              </a:endParaRPr>
            </a:p>
          </p:txBody>
        </p:sp>
        <p:grpSp>
          <p:nvGrpSpPr>
            <p:cNvPr id="78" name="组合 77"/>
            <p:cNvGrpSpPr/>
            <p:nvPr/>
          </p:nvGrpSpPr>
          <p:grpSpPr>
            <a:xfrm>
              <a:off x="3239728" y="3275242"/>
              <a:ext cx="321590" cy="461665"/>
              <a:chOff x="3248461" y="1558000"/>
              <a:chExt cx="321590" cy="461665"/>
            </a:xfrm>
          </p:grpSpPr>
          <p:sp>
            <p:nvSpPr>
              <p:cNvPr id="79" name="文本框 78"/>
              <p:cNvSpPr txBox="1"/>
              <p:nvPr/>
            </p:nvSpPr>
            <p:spPr>
              <a:xfrm>
                <a:off x="3248461" y="1558000"/>
                <a:ext cx="321590" cy="461665"/>
              </a:xfrm>
              <a:prstGeom prst="rect">
                <a:avLst/>
              </a:prstGeom>
              <a:noFill/>
            </p:spPr>
            <p:txBody>
              <a:bodyPr wrap="square" rtlCol="0">
                <a:spAutoFit/>
              </a:bodyPr>
              <a:lstStyle/>
              <a:p>
                <a:pPr algn="l" fontAlgn="auto">
                  <a:spcBef>
                    <a:spcPts val="0"/>
                  </a:spcBef>
                  <a:spcAft>
                    <a:spcPts val="0"/>
                  </a:spcAft>
                </a:pPr>
                <a:r>
                  <a:rPr lang="en-US" altLang="zh-CN" dirty="0">
                    <a:solidFill>
                      <a:schemeClr val="bg1"/>
                    </a:solidFill>
                    <a:cs typeface="+mn-ea"/>
                    <a:sym typeface="+mn-lt"/>
                  </a:rPr>
                  <a:t>2</a:t>
                </a:r>
                <a:endParaRPr lang="zh-CN" altLang="en-US" dirty="0">
                  <a:solidFill>
                    <a:schemeClr val="bg1"/>
                  </a:solidFill>
                  <a:cs typeface="+mn-ea"/>
                  <a:sym typeface="+mn-lt"/>
                </a:endParaRPr>
              </a:p>
            </p:txBody>
          </p:sp>
          <p:sp>
            <p:nvSpPr>
              <p:cNvPr id="80" name="椭圆 79"/>
              <p:cNvSpPr/>
              <p:nvPr/>
            </p:nvSpPr>
            <p:spPr>
              <a:xfrm>
                <a:off x="3249781" y="1618925"/>
                <a:ext cx="318950" cy="318950"/>
              </a:xfrm>
              <a:prstGeom prst="ellipse">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grpSp>
      </p:grpSp>
      <p:grpSp>
        <p:nvGrpSpPr>
          <p:cNvPr id="81" name="组合 80"/>
          <p:cNvGrpSpPr/>
          <p:nvPr/>
        </p:nvGrpSpPr>
        <p:grpSpPr>
          <a:xfrm>
            <a:off x="2539037" y="4057826"/>
            <a:ext cx="2858873" cy="461665"/>
            <a:chOff x="3168302" y="3275242"/>
            <a:chExt cx="2858873" cy="461665"/>
          </a:xfrm>
          <a:effectLst/>
        </p:grpSpPr>
        <p:sp>
          <p:nvSpPr>
            <p:cNvPr id="82" name="圆角矩形 81"/>
            <p:cNvSpPr/>
            <p:nvPr/>
          </p:nvSpPr>
          <p:spPr>
            <a:xfrm>
              <a:off x="3168302" y="3293265"/>
              <a:ext cx="2858873" cy="425620"/>
            </a:xfrm>
            <a:prstGeom prst="roundRect">
              <a:avLst>
                <a:gd name="adj" fmla="val 50000"/>
              </a:avLst>
            </a:prstGeom>
            <a:gradFill>
              <a:gsLst>
                <a:gs pos="0">
                  <a:srgbClr val="067FC9"/>
                </a:gs>
                <a:gs pos="100000">
                  <a:srgbClr val="00B2CA"/>
                </a:gs>
              </a:gsLst>
              <a:lin ang="27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dirty="0">
                <a:solidFill>
                  <a:schemeClr val="bg1"/>
                </a:solidFill>
                <a:cs typeface="+mn-ea"/>
                <a:sym typeface="+mn-lt"/>
              </a:endParaRPr>
            </a:p>
          </p:txBody>
        </p:sp>
        <p:sp>
          <p:nvSpPr>
            <p:cNvPr id="83" name="文本框 82"/>
            <p:cNvSpPr txBox="1"/>
            <p:nvPr/>
          </p:nvSpPr>
          <p:spPr>
            <a:xfrm>
              <a:off x="3647185" y="3309744"/>
              <a:ext cx="2193178" cy="400110"/>
            </a:xfrm>
            <a:prstGeom prst="rect">
              <a:avLst/>
            </a:prstGeom>
            <a:noFill/>
          </p:spPr>
          <p:txBody>
            <a:bodyPr wrap="square" rtlCol="0">
              <a:spAutoFit/>
            </a:bodyPr>
            <a:lstStyle/>
            <a:p>
              <a:pPr latinLnBrk="1"/>
              <a:r>
                <a:rPr lang="zh-CN" altLang="zh-CN" sz="2000" dirty="0">
                  <a:solidFill>
                    <a:schemeClr val="bg1"/>
                  </a:solidFill>
                </a:rPr>
                <a:t>细微有别</a:t>
              </a:r>
              <a:endParaRPr lang="zh-CN" altLang="zh-CN" sz="2000" dirty="0">
                <a:solidFill>
                  <a:schemeClr val="bg1"/>
                </a:solidFill>
                <a:cs typeface="+mn-ea"/>
                <a:sym typeface="+mn-lt"/>
              </a:endParaRPr>
            </a:p>
          </p:txBody>
        </p:sp>
        <p:grpSp>
          <p:nvGrpSpPr>
            <p:cNvPr id="84" name="组合 83"/>
            <p:cNvGrpSpPr/>
            <p:nvPr/>
          </p:nvGrpSpPr>
          <p:grpSpPr>
            <a:xfrm>
              <a:off x="3239728" y="3275242"/>
              <a:ext cx="321590" cy="461665"/>
              <a:chOff x="3248461" y="1558000"/>
              <a:chExt cx="321590" cy="461665"/>
            </a:xfrm>
          </p:grpSpPr>
          <p:sp>
            <p:nvSpPr>
              <p:cNvPr id="85" name="文本框 84"/>
              <p:cNvSpPr txBox="1"/>
              <p:nvPr/>
            </p:nvSpPr>
            <p:spPr>
              <a:xfrm>
                <a:off x="3248461" y="1558000"/>
                <a:ext cx="321590" cy="461665"/>
              </a:xfrm>
              <a:prstGeom prst="rect">
                <a:avLst/>
              </a:prstGeom>
              <a:noFill/>
            </p:spPr>
            <p:txBody>
              <a:bodyPr wrap="square" rtlCol="0">
                <a:spAutoFit/>
              </a:bodyPr>
              <a:lstStyle/>
              <a:p>
                <a:pPr algn="l" fontAlgn="auto">
                  <a:spcBef>
                    <a:spcPts val="0"/>
                  </a:spcBef>
                  <a:spcAft>
                    <a:spcPts val="0"/>
                  </a:spcAft>
                </a:pPr>
                <a:r>
                  <a:rPr lang="en-US" altLang="zh-CN" dirty="0">
                    <a:solidFill>
                      <a:schemeClr val="bg1"/>
                    </a:solidFill>
                    <a:cs typeface="+mn-ea"/>
                    <a:sym typeface="+mn-lt"/>
                  </a:rPr>
                  <a:t>3</a:t>
                </a:r>
                <a:endParaRPr lang="zh-CN" altLang="en-US" dirty="0">
                  <a:solidFill>
                    <a:schemeClr val="bg1"/>
                  </a:solidFill>
                  <a:cs typeface="+mn-ea"/>
                  <a:sym typeface="+mn-lt"/>
                </a:endParaRPr>
              </a:p>
            </p:txBody>
          </p:sp>
          <p:sp>
            <p:nvSpPr>
              <p:cNvPr id="86" name="椭圆 85"/>
              <p:cNvSpPr/>
              <p:nvPr/>
            </p:nvSpPr>
            <p:spPr>
              <a:xfrm>
                <a:off x="3249781" y="1618925"/>
                <a:ext cx="318950" cy="318950"/>
              </a:xfrm>
              <a:prstGeom prst="ellipse">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grpSp>
      </p:grpSp>
      <p:grpSp>
        <p:nvGrpSpPr>
          <p:cNvPr id="87" name="组合 86"/>
          <p:cNvGrpSpPr/>
          <p:nvPr/>
        </p:nvGrpSpPr>
        <p:grpSpPr>
          <a:xfrm>
            <a:off x="2539037" y="5060406"/>
            <a:ext cx="2858873" cy="461665"/>
            <a:chOff x="3168302" y="3275242"/>
            <a:chExt cx="2858873" cy="461665"/>
          </a:xfrm>
          <a:effectLst/>
        </p:grpSpPr>
        <p:sp>
          <p:nvSpPr>
            <p:cNvPr id="89" name="圆角矩形 88"/>
            <p:cNvSpPr/>
            <p:nvPr/>
          </p:nvSpPr>
          <p:spPr>
            <a:xfrm>
              <a:off x="3168302" y="3293265"/>
              <a:ext cx="2858873" cy="425620"/>
            </a:xfrm>
            <a:prstGeom prst="roundRect">
              <a:avLst>
                <a:gd name="adj" fmla="val 50000"/>
              </a:avLst>
            </a:prstGeom>
            <a:gradFill>
              <a:gsLst>
                <a:gs pos="0">
                  <a:srgbClr val="067FC9"/>
                </a:gs>
                <a:gs pos="100000">
                  <a:srgbClr val="00B2CA"/>
                </a:gs>
              </a:gsLst>
              <a:lin ang="27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dirty="0">
                <a:solidFill>
                  <a:schemeClr val="bg1"/>
                </a:solidFill>
                <a:cs typeface="+mn-ea"/>
                <a:sym typeface="+mn-lt"/>
              </a:endParaRPr>
            </a:p>
          </p:txBody>
        </p:sp>
        <p:sp>
          <p:nvSpPr>
            <p:cNvPr id="91" name="文本框 90"/>
            <p:cNvSpPr txBox="1"/>
            <p:nvPr/>
          </p:nvSpPr>
          <p:spPr>
            <a:xfrm>
              <a:off x="3647185" y="3309744"/>
              <a:ext cx="2193178" cy="400110"/>
            </a:xfrm>
            <a:prstGeom prst="rect">
              <a:avLst/>
            </a:prstGeom>
            <a:noFill/>
          </p:spPr>
          <p:txBody>
            <a:bodyPr wrap="square" rtlCol="0">
              <a:spAutoFit/>
            </a:bodyPr>
            <a:lstStyle/>
            <a:p>
              <a:pPr latinLnBrk="1"/>
              <a:r>
                <a:rPr lang="zh-CN" altLang="zh-CN" sz="2000" dirty="0">
                  <a:solidFill>
                    <a:schemeClr val="bg1"/>
                  </a:solidFill>
                </a:rPr>
                <a:t>严于律己</a:t>
              </a:r>
              <a:endParaRPr lang="zh-CN" altLang="zh-CN" sz="2000" dirty="0">
                <a:solidFill>
                  <a:schemeClr val="bg1"/>
                </a:solidFill>
                <a:cs typeface="+mn-ea"/>
                <a:sym typeface="+mn-lt"/>
              </a:endParaRPr>
            </a:p>
          </p:txBody>
        </p:sp>
        <p:grpSp>
          <p:nvGrpSpPr>
            <p:cNvPr id="95" name="组合 94"/>
            <p:cNvGrpSpPr/>
            <p:nvPr/>
          </p:nvGrpSpPr>
          <p:grpSpPr>
            <a:xfrm>
              <a:off x="3239728" y="3275242"/>
              <a:ext cx="321590" cy="461665"/>
              <a:chOff x="3248461" y="1558000"/>
              <a:chExt cx="321590" cy="461665"/>
            </a:xfrm>
          </p:grpSpPr>
          <p:sp>
            <p:nvSpPr>
              <p:cNvPr id="96" name="文本框 95"/>
              <p:cNvSpPr txBox="1"/>
              <p:nvPr/>
            </p:nvSpPr>
            <p:spPr>
              <a:xfrm>
                <a:off x="3248461" y="1558000"/>
                <a:ext cx="321590" cy="461665"/>
              </a:xfrm>
              <a:prstGeom prst="rect">
                <a:avLst/>
              </a:prstGeom>
              <a:noFill/>
            </p:spPr>
            <p:txBody>
              <a:bodyPr wrap="square" rtlCol="0">
                <a:spAutoFit/>
              </a:bodyPr>
              <a:lstStyle/>
              <a:p>
                <a:pPr algn="l" fontAlgn="auto">
                  <a:spcBef>
                    <a:spcPts val="0"/>
                  </a:spcBef>
                  <a:spcAft>
                    <a:spcPts val="0"/>
                  </a:spcAft>
                </a:pPr>
                <a:r>
                  <a:rPr lang="en-US" altLang="zh-CN" dirty="0">
                    <a:solidFill>
                      <a:schemeClr val="bg1"/>
                    </a:solidFill>
                    <a:cs typeface="+mn-ea"/>
                    <a:sym typeface="+mn-lt"/>
                  </a:rPr>
                  <a:t>4</a:t>
                </a:r>
                <a:endParaRPr lang="zh-CN" altLang="en-US" dirty="0">
                  <a:solidFill>
                    <a:schemeClr val="bg1"/>
                  </a:solidFill>
                  <a:cs typeface="+mn-ea"/>
                  <a:sym typeface="+mn-lt"/>
                </a:endParaRPr>
              </a:p>
            </p:txBody>
          </p:sp>
          <p:sp>
            <p:nvSpPr>
              <p:cNvPr id="97" name="椭圆 96"/>
              <p:cNvSpPr/>
              <p:nvPr/>
            </p:nvSpPr>
            <p:spPr>
              <a:xfrm>
                <a:off x="3249781" y="1618925"/>
                <a:ext cx="318950" cy="318950"/>
              </a:xfrm>
              <a:prstGeom prst="ellipse">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grpSp>
      </p:grpSp>
      <p:cxnSp>
        <p:nvCxnSpPr>
          <p:cNvPr id="104" name="直接连接符 103"/>
          <p:cNvCxnSpPr/>
          <p:nvPr/>
        </p:nvCxnSpPr>
        <p:spPr>
          <a:xfrm flipH="1" flipV="1">
            <a:off x="2136581" y="5291238"/>
            <a:ext cx="402456" cy="1"/>
          </a:xfrm>
          <a:prstGeom prst="line">
            <a:avLst/>
          </a:prstGeom>
          <a:solidFill>
            <a:srgbClr val="00A1D8"/>
          </a:solidFill>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5" name="直接连接符 104"/>
          <p:cNvCxnSpPr/>
          <p:nvPr/>
        </p:nvCxnSpPr>
        <p:spPr>
          <a:xfrm flipH="1" flipV="1">
            <a:off x="2136581" y="3281684"/>
            <a:ext cx="402456" cy="1"/>
          </a:xfrm>
          <a:prstGeom prst="line">
            <a:avLst/>
          </a:prstGeom>
          <a:solidFill>
            <a:srgbClr val="00A1D8"/>
          </a:solidFill>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6" name="直接连接符 105"/>
          <p:cNvCxnSpPr/>
          <p:nvPr/>
        </p:nvCxnSpPr>
        <p:spPr>
          <a:xfrm flipH="1" flipV="1">
            <a:off x="2136581" y="4281145"/>
            <a:ext cx="402456" cy="1"/>
          </a:xfrm>
          <a:prstGeom prst="line">
            <a:avLst/>
          </a:prstGeom>
          <a:solidFill>
            <a:srgbClr val="00A1D8"/>
          </a:solidFill>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108" name="圆角矩形 107"/>
          <p:cNvSpPr/>
          <p:nvPr/>
        </p:nvSpPr>
        <p:spPr>
          <a:xfrm>
            <a:off x="3807325" y="6294474"/>
            <a:ext cx="4577351" cy="455304"/>
          </a:xfrm>
          <a:prstGeom prst="roundRect">
            <a:avLst>
              <a:gd name="adj" fmla="val 50000"/>
            </a:avLst>
          </a:prstGeom>
          <a:noFill/>
          <a:ln w="0">
            <a:solidFill>
              <a:schemeClr val="tx1">
                <a:lumMod val="65000"/>
                <a:lumOff val="35000"/>
              </a:schemeClr>
            </a:solidFill>
          </a:ln>
          <a:effectLst>
            <a:outerShdw blurRad="444500" dist="254000" dir="8100000" sx="71000" sy="71000" algn="tr"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200" dirty="0">
                <a:solidFill>
                  <a:schemeClr val="tx1">
                    <a:lumMod val="65000"/>
                    <a:lumOff val="35000"/>
                  </a:schemeClr>
                </a:solidFill>
                <a:sym typeface="+mn-lt"/>
              </a:rPr>
              <a:t>2.3  </a:t>
            </a:r>
            <a:r>
              <a:rPr lang="zh-CN" altLang="en-US" sz="2200" dirty="0">
                <a:solidFill>
                  <a:schemeClr val="tx1">
                    <a:lumMod val="65000"/>
                    <a:lumOff val="35000"/>
                  </a:schemeClr>
                </a:solidFill>
                <a:sym typeface="+mn-lt"/>
              </a:rPr>
              <a:t>言语篇</a:t>
            </a:r>
          </a:p>
        </p:txBody>
      </p:sp>
    </p:spTree>
  </p:cSld>
  <p:clrMapOvr>
    <a:masterClrMapping/>
  </p:clrMapOvr>
  <p:transition spd="slow" advTm="2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1+#ppt_w/2"/>
                                          </p:val>
                                        </p:tav>
                                        <p:tav tm="100000">
                                          <p:val>
                                            <p:strVal val="#ppt_x"/>
                                          </p:val>
                                        </p:tav>
                                      </p:tavLst>
                                    </p:anim>
                                    <p:anim calcmode="lin" valueType="num">
                                      <p:cBhvr additive="base">
                                        <p:cTn id="8" dur="500" fill="hold"/>
                                        <p:tgtEl>
                                          <p:spTgt spid="1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49"/>
                                        </p:tgtEl>
                                        <p:attrNameLst>
                                          <p:attrName>style.visibility</p:attrName>
                                        </p:attrNameLst>
                                      </p:cBhvr>
                                      <p:to>
                                        <p:strVal val="visible"/>
                                      </p:to>
                                    </p:set>
                                    <p:anim calcmode="lin" valueType="num">
                                      <p:cBhvr additive="base">
                                        <p:cTn id="12" dur="500" fill="hold"/>
                                        <p:tgtEl>
                                          <p:spTgt spid="49"/>
                                        </p:tgtEl>
                                        <p:attrNameLst>
                                          <p:attrName>ppt_x</p:attrName>
                                        </p:attrNameLst>
                                      </p:cBhvr>
                                      <p:tavLst>
                                        <p:tav tm="0">
                                          <p:val>
                                            <p:strVal val="0-#ppt_w/2"/>
                                          </p:val>
                                        </p:tav>
                                        <p:tav tm="100000">
                                          <p:val>
                                            <p:strVal val="#ppt_x"/>
                                          </p:val>
                                        </p:tav>
                                      </p:tavLst>
                                    </p:anim>
                                    <p:anim calcmode="lin" valueType="num">
                                      <p:cBhvr additive="base">
                                        <p:cTn id="13" dur="500" fill="hold"/>
                                        <p:tgtEl>
                                          <p:spTgt spid="49"/>
                                        </p:tgtEl>
                                        <p:attrNameLst>
                                          <p:attrName>ppt_y</p:attrName>
                                        </p:attrNameLst>
                                      </p:cBhvr>
                                      <p:tavLst>
                                        <p:tav tm="0">
                                          <p:val>
                                            <p:strVal val="#ppt_y"/>
                                          </p:val>
                                        </p:tav>
                                        <p:tav tm="100000">
                                          <p:val>
                                            <p:strVal val="#ppt_y"/>
                                          </p:val>
                                        </p:tav>
                                      </p:tavLst>
                                    </p:anim>
                                  </p:childTnLst>
                                </p:cTn>
                              </p:par>
                              <p:par>
                                <p:cTn id="14" presetID="2" presetClass="entr" presetSubtype="2" fill="hold" grpId="0" nodeType="withEffect">
                                  <p:stCondLst>
                                    <p:cond delay="0"/>
                                  </p:stCondLst>
                                  <p:childTnLst>
                                    <p:set>
                                      <p:cBhvr>
                                        <p:cTn id="15" dur="1" fill="hold">
                                          <p:stCondLst>
                                            <p:cond delay="0"/>
                                          </p:stCondLst>
                                        </p:cTn>
                                        <p:tgtEl>
                                          <p:spTgt spid="56"/>
                                        </p:tgtEl>
                                        <p:attrNameLst>
                                          <p:attrName>style.visibility</p:attrName>
                                        </p:attrNameLst>
                                      </p:cBhvr>
                                      <p:to>
                                        <p:strVal val="visible"/>
                                      </p:to>
                                    </p:set>
                                    <p:anim calcmode="lin" valueType="num">
                                      <p:cBhvr additive="base">
                                        <p:cTn id="16" dur="500" fill="hold"/>
                                        <p:tgtEl>
                                          <p:spTgt spid="56"/>
                                        </p:tgtEl>
                                        <p:attrNameLst>
                                          <p:attrName>ppt_x</p:attrName>
                                        </p:attrNameLst>
                                      </p:cBhvr>
                                      <p:tavLst>
                                        <p:tav tm="0">
                                          <p:val>
                                            <p:strVal val="1+#ppt_w/2"/>
                                          </p:val>
                                        </p:tav>
                                        <p:tav tm="100000">
                                          <p:val>
                                            <p:strVal val="#ppt_x"/>
                                          </p:val>
                                        </p:tav>
                                      </p:tavLst>
                                    </p:anim>
                                    <p:anim calcmode="lin" valueType="num">
                                      <p:cBhvr additive="base">
                                        <p:cTn id="17" dur="500" fill="hold"/>
                                        <p:tgtEl>
                                          <p:spTgt spid="56"/>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 presetClass="entr" presetSubtype="4" fill="hold" nodeType="afterEffect">
                                  <p:stCondLst>
                                    <p:cond delay="0"/>
                                  </p:stCondLst>
                                  <p:childTnLst>
                                    <p:set>
                                      <p:cBhvr>
                                        <p:cTn id="20" dur="1" fill="hold">
                                          <p:stCondLst>
                                            <p:cond delay="0"/>
                                          </p:stCondLst>
                                        </p:cTn>
                                        <p:tgtEl>
                                          <p:spTgt spid="37"/>
                                        </p:tgtEl>
                                        <p:attrNameLst>
                                          <p:attrName>style.visibility</p:attrName>
                                        </p:attrNameLst>
                                      </p:cBhvr>
                                      <p:to>
                                        <p:strVal val="visible"/>
                                      </p:to>
                                    </p:set>
                                    <p:anim calcmode="lin" valueType="num">
                                      <p:cBhvr additive="base">
                                        <p:cTn id="21" dur="500" fill="hold"/>
                                        <p:tgtEl>
                                          <p:spTgt spid="37"/>
                                        </p:tgtEl>
                                        <p:attrNameLst>
                                          <p:attrName>ppt_x</p:attrName>
                                        </p:attrNameLst>
                                      </p:cBhvr>
                                      <p:tavLst>
                                        <p:tav tm="0">
                                          <p:val>
                                            <p:strVal val="#ppt_x"/>
                                          </p:val>
                                        </p:tav>
                                        <p:tav tm="100000">
                                          <p:val>
                                            <p:strVal val="#ppt_x"/>
                                          </p:val>
                                        </p:tav>
                                      </p:tavLst>
                                    </p:anim>
                                    <p:anim calcmode="lin" valueType="num">
                                      <p:cBhvr additive="base">
                                        <p:cTn id="22" dur="500" fill="hold"/>
                                        <p:tgtEl>
                                          <p:spTgt spid="37"/>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8"/>
                                        </p:tgtEl>
                                        <p:attrNameLst>
                                          <p:attrName>style.visibility</p:attrName>
                                        </p:attrNameLst>
                                      </p:cBhvr>
                                      <p:to>
                                        <p:strVal val="visible"/>
                                      </p:to>
                                    </p:set>
                                    <p:anim calcmode="lin" valueType="num">
                                      <p:cBhvr additive="base">
                                        <p:cTn id="25" dur="500" fill="hold"/>
                                        <p:tgtEl>
                                          <p:spTgt spid="38"/>
                                        </p:tgtEl>
                                        <p:attrNameLst>
                                          <p:attrName>ppt_x</p:attrName>
                                        </p:attrNameLst>
                                      </p:cBhvr>
                                      <p:tavLst>
                                        <p:tav tm="0">
                                          <p:val>
                                            <p:strVal val="#ppt_x"/>
                                          </p:val>
                                        </p:tav>
                                        <p:tav tm="100000">
                                          <p:val>
                                            <p:strVal val="#ppt_x"/>
                                          </p:val>
                                        </p:tav>
                                      </p:tavLst>
                                    </p:anim>
                                    <p:anim calcmode="lin" valueType="num">
                                      <p:cBhvr additive="base">
                                        <p:cTn id="26" dur="500" fill="hold"/>
                                        <p:tgtEl>
                                          <p:spTgt spid="38"/>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additive="base">
                                        <p:cTn id="29" dur="500" fill="hold"/>
                                        <p:tgtEl>
                                          <p:spTgt spid="53"/>
                                        </p:tgtEl>
                                        <p:attrNameLst>
                                          <p:attrName>ppt_x</p:attrName>
                                        </p:attrNameLst>
                                      </p:cBhvr>
                                      <p:tavLst>
                                        <p:tav tm="0">
                                          <p:val>
                                            <p:strVal val="#ppt_x"/>
                                          </p:val>
                                        </p:tav>
                                        <p:tav tm="100000">
                                          <p:val>
                                            <p:strVal val="#ppt_x"/>
                                          </p:val>
                                        </p:tav>
                                      </p:tavLst>
                                    </p:anim>
                                    <p:anim calcmode="lin" valueType="num">
                                      <p:cBhvr additive="base">
                                        <p:cTn id="30" dur="500" fill="hold"/>
                                        <p:tgtEl>
                                          <p:spTgt spid="53"/>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88"/>
                                        </p:tgtEl>
                                        <p:attrNameLst>
                                          <p:attrName>style.visibility</p:attrName>
                                        </p:attrNameLst>
                                      </p:cBhvr>
                                      <p:to>
                                        <p:strVal val="visible"/>
                                      </p:to>
                                    </p:set>
                                    <p:anim calcmode="lin" valueType="num">
                                      <p:cBhvr additive="base">
                                        <p:cTn id="33" dur="500" fill="hold"/>
                                        <p:tgtEl>
                                          <p:spTgt spid="88"/>
                                        </p:tgtEl>
                                        <p:attrNameLst>
                                          <p:attrName>ppt_x</p:attrName>
                                        </p:attrNameLst>
                                      </p:cBhvr>
                                      <p:tavLst>
                                        <p:tav tm="0">
                                          <p:val>
                                            <p:strVal val="#ppt_x"/>
                                          </p:val>
                                        </p:tav>
                                        <p:tav tm="100000">
                                          <p:val>
                                            <p:strVal val="#ppt_x"/>
                                          </p:val>
                                        </p:tav>
                                      </p:tavLst>
                                    </p:anim>
                                    <p:anim calcmode="lin" valueType="num">
                                      <p:cBhvr additive="base">
                                        <p:cTn id="34" dur="500" fill="hold"/>
                                        <p:tgtEl>
                                          <p:spTgt spid="88"/>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58"/>
                                        </p:tgtEl>
                                        <p:attrNameLst>
                                          <p:attrName>style.visibility</p:attrName>
                                        </p:attrNameLst>
                                      </p:cBhvr>
                                      <p:to>
                                        <p:strVal val="visible"/>
                                      </p:to>
                                    </p:set>
                                    <p:anim calcmode="lin" valueType="num">
                                      <p:cBhvr additive="base">
                                        <p:cTn id="37" dur="500" fill="hold"/>
                                        <p:tgtEl>
                                          <p:spTgt spid="58"/>
                                        </p:tgtEl>
                                        <p:attrNameLst>
                                          <p:attrName>ppt_x</p:attrName>
                                        </p:attrNameLst>
                                      </p:cBhvr>
                                      <p:tavLst>
                                        <p:tav tm="0">
                                          <p:val>
                                            <p:strVal val="#ppt_x"/>
                                          </p:val>
                                        </p:tav>
                                        <p:tav tm="100000">
                                          <p:val>
                                            <p:strVal val="#ppt_x"/>
                                          </p:val>
                                        </p:tav>
                                      </p:tavLst>
                                    </p:anim>
                                    <p:anim calcmode="lin" valueType="num">
                                      <p:cBhvr additive="base">
                                        <p:cTn id="38" dur="500" fill="hold"/>
                                        <p:tgtEl>
                                          <p:spTgt spid="58"/>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75"/>
                                        </p:tgtEl>
                                        <p:attrNameLst>
                                          <p:attrName>style.visibility</p:attrName>
                                        </p:attrNameLst>
                                      </p:cBhvr>
                                      <p:to>
                                        <p:strVal val="visible"/>
                                      </p:to>
                                    </p:set>
                                    <p:anim calcmode="lin" valueType="num">
                                      <p:cBhvr additive="base">
                                        <p:cTn id="41" dur="500" fill="hold"/>
                                        <p:tgtEl>
                                          <p:spTgt spid="75"/>
                                        </p:tgtEl>
                                        <p:attrNameLst>
                                          <p:attrName>ppt_x</p:attrName>
                                        </p:attrNameLst>
                                      </p:cBhvr>
                                      <p:tavLst>
                                        <p:tav tm="0">
                                          <p:val>
                                            <p:strVal val="#ppt_x"/>
                                          </p:val>
                                        </p:tav>
                                        <p:tav tm="100000">
                                          <p:val>
                                            <p:strVal val="#ppt_x"/>
                                          </p:val>
                                        </p:tav>
                                      </p:tavLst>
                                    </p:anim>
                                    <p:anim calcmode="lin" valueType="num">
                                      <p:cBhvr additive="base">
                                        <p:cTn id="42" dur="500" fill="hold"/>
                                        <p:tgtEl>
                                          <p:spTgt spid="75"/>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81"/>
                                        </p:tgtEl>
                                        <p:attrNameLst>
                                          <p:attrName>style.visibility</p:attrName>
                                        </p:attrNameLst>
                                      </p:cBhvr>
                                      <p:to>
                                        <p:strVal val="visible"/>
                                      </p:to>
                                    </p:set>
                                    <p:anim calcmode="lin" valueType="num">
                                      <p:cBhvr additive="base">
                                        <p:cTn id="45" dur="500" fill="hold"/>
                                        <p:tgtEl>
                                          <p:spTgt spid="81"/>
                                        </p:tgtEl>
                                        <p:attrNameLst>
                                          <p:attrName>ppt_x</p:attrName>
                                        </p:attrNameLst>
                                      </p:cBhvr>
                                      <p:tavLst>
                                        <p:tav tm="0">
                                          <p:val>
                                            <p:strVal val="#ppt_x"/>
                                          </p:val>
                                        </p:tav>
                                        <p:tav tm="100000">
                                          <p:val>
                                            <p:strVal val="#ppt_x"/>
                                          </p:val>
                                        </p:tav>
                                      </p:tavLst>
                                    </p:anim>
                                    <p:anim calcmode="lin" valueType="num">
                                      <p:cBhvr additive="base">
                                        <p:cTn id="46" dur="500" fill="hold"/>
                                        <p:tgtEl>
                                          <p:spTgt spid="81"/>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87"/>
                                        </p:tgtEl>
                                        <p:attrNameLst>
                                          <p:attrName>style.visibility</p:attrName>
                                        </p:attrNameLst>
                                      </p:cBhvr>
                                      <p:to>
                                        <p:strVal val="visible"/>
                                      </p:to>
                                    </p:set>
                                    <p:anim calcmode="lin" valueType="num">
                                      <p:cBhvr additive="base">
                                        <p:cTn id="49" dur="500" fill="hold"/>
                                        <p:tgtEl>
                                          <p:spTgt spid="87"/>
                                        </p:tgtEl>
                                        <p:attrNameLst>
                                          <p:attrName>ppt_x</p:attrName>
                                        </p:attrNameLst>
                                      </p:cBhvr>
                                      <p:tavLst>
                                        <p:tav tm="0">
                                          <p:val>
                                            <p:strVal val="#ppt_x"/>
                                          </p:val>
                                        </p:tav>
                                        <p:tav tm="100000">
                                          <p:val>
                                            <p:strVal val="#ppt_x"/>
                                          </p:val>
                                        </p:tav>
                                      </p:tavLst>
                                    </p:anim>
                                    <p:anim calcmode="lin" valueType="num">
                                      <p:cBhvr additive="base">
                                        <p:cTn id="50" dur="500" fill="hold"/>
                                        <p:tgtEl>
                                          <p:spTgt spid="87"/>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104"/>
                                        </p:tgtEl>
                                        <p:attrNameLst>
                                          <p:attrName>style.visibility</p:attrName>
                                        </p:attrNameLst>
                                      </p:cBhvr>
                                      <p:to>
                                        <p:strVal val="visible"/>
                                      </p:to>
                                    </p:set>
                                    <p:anim calcmode="lin" valueType="num">
                                      <p:cBhvr additive="base">
                                        <p:cTn id="53" dur="500" fill="hold"/>
                                        <p:tgtEl>
                                          <p:spTgt spid="104"/>
                                        </p:tgtEl>
                                        <p:attrNameLst>
                                          <p:attrName>ppt_x</p:attrName>
                                        </p:attrNameLst>
                                      </p:cBhvr>
                                      <p:tavLst>
                                        <p:tav tm="0">
                                          <p:val>
                                            <p:strVal val="#ppt_x"/>
                                          </p:val>
                                        </p:tav>
                                        <p:tav tm="100000">
                                          <p:val>
                                            <p:strVal val="#ppt_x"/>
                                          </p:val>
                                        </p:tav>
                                      </p:tavLst>
                                    </p:anim>
                                    <p:anim calcmode="lin" valueType="num">
                                      <p:cBhvr additive="base">
                                        <p:cTn id="54" dur="500" fill="hold"/>
                                        <p:tgtEl>
                                          <p:spTgt spid="104"/>
                                        </p:tgtEl>
                                        <p:attrNameLst>
                                          <p:attrName>ppt_y</p:attrName>
                                        </p:attrNameLst>
                                      </p:cBhvr>
                                      <p:tavLst>
                                        <p:tav tm="0">
                                          <p:val>
                                            <p:strVal val="1+#ppt_h/2"/>
                                          </p:val>
                                        </p:tav>
                                        <p:tav tm="100000">
                                          <p:val>
                                            <p:strVal val="#ppt_y"/>
                                          </p:val>
                                        </p:tav>
                                      </p:tavLst>
                                    </p:anim>
                                  </p:childTnLst>
                                </p:cTn>
                              </p:par>
                              <p:par>
                                <p:cTn id="55" presetID="2" presetClass="entr" presetSubtype="4" fill="hold" nodeType="withEffect">
                                  <p:stCondLst>
                                    <p:cond delay="0"/>
                                  </p:stCondLst>
                                  <p:childTnLst>
                                    <p:set>
                                      <p:cBhvr>
                                        <p:cTn id="56" dur="1" fill="hold">
                                          <p:stCondLst>
                                            <p:cond delay="0"/>
                                          </p:stCondLst>
                                        </p:cTn>
                                        <p:tgtEl>
                                          <p:spTgt spid="105"/>
                                        </p:tgtEl>
                                        <p:attrNameLst>
                                          <p:attrName>style.visibility</p:attrName>
                                        </p:attrNameLst>
                                      </p:cBhvr>
                                      <p:to>
                                        <p:strVal val="visible"/>
                                      </p:to>
                                    </p:set>
                                    <p:anim calcmode="lin" valueType="num">
                                      <p:cBhvr additive="base">
                                        <p:cTn id="57" dur="500" fill="hold"/>
                                        <p:tgtEl>
                                          <p:spTgt spid="105"/>
                                        </p:tgtEl>
                                        <p:attrNameLst>
                                          <p:attrName>ppt_x</p:attrName>
                                        </p:attrNameLst>
                                      </p:cBhvr>
                                      <p:tavLst>
                                        <p:tav tm="0">
                                          <p:val>
                                            <p:strVal val="#ppt_x"/>
                                          </p:val>
                                        </p:tav>
                                        <p:tav tm="100000">
                                          <p:val>
                                            <p:strVal val="#ppt_x"/>
                                          </p:val>
                                        </p:tav>
                                      </p:tavLst>
                                    </p:anim>
                                    <p:anim calcmode="lin" valueType="num">
                                      <p:cBhvr additive="base">
                                        <p:cTn id="58" dur="500" fill="hold"/>
                                        <p:tgtEl>
                                          <p:spTgt spid="105"/>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106"/>
                                        </p:tgtEl>
                                        <p:attrNameLst>
                                          <p:attrName>style.visibility</p:attrName>
                                        </p:attrNameLst>
                                      </p:cBhvr>
                                      <p:to>
                                        <p:strVal val="visible"/>
                                      </p:to>
                                    </p:set>
                                    <p:anim calcmode="lin" valueType="num">
                                      <p:cBhvr additive="base">
                                        <p:cTn id="61" dur="500" fill="hold"/>
                                        <p:tgtEl>
                                          <p:spTgt spid="106"/>
                                        </p:tgtEl>
                                        <p:attrNameLst>
                                          <p:attrName>ppt_x</p:attrName>
                                        </p:attrNameLst>
                                      </p:cBhvr>
                                      <p:tavLst>
                                        <p:tav tm="0">
                                          <p:val>
                                            <p:strVal val="#ppt_x"/>
                                          </p:val>
                                        </p:tav>
                                        <p:tav tm="100000">
                                          <p:val>
                                            <p:strVal val="#ppt_x"/>
                                          </p:val>
                                        </p:tav>
                                      </p:tavLst>
                                    </p:anim>
                                    <p:anim calcmode="lin" valueType="num">
                                      <p:cBhvr additive="base">
                                        <p:cTn id="62" dur="500" fill="hold"/>
                                        <p:tgtEl>
                                          <p:spTgt spid="106"/>
                                        </p:tgtEl>
                                        <p:attrNameLst>
                                          <p:attrName>ppt_y</p:attrName>
                                        </p:attrNameLst>
                                      </p:cBhvr>
                                      <p:tavLst>
                                        <p:tav tm="0">
                                          <p:val>
                                            <p:strVal val="1+#ppt_h/2"/>
                                          </p:val>
                                        </p:tav>
                                        <p:tav tm="100000">
                                          <p:val>
                                            <p:strVal val="#ppt_y"/>
                                          </p:val>
                                        </p:tav>
                                      </p:tavLst>
                                    </p:anim>
                                  </p:childTnLst>
                                </p:cTn>
                              </p:par>
                            </p:childTnLst>
                          </p:cTn>
                        </p:par>
                        <p:par>
                          <p:cTn id="63" fill="hold">
                            <p:stCondLst>
                              <p:cond delay="1500"/>
                            </p:stCondLst>
                            <p:childTnLst>
                              <p:par>
                                <p:cTn id="64" presetID="22" presetClass="entr" presetSubtype="8" fill="hold" grpId="0" nodeType="afterEffect">
                                  <p:stCondLst>
                                    <p:cond delay="0"/>
                                  </p:stCondLst>
                                  <p:childTnLst>
                                    <p:set>
                                      <p:cBhvr>
                                        <p:cTn id="65" dur="1" fill="hold">
                                          <p:stCondLst>
                                            <p:cond delay="0"/>
                                          </p:stCondLst>
                                        </p:cTn>
                                        <p:tgtEl>
                                          <p:spTgt spid="92"/>
                                        </p:tgtEl>
                                        <p:attrNameLst>
                                          <p:attrName>style.visibility</p:attrName>
                                        </p:attrNameLst>
                                      </p:cBhvr>
                                      <p:to>
                                        <p:strVal val="visible"/>
                                      </p:to>
                                    </p:set>
                                    <p:animEffect transition="in" filter="wipe(left)">
                                      <p:cBhvr>
                                        <p:cTn id="66" dur="500"/>
                                        <p:tgtEl>
                                          <p:spTgt spid="92"/>
                                        </p:tgtEl>
                                      </p:cBhvr>
                                    </p:animEffect>
                                  </p:childTnLst>
                                </p:cTn>
                              </p:par>
                              <p:par>
                                <p:cTn id="67" presetID="22" presetClass="entr" presetSubtype="8" fill="hold" grpId="0" nodeType="withEffect">
                                  <p:stCondLst>
                                    <p:cond delay="0"/>
                                  </p:stCondLst>
                                  <p:childTnLst>
                                    <p:set>
                                      <p:cBhvr>
                                        <p:cTn id="68" dur="1" fill="hold">
                                          <p:stCondLst>
                                            <p:cond delay="0"/>
                                          </p:stCondLst>
                                        </p:cTn>
                                        <p:tgtEl>
                                          <p:spTgt spid="98"/>
                                        </p:tgtEl>
                                        <p:attrNameLst>
                                          <p:attrName>style.visibility</p:attrName>
                                        </p:attrNameLst>
                                      </p:cBhvr>
                                      <p:to>
                                        <p:strVal val="visible"/>
                                      </p:to>
                                    </p:set>
                                    <p:animEffect transition="in" filter="wipe(left)">
                                      <p:cBhvr>
                                        <p:cTn id="69" dur="500"/>
                                        <p:tgtEl>
                                          <p:spTgt spid="98"/>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99"/>
                                        </p:tgtEl>
                                        <p:attrNameLst>
                                          <p:attrName>style.visibility</p:attrName>
                                        </p:attrNameLst>
                                      </p:cBhvr>
                                      <p:to>
                                        <p:strVal val="visible"/>
                                      </p:to>
                                    </p:set>
                                    <p:animEffect transition="in" filter="wipe(left)">
                                      <p:cBhvr>
                                        <p:cTn id="72" dur="500"/>
                                        <p:tgtEl>
                                          <p:spTgt spid="99"/>
                                        </p:tgtEl>
                                      </p:cBhvr>
                                    </p:animEffect>
                                  </p:childTnLst>
                                </p:cTn>
                              </p:par>
                              <p:par>
                                <p:cTn id="73" presetID="22" presetClass="entr" presetSubtype="8" fill="hold" grpId="0" nodeType="withEffect">
                                  <p:stCondLst>
                                    <p:cond delay="0"/>
                                  </p:stCondLst>
                                  <p:childTnLst>
                                    <p:set>
                                      <p:cBhvr>
                                        <p:cTn id="74" dur="1" fill="hold">
                                          <p:stCondLst>
                                            <p:cond delay="0"/>
                                          </p:stCondLst>
                                        </p:cTn>
                                        <p:tgtEl>
                                          <p:spTgt spid="100"/>
                                        </p:tgtEl>
                                        <p:attrNameLst>
                                          <p:attrName>style.visibility</p:attrName>
                                        </p:attrNameLst>
                                      </p:cBhvr>
                                      <p:to>
                                        <p:strVal val="visible"/>
                                      </p:to>
                                    </p:set>
                                    <p:animEffect transition="in" filter="wipe(left)">
                                      <p:cBhvr>
                                        <p:cTn id="75" dur="500"/>
                                        <p:tgtEl>
                                          <p:spTgt spid="100"/>
                                        </p:tgtEl>
                                      </p:cBhvr>
                                    </p:animEffect>
                                  </p:childTnLst>
                                </p:cTn>
                              </p:par>
                              <p:par>
                                <p:cTn id="76" presetID="22" presetClass="entr" presetSubtype="8" fill="hold" grpId="0" nodeType="withEffect">
                                  <p:stCondLst>
                                    <p:cond delay="0"/>
                                  </p:stCondLst>
                                  <p:childTnLst>
                                    <p:set>
                                      <p:cBhvr>
                                        <p:cTn id="77" dur="1" fill="hold">
                                          <p:stCondLst>
                                            <p:cond delay="0"/>
                                          </p:stCondLst>
                                        </p:cTn>
                                        <p:tgtEl>
                                          <p:spTgt spid="101"/>
                                        </p:tgtEl>
                                        <p:attrNameLst>
                                          <p:attrName>style.visibility</p:attrName>
                                        </p:attrNameLst>
                                      </p:cBhvr>
                                      <p:to>
                                        <p:strVal val="visible"/>
                                      </p:to>
                                    </p:set>
                                    <p:animEffect transition="in" filter="wipe(left)">
                                      <p:cBhvr>
                                        <p:cTn id="78" dur="500"/>
                                        <p:tgtEl>
                                          <p:spTgt spid="101"/>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102"/>
                                        </p:tgtEl>
                                        <p:attrNameLst>
                                          <p:attrName>style.visibility</p:attrName>
                                        </p:attrNameLst>
                                      </p:cBhvr>
                                      <p:to>
                                        <p:strVal val="visible"/>
                                      </p:to>
                                    </p:set>
                                    <p:animEffect transition="in" filter="wipe(left)">
                                      <p:cBhvr>
                                        <p:cTn id="81" dur="500"/>
                                        <p:tgtEl>
                                          <p:spTgt spid="102"/>
                                        </p:tgtEl>
                                      </p:cBhvr>
                                    </p:animEffect>
                                  </p:childTnLst>
                                </p:cTn>
                              </p:par>
                              <p:par>
                                <p:cTn id="82" presetID="22" presetClass="entr" presetSubtype="8" fill="hold" grpId="0" nodeType="withEffect">
                                  <p:stCondLst>
                                    <p:cond delay="0"/>
                                  </p:stCondLst>
                                  <p:childTnLst>
                                    <p:set>
                                      <p:cBhvr>
                                        <p:cTn id="83" dur="1" fill="hold">
                                          <p:stCondLst>
                                            <p:cond delay="0"/>
                                          </p:stCondLst>
                                        </p:cTn>
                                        <p:tgtEl>
                                          <p:spTgt spid="103"/>
                                        </p:tgtEl>
                                        <p:attrNameLst>
                                          <p:attrName>style.visibility</p:attrName>
                                        </p:attrNameLst>
                                      </p:cBhvr>
                                      <p:to>
                                        <p:strVal val="visible"/>
                                      </p:to>
                                    </p:set>
                                    <p:animEffect transition="in" filter="wipe(left)">
                                      <p:cBhvr>
                                        <p:cTn id="84" dur="50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92" grpId="0"/>
      <p:bldP spid="56" grpId="0"/>
      <p:bldP spid="98" grpId="0"/>
      <p:bldP spid="99" grpId="0"/>
      <p:bldP spid="100" grpId="0"/>
      <p:bldP spid="101" grpId="0"/>
      <p:bldP spid="102" grpId="0"/>
      <p:bldP spid="10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圆角矩形 16"/>
          <p:cNvSpPr/>
          <p:nvPr/>
        </p:nvSpPr>
        <p:spPr>
          <a:xfrm>
            <a:off x="3660352" y="396384"/>
            <a:ext cx="4871297" cy="402844"/>
          </a:xfrm>
          <a:prstGeom prst="roundRect">
            <a:avLst>
              <a:gd name="adj" fmla="val 50000"/>
            </a:avLst>
          </a:prstGeom>
          <a:gradFill>
            <a:gsLst>
              <a:gs pos="0">
                <a:srgbClr val="067FC9"/>
              </a:gs>
              <a:gs pos="100000">
                <a:srgbClr val="00B2CA"/>
              </a:gs>
            </a:gsLst>
            <a:lin ang="27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cs typeface="+mn-ea"/>
              </a:rPr>
              <a:t>2.3.</a:t>
            </a:r>
            <a:r>
              <a:rPr lang="en-US" altLang="zh-CN" sz="2000" dirty="0"/>
              <a:t>3 </a:t>
            </a:r>
            <a:r>
              <a:rPr lang="zh-CN" altLang="zh-CN" sz="2000" dirty="0"/>
              <a:t>技巧——说话也要有艺术</a:t>
            </a:r>
            <a:endParaRPr lang="zh-CN" altLang="en-US" sz="2000" dirty="0">
              <a:cs typeface="+mn-ea"/>
            </a:endParaRPr>
          </a:p>
        </p:txBody>
      </p:sp>
      <p:grpSp>
        <p:nvGrpSpPr>
          <p:cNvPr id="38" name="组合 37"/>
          <p:cNvGrpSpPr/>
          <p:nvPr/>
        </p:nvGrpSpPr>
        <p:grpSpPr>
          <a:xfrm>
            <a:off x="598844" y="2907831"/>
            <a:ext cx="1230320" cy="1216396"/>
            <a:chOff x="5301155" y="2830002"/>
            <a:chExt cx="1323381" cy="1308404"/>
          </a:xfrm>
        </p:grpSpPr>
        <p:sp>
          <p:nvSpPr>
            <p:cNvPr id="39" name="椭圆 38"/>
            <p:cNvSpPr/>
            <p:nvPr/>
          </p:nvSpPr>
          <p:spPr>
            <a:xfrm>
              <a:off x="5316132" y="2830002"/>
              <a:ext cx="1308404" cy="1308404"/>
            </a:xfrm>
            <a:prstGeom prst="ellipse">
              <a:avLst/>
            </a:prstGeom>
            <a:gradFill>
              <a:gsLst>
                <a:gs pos="0">
                  <a:srgbClr val="067FC9"/>
                </a:gs>
                <a:gs pos="100000">
                  <a:srgbClr val="00B2CA"/>
                </a:gs>
              </a:gsLst>
              <a:lin ang="27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dirty="0">
                <a:cs typeface="+mn-ea"/>
                <a:sym typeface="+mn-lt"/>
              </a:endParaRPr>
            </a:p>
          </p:txBody>
        </p:sp>
        <p:sp>
          <p:nvSpPr>
            <p:cNvPr id="40" name="TextBox 24"/>
            <p:cNvSpPr txBox="1"/>
            <p:nvPr/>
          </p:nvSpPr>
          <p:spPr>
            <a:xfrm>
              <a:off x="5301155" y="3260727"/>
              <a:ext cx="1323381" cy="397268"/>
            </a:xfrm>
            <a:prstGeom prst="rect">
              <a:avLst/>
            </a:prstGeom>
            <a:noFill/>
          </p:spPr>
          <p:txBody>
            <a:bodyPr wrap="square" lIns="0" tIns="0" rIns="0" bIns="0" rtlCol="0">
              <a:spAutoFit/>
            </a:bodyPr>
            <a:lstStyle/>
            <a:p>
              <a:pPr algn="ctr"/>
              <a:r>
                <a:rPr lang="zh-CN" altLang="en-US" b="1" dirty="0">
                  <a:solidFill>
                    <a:schemeClr val="bg1"/>
                  </a:solidFill>
                  <a:cs typeface="+mn-ea"/>
                  <a:sym typeface="+mn-lt"/>
                </a:rPr>
                <a:t>重点</a:t>
              </a:r>
              <a:endParaRPr lang="en-US" altLang="zh-CN" b="1" dirty="0">
                <a:solidFill>
                  <a:schemeClr val="bg1"/>
                </a:solidFill>
                <a:cs typeface="+mn-ea"/>
                <a:sym typeface="+mn-lt"/>
              </a:endParaRPr>
            </a:p>
          </p:txBody>
        </p:sp>
      </p:grpSp>
      <p:grpSp>
        <p:nvGrpSpPr>
          <p:cNvPr id="58" name="组合 57"/>
          <p:cNvGrpSpPr/>
          <p:nvPr/>
        </p:nvGrpSpPr>
        <p:grpSpPr>
          <a:xfrm>
            <a:off x="2443340" y="1383813"/>
            <a:ext cx="2858873" cy="461665"/>
            <a:chOff x="3168302" y="3275242"/>
            <a:chExt cx="2858873" cy="461665"/>
          </a:xfrm>
          <a:effectLst/>
        </p:grpSpPr>
        <p:sp>
          <p:nvSpPr>
            <p:cNvPr id="59" name="圆角矩形 58"/>
            <p:cNvSpPr/>
            <p:nvPr/>
          </p:nvSpPr>
          <p:spPr>
            <a:xfrm>
              <a:off x="3168302" y="3293265"/>
              <a:ext cx="2858873" cy="425620"/>
            </a:xfrm>
            <a:prstGeom prst="roundRect">
              <a:avLst>
                <a:gd name="adj" fmla="val 50000"/>
              </a:avLst>
            </a:prstGeom>
            <a:gradFill>
              <a:gsLst>
                <a:gs pos="0">
                  <a:srgbClr val="067FC9"/>
                </a:gs>
                <a:gs pos="100000">
                  <a:srgbClr val="00B2CA"/>
                </a:gs>
              </a:gsLst>
              <a:lin ang="27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dirty="0">
                <a:solidFill>
                  <a:schemeClr val="bg1"/>
                </a:solidFill>
                <a:cs typeface="+mn-ea"/>
                <a:sym typeface="+mn-lt"/>
              </a:endParaRPr>
            </a:p>
          </p:txBody>
        </p:sp>
        <p:sp>
          <p:nvSpPr>
            <p:cNvPr id="60" name="文本框 59"/>
            <p:cNvSpPr txBox="1"/>
            <p:nvPr/>
          </p:nvSpPr>
          <p:spPr>
            <a:xfrm>
              <a:off x="3647185" y="3309744"/>
              <a:ext cx="2193178" cy="400110"/>
            </a:xfrm>
            <a:prstGeom prst="rect">
              <a:avLst/>
            </a:prstGeom>
            <a:noFill/>
          </p:spPr>
          <p:txBody>
            <a:bodyPr wrap="square" rtlCol="0">
              <a:spAutoFit/>
            </a:bodyPr>
            <a:lstStyle/>
            <a:p>
              <a:pPr latinLnBrk="1"/>
              <a:r>
                <a:rPr lang="zh-CN" altLang="zh-CN" sz="2000" dirty="0">
                  <a:solidFill>
                    <a:schemeClr val="bg1"/>
                  </a:solidFill>
                </a:rPr>
                <a:t>要有角色意识</a:t>
              </a:r>
              <a:endParaRPr lang="zh-CN" altLang="zh-CN" sz="2000" dirty="0">
                <a:solidFill>
                  <a:schemeClr val="bg1"/>
                </a:solidFill>
                <a:cs typeface="+mn-ea"/>
                <a:sym typeface="+mn-lt"/>
              </a:endParaRPr>
            </a:p>
          </p:txBody>
        </p:sp>
        <p:grpSp>
          <p:nvGrpSpPr>
            <p:cNvPr id="61" name="组合 60"/>
            <p:cNvGrpSpPr/>
            <p:nvPr/>
          </p:nvGrpSpPr>
          <p:grpSpPr>
            <a:xfrm>
              <a:off x="3239728" y="3275242"/>
              <a:ext cx="321590" cy="461665"/>
              <a:chOff x="3248461" y="1558000"/>
              <a:chExt cx="321590" cy="461665"/>
            </a:xfrm>
          </p:grpSpPr>
          <p:sp>
            <p:nvSpPr>
              <p:cNvPr id="62" name="文本框 61"/>
              <p:cNvSpPr txBox="1"/>
              <p:nvPr/>
            </p:nvSpPr>
            <p:spPr>
              <a:xfrm>
                <a:off x="3248461" y="1558000"/>
                <a:ext cx="321590" cy="461665"/>
              </a:xfrm>
              <a:prstGeom prst="rect">
                <a:avLst/>
              </a:prstGeom>
              <a:noFill/>
            </p:spPr>
            <p:txBody>
              <a:bodyPr wrap="square" rtlCol="0">
                <a:spAutoFit/>
              </a:bodyPr>
              <a:lstStyle/>
              <a:p>
                <a:pPr algn="l" fontAlgn="auto">
                  <a:spcBef>
                    <a:spcPts val="0"/>
                  </a:spcBef>
                  <a:spcAft>
                    <a:spcPts val="0"/>
                  </a:spcAft>
                </a:pPr>
                <a:r>
                  <a:rPr lang="en-US" altLang="zh-CN" dirty="0">
                    <a:solidFill>
                      <a:schemeClr val="bg1"/>
                    </a:solidFill>
                    <a:cs typeface="+mn-ea"/>
                    <a:sym typeface="+mn-lt"/>
                  </a:rPr>
                  <a:t>1</a:t>
                </a:r>
                <a:endParaRPr lang="zh-CN" altLang="en-US" dirty="0">
                  <a:solidFill>
                    <a:schemeClr val="bg1"/>
                  </a:solidFill>
                  <a:cs typeface="+mn-ea"/>
                  <a:sym typeface="+mn-lt"/>
                </a:endParaRPr>
              </a:p>
            </p:txBody>
          </p:sp>
          <p:sp>
            <p:nvSpPr>
              <p:cNvPr id="63" name="椭圆 62"/>
              <p:cNvSpPr/>
              <p:nvPr/>
            </p:nvSpPr>
            <p:spPr>
              <a:xfrm>
                <a:off x="3249781" y="1618925"/>
                <a:ext cx="318950" cy="318950"/>
              </a:xfrm>
              <a:prstGeom prst="ellipse">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grpSp>
      </p:grpSp>
      <p:grpSp>
        <p:nvGrpSpPr>
          <p:cNvPr id="75" name="组合 74"/>
          <p:cNvGrpSpPr/>
          <p:nvPr/>
        </p:nvGrpSpPr>
        <p:grpSpPr>
          <a:xfrm>
            <a:off x="2443340" y="2514798"/>
            <a:ext cx="2858873" cy="461665"/>
            <a:chOff x="3168302" y="3275242"/>
            <a:chExt cx="2858873" cy="461665"/>
          </a:xfrm>
          <a:effectLst/>
        </p:grpSpPr>
        <p:sp>
          <p:nvSpPr>
            <p:cNvPr id="76" name="圆角矩形 75"/>
            <p:cNvSpPr/>
            <p:nvPr/>
          </p:nvSpPr>
          <p:spPr>
            <a:xfrm>
              <a:off x="3168302" y="3293265"/>
              <a:ext cx="2858873" cy="425620"/>
            </a:xfrm>
            <a:prstGeom prst="roundRect">
              <a:avLst>
                <a:gd name="adj" fmla="val 50000"/>
              </a:avLst>
            </a:prstGeom>
            <a:gradFill>
              <a:gsLst>
                <a:gs pos="0">
                  <a:srgbClr val="067FC9"/>
                </a:gs>
                <a:gs pos="100000">
                  <a:srgbClr val="00B2CA"/>
                </a:gs>
              </a:gsLst>
              <a:lin ang="27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dirty="0">
                <a:solidFill>
                  <a:schemeClr val="bg1"/>
                </a:solidFill>
                <a:cs typeface="+mn-ea"/>
                <a:sym typeface="+mn-lt"/>
              </a:endParaRPr>
            </a:p>
          </p:txBody>
        </p:sp>
        <p:sp>
          <p:nvSpPr>
            <p:cNvPr id="77" name="文本框 76"/>
            <p:cNvSpPr txBox="1"/>
            <p:nvPr/>
          </p:nvSpPr>
          <p:spPr>
            <a:xfrm>
              <a:off x="3647185" y="3309744"/>
              <a:ext cx="2193178" cy="400110"/>
            </a:xfrm>
            <a:prstGeom prst="rect">
              <a:avLst/>
            </a:prstGeom>
            <a:noFill/>
          </p:spPr>
          <p:txBody>
            <a:bodyPr wrap="square" rtlCol="0">
              <a:spAutoFit/>
            </a:bodyPr>
            <a:lstStyle/>
            <a:p>
              <a:pPr latinLnBrk="1"/>
              <a:r>
                <a:rPr lang="zh-CN" altLang="zh-CN" sz="2000" dirty="0">
                  <a:solidFill>
                    <a:schemeClr val="bg1"/>
                  </a:solidFill>
                </a:rPr>
                <a:t>要顾及他人</a:t>
              </a:r>
              <a:endParaRPr lang="zh-CN" altLang="zh-CN" sz="2000" dirty="0">
                <a:solidFill>
                  <a:schemeClr val="bg1"/>
                </a:solidFill>
                <a:cs typeface="+mn-ea"/>
                <a:sym typeface="+mn-lt"/>
              </a:endParaRPr>
            </a:p>
          </p:txBody>
        </p:sp>
        <p:grpSp>
          <p:nvGrpSpPr>
            <p:cNvPr id="78" name="组合 77"/>
            <p:cNvGrpSpPr/>
            <p:nvPr/>
          </p:nvGrpSpPr>
          <p:grpSpPr>
            <a:xfrm>
              <a:off x="3239728" y="3275242"/>
              <a:ext cx="321590" cy="461665"/>
              <a:chOff x="3248461" y="1558000"/>
              <a:chExt cx="321590" cy="461665"/>
            </a:xfrm>
          </p:grpSpPr>
          <p:sp>
            <p:nvSpPr>
              <p:cNvPr id="79" name="文本框 78"/>
              <p:cNvSpPr txBox="1"/>
              <p:nvPr/>
            </p:nvSpPr>
            <p:spPr>
              <a:xfrm>
                <a:off x="3248461" y="1558000"/>
                <a:ext cx="321590" cy="461665"/>
              </a:xfrm>
              <a:prstGeom prst="rect">
                <a:avLst/>
              </a:prstGeom>
              <a:noFill/>
            </p:spPr>
            <p:txBody>
              <a:bodyPr wrap="square" rtlCol="0">
                <a:spAutoFit/>
              </a:bodyPr>
              <a:lstStyle/>
              <a:p>
                <a:pPr algn="l" fontAlgn="auto">
                  <a:spcBef>
                    <a:spcPts val="0"/>
                  </a:spcBef>
                  <a:spcAft>
                    <a:spcPts val="0"/>
                  </a:spcAft>
                </a:pPr>
                <a:r>
                  <a:rPr lang="en-US" altLang="zh-CN" dirty="0">
                    <a:solidFill>
                      <a:schemeClr val="bg1"/>
                    </a:solidFill>
                    <a:cs typeface="+mn-ea"/>
                    <a:sym typeface="+mn-lt"/>
                  </a:rPr>
                  <a:t>2</a:t>
                </a:r>
                <a:endParaRPr lang="zh-CN" altLang="en-US" dirty="0">
                  <a:solidFill>
                    <a:schemeClr val="bg1"/>
                  </a:solidFill>
                  <a:cs typeface="+mn-ea"/>
                  <a:sym typeface="+mn-lt"/>
                </a:endParaRPr>
              </a:p>
            </p:txBody>
          </p:sp>
          <p:sp>
            <p:nvSpPr>
              <p:cNvPr id="80" name="椭圆 79"/>
              <p:cNvSpPr/>
              <p:nvPr/>
            </p:nvSpPr>
            <p:spPr>
              <a:xfrm>
                <a:off x="3249781" y="1618925"/>
                <a:ext cx="318950" cy="318950"/>
              </a:xfrm>
              <a:prstGeom prst="ellipse">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grpSp>
      </p:grpSp>
      <p:grpSp>
        <p:nvGrpSpPr>
          <p:cNvPr id="81" name="组合 80"/>
          <p:cNvGrpSpPr/>
          <p:nvPr/>
        </p:nvGrpSpPr>
        <p:grpSpPr>
          <a:xfrm>
            <a:off x="2443340" y="3860569"/>
            <a:ext cx="2858873" cy="461665"/>
            <a:chOff x="3168302" y="3275242"/>
            <a:chExt cx="2858873" cy="461665"/>
          </a:xfrm>
          <a:effectLst/>
        </p:grpSpPr>
        <p:sp>
          <p:nvSpPr>
            <p:cNvPr id="82" name="圆角矩形 81"/>
            <p:cNvSpPr/>
            <p:nvPr/>
          </p:nvSpPr>
          <p:spPr>
            <a:xfrm>
              <a:off x="3168302" y="3293265"/>
              <a:ext cx="2858873" cy="425620"/>
            </a:xfrm>
            <a:prstGeom prst="roundRect">
              <a:avLst>
                <a:gd name="adj" fmla="val 50000"/>
              </a:avLst>
            </a:prstGeom>
            <a:gradFill>
              <a:gsLst>
                <a:gs pos="0">
                  <a:srgbClr val="067FC9"/>
                </a:gs>
                <a:gs pos="100000">
                  <a:srgbClr val="00B2CA"/>
                </a:gs>
              </a:gsLst>
              <a:lin ang="27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dirty="0">
                <a:solidFill>
                  <a:schemeClr val="bg1"/>
                </a:solidFill>
                <a:cs typeface="+mn-ea"/>
                <a:sym typeface="+mn-lt"/>
              </a:endParaRPr>
            </a:p>
          </p:txBody>
        </p:sp>
        <p:sp>
          <p:nvSpPr>
            <p:cNvPr id="83" name="文本框 82"/>
            <p:cNvSpPr txBox="1"/>
            <p:nvPr/>
          </p:nvSpPr>
          <p:spPr>
            <a:xfrm>
              <a:off x="3647185" y="3309744"/>
              <a:ext cx="2193178" cy="400110"/>
            </a:xfrm>
            <a:prstGeom prst="rect">
              <a:avLst/>
            </a:prstGeom>
            <a:noFill/>
          </p:spPr>
          <p:txBody>
            <a:bodyPr wrap="square" rtlCol="0">
              <a:spAutoFit/>
            </a:bodyPr>
            <a:lstStyle/>
            <a:p>
              <a:pPr latinLnBrk="1"/>
              <a:r>
                <a:rPr lang="zh-CN" altLang="zh-CN" sz="2000" dirty="0">
                  <a:solidFill>
                    <a:schemeClr val="bg1"/>
                  </a:solidFill>
                </a:rPr>
                <a:t>要考虑措辞</a:t>
              </a:r>
              <a:endParaRPr lang="zh-CN" altLang="zh-CN" sz="2000" dirty="0">
                <a:solidFill>
                  <a:schemeClr val="bg1"/>
                </a:solidFill>
                <a:cs typeface="+mn-ea"/>
                <a:sym typeface="+mn-lt"/>
              </a:endParaRPr>
            </a:p>
          </p:txBody>
        </p:sp>
        <p:grpSp>
          <p:nvGrpSpPr>
            <p:cNvPr id="84" name="组合 83"/>
            <p:cNvGrpSpPr/>
            <p:nvPr/>
          </p:nvGrpSpPr>
          <p:grpSpPr>
            <a:xfrm>
              <a:off x="3239728" y="3275242"/>
              <a:ext cx="321590" cy="461665"/>
              <a:chOff x="3248461" y="1558000"/>
              <a:chExt cx="321590" cy="461665"/>
            </a:xfrm>
          </p:grpSpPr>
          <p:sp>
            <p:nvSpPr>
              <p:cNvPr id="85" name="文本框 84"/>
              <p:cNvSpPr txBox="1"/>
              <p:nvPr/>
            </p:nvSpPr>
            <p:spPr>
              <a:xfrm>
                <a:off x="3248461" y="1558000"/>
                <a:ext cx="321590" cy="461665"/>
              </a:xfrm>
              <a:prstGeom prst="rect">
                <a:avLst/>
              </a:prstGeom>
              <a:noFill/>
            </p:spPr>
            <p:txBody>
              <a:bodyPr wrap="square" rtlCol="0">
                <a:spAutoFit/>
              </a:bodyPr>
              <a:lstStyle/>
              <a:p>
                <a:pPr algn="l" fontAlgn="auto">
                  <a:spcBef>
                    <a:spcPts val="0"/>
                  </a:spcBef>
                  <a:spcAft>
                    <a:spcPts val="0"/>
                  </a:spcAft>
                </a:pPr>
                <a:r>
                  <a:rPr lang="en-US" altLang="zh-CN" dirty="0">
                    <a:solidFill>
                      <a:schemeClr val="bg1"/>
                    </a:solidFill>
                    <a:cs typeface="+mn-ea"/>
                    <a:sym typeface="+mn-lt"/>
                  </a:rPr>
                  <a:t>3</a:t>
                </a:r>
                <a:endParaRPr lang="zh-CN" altLang="en-US" dirty="0">
                  <a:solidFill>
                    <a:schemeClr val="bg1"/>
                  </a:solidFill>
                  <a:cs typeface="+mn-ea"/>
                  <a:sym typeface="+mn-lt"/>
                </a:endParaRPr>
              </a:p>
            </p:txBody>
          </p:sp>
          <p:sp>
            <p:nvSpPr>
              <p:cNvPr id="86" name="椭圆 85"/>
              <p:cNvSpPr/>
              <p:nvPr/>
            </p:nvSpPr>
            <p:spPr>
              <a:xfrm>
                <a:off x="3249781" y="1618925"/>
                <a:ext cx="318950" cy="318950"/>
              </a:xfrm>
              <a:prstGeom prst="ellipse">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grpSp>
      </p:grpSp>
      <p:grpSp>
        <p:nvGrpSpPr>
          <p:cNvPr id="87" name="组合 86"/>
          <p:cNvGrpSpPr/>
          <p:nvPr/>
        </p:nvGrpSpPr>
        <p:grpSpPr>
          <a:xfrm>
            <a:off x="2443340" y="4863149"/>
            <a:ext cx="2858873" cy="461665"/>
            <a:chOff x="3168302" y="3275242"/>
            <a:chExt cx="2858873" cy="461665"/>
          </a:xfrm>
          <a:effectLst/>
        </p:grpSpPr>
        <p:sp>
          <p:nvSpPr>
            <p:cNvPr id="89" name="圆角矩形 88"/>
            <p:cNvSpPr/>
            <p:nvPr/>
          </p:nvSpPr>
          <p:spPr>
            <a:xfrm>
              <a:off x="3168302" y="3293265"/>
              <a:ext cx="2858873" cy="425620"/>
            </a:xfrm>
            <a:prstGeom prst="roundRect">
              <a:avLst>
                <a:gd name="adj" fmla="val 50000"/>
              </a:avLst>
            </a:prstGeom>
            <a:gradFill>
              <a:gsLst>
                <a:gs pos="0">
                  <a:srgbClr val="067FC9"/>
                </a:gs>
                <a:gs pos="100000">
                  <a:srgbClr val="00B2CA"/>
                </a:gs>
              </a:gsLst>
              <a:lin ang="27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dirty="0">
                <a:solidFill>
                  <a:schemeClr val="bg1"/>
                </a:solidFill>
                <a:cs typeface="+mn-ea"/>
                <a:sym typeface="+mn-lt"/>
              </a:endParaRPr>
            </a:p>
          </p:txBody>
        </p:sp>
        <p:sp>
          <p:nvSpPr>
            <p:cNvPr id="91" name="文本框 90"/>
            <p:cNvSpPr txBox="1"/>
            <p:nvPr/>
          </p:nvSpPr>
          <p:spPr>
            <a:xfrm>
              <a:off x="3647185" y="3309744"/>
              <a:ext cx="2193178" cy="400110"/>
            </a:xfrm>
            <a:prstGeom prst="rect">
              <a:avLst/>
            </a:prstGeom>
            <a:noFill/>
          </p:spPr>
          <p:txBody>
            <a:bodyPr wrap="square" rtlCol="0">
              <a:spAutoFit/>
            </a:bodyPr>
            <a:lstStyle/>
            <a:p>
              <a:pPr latinLnBrk="1"/>
              <a:r>
                <a:rPr lang="zh-CN" altLang="zh-CN" sz="2000" dirty="0">
                  <a:solidFill>
                    <a:schemeClr val="bg1"/>
                  </a:solidFill>
                </a:rPr>
                <a:t>要学会幽默</a:t>
              </a:r>
              <a:endParaRPr lang="zh-CN" altLang="zh-CN" sz="2000" dirty="0">
                <a:solidFill>
                  <a:schemeClr val="bg1"/>
                </a:solidFill>
                <a:cs typeface="+mn-ea"/>
                <a:sym typeface="+mn-lt"/>
              </a:endParaRPr>
            </a:p>
          </p:txBody>
        </p:sp>
        <p:grpSp>
          <p:nvGrpSpPr>
            <p:cNvPr id="95" name="组合 94"/>
            <p:cNvGrpSpPr/>
            <p:nvPr/>
          </p:nvGrpSpPr>
          <p:grpSpPr>
            <a:xfrm>
              <a:off x="3239728" y="3275242"/>
              <a:ext cx="321590" cy="461665"/>
              <a:chOff x="3248461" y="1558000"/>
              <a:chExt cx="321590" cy="461665"/>
            </a:xfrm>
          </p:grpSpPr>
          <p:sp>
            <p:nvSpPr>
              <p:cNvPr id="96" name="文本框 95"/>
              <p:cNvSpPr txBox="1"/>
              <p:nvPr/>
            </p:nvSpPr>
            <p:spPr>
              <a:xfrm>
                <a:off x="3248461" y="1558000"/>
                <a:ext cx="321590" cy="461665"/>
              </a:xfrm>
              <a:prstGeom prst="rect">
                <a:avLst/>
              </a:prstGeom>
              <a:noFill/>
            </p:spPr>
            <p:txBody>
              <a:bodyPr wrap="square" rtlCol="0">
                <a:spAutoFit/>
              </a:bodyPr>
              <a:lstStyle/>
              <a:p>
                <a:pPr algn="l" fontAlgn="auto">
                  <a:spcBef>
                    <a:spcPts val="0"/>
                  </a:spcBef>
                  <a:spcAft>
                    <a:spcPts val="0"/>
                  </a:spcAft>
                </a:pPr>
                <a:r>
                  <a:rPr lang="en-US" altLang="zh-CN" dirty="0">
                    <a:solidFill>
                      <a:schemeClr val="bg1"/>
                    </a:solidFill>
                    <a:cs typeface="+mn-ea"/>
                    <a:sym typeface="+mn-lt"/>
                  </a:rPr>
                  <a:t>4</a:t>
                </a:r>
                <a:endParaRPr lang="zh-CN" altLang="en-US" dirty="0">
                  <a:solidFill>
                    <a:schemeClr val="bg1"/>
                  </a:solidFill>
                  <a:cs typeface="+mn-ea"/>
                  <a:sym typeface="+mn-lt"/>
                </a:endParaRPr>
              </a:p>
            </p:txBody>
          </p:sp>
          <p:sp>
            <p:nvSpPr>
              <p:cNvPr id="97" name="椭圆 96"/>
              <p:cNvSpPr/>
              <p:nvPr/>
            </p:nvSpPr>
            <p:spPr>
              <a:xfrm>
                <a:off x="3249781" y="1618925"/>
                <a:ext cx="318950" cy="318950"/>
              </a:xfrm>
              <a:prstGeom prst="ellipse">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grpSp>
      </p:grpSp>
      <p:grpSp>
        <p:nvGrpSpPr>
          <p:cNvPr id="2" name="组合 1"/>
          <p:cNvGrpSpPr/>
          <p:nvPr/>
        </p:nvGrpSpPr>
        <p:grpSpPr>
          <a:xfrm>
            <a:off x="1734127" y="1609189"/>
            <a:ext cx="804910" cy="3484793"/>
            <a:chOff x="1734127" y="1609189"/>
            <a:chExt cx="804910" cy="3484793"/>
          </a:xfrm>
        </p:grpSpPr>
        <p:cxnSp>
          <p:nvCxnSpPr>
            <p:cNvPr id="37" name="直接连接符 36"/>
            <p:cNvCxnSpPr/>
            <p:nvPr/>
          </p:nvCxnSpPr>
          <p:spPr>
            <a:xfrm flipH="1">
              <a:off x="1734127" y="3559173"/>
              <a:ext cx="402454" cy="1"/>
            </a:xfrm>
            <a:prstGeom prst="line">
              <a:avLst/>
            </a:prstGeom>
            <a:solidFill>
              <a:srgbClr val="00A1D8"/>
            </a:solidFill>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53" name="直接连接符 52"/>
            <p:cNvCxnSpPr/>
            <p:nvPr/>
          </p:nvCxnSpPr>
          <p:spPr>
            <a:xfrm>
              <a:off x="2136581" y="1614645"/>
              <a:ext cx="0" cy="3479337"/>
            </a:xfrm>
            <a:prstGeom prst="line">
              <a:avLst/>
            </a:prstGeom>
            <a:solidFill>
              <a:srgbClr val="00A1D8"/>
            </a:solidFill>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88" name="直接连接符 87"/>
            <p:cNvCxnSpPr/>
            <p:nvPr/>
          </p:nvCxnSpPr>
          <p:spPr>
            <a:xfrm flipH="1" flipV="1">
              <a:off x="2136581" y="1609189"/>
              <a:ext cx="402456" cy="1"/>
            </a:xfrm>
            <a:prstGeom prst="line">
              <a:avLst/>
            </a:prstGeom>
            <a:solidFill>
              <a:srgbClr val="00A1D8"/>
            </a:solidFill>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4" name="直接连接符 103"/>
            <p:cNvCxnSpPr/>
            <p:nvPr/>
          </p:nvCxnSpPr>
          <p:spPr>
            <a:xfrm flipH="1" flipV="1">
              <a:off x="2136581" y="5093981"/>
              <a:ext cx="402456" cy="1"/>
            </a:xfrm>
            <a:prstGeom prst="line">
              <a:avLst/>
            </a:prstGeom>
            <a:solidFill>
              <a:srgbClr val="00A1D8"/>
            </a:solidFill>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5" name="直接连接符 104"/>
            <p:cNvCxnSpPr/>
            <p:nvPr/>
          </p:nvCxnSpPr>
          <p:spPr>
            <a:xfrm flipH="1" flipV="1">
              <a:off x="2136581" y="2743890"/>
              <a:ext cx="402456" cy="1"/>
            </a:xfrm>
            <a:prstGeom prst="line">
              <a:avLst/>
            </a:prstGeom>
            <a:solidFill>
              <a:srgbClr val="00A1D8"/>
            </a:solidFill>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6" name="直接连接符 105"/>
            <p:cNvCxnSpPr/>
            <p:nvPr/>
          </p:nvCxnSpPr>
          <p:spPr>
            <a:xfrm flipH="1" flipV="1">
              <a:off x="2136581" y="4083888"/>
              <a:ext cx="402456" cy="1"/>
            </a:xfrm>
            <a:prstGeom prst="line">
              <a:avLst/>
            </a:prstGeom>
            <a:solidFill>
              <a:srgbClr val="00A1D8"/>
            </a:solidFill>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3" name="组合 2"/>
          <p:cNvGrpSpPr/>
          <p:nvPr/>
        </p:nvGrpSpPr>
        <p:grpSpPr>
          <a:xfrm>
            <a:off x="5557249" y="1454693"/>
            <a:ext cx="5761102" cy="4054642"/>
            <a:chOff x="5557249" y="1454693"/>
            <a:chExt cx="5761102" cy="4054642"/>
          </a:xfrm>
        </p:grpSpPr>
        <p:sp>
          <p:nvSpPr>
            <p:cNvPr id="92" name="文本框 91"/>
            <p:cNvSpPr txBox="1"/>
            <p:nvPr/>
          </p:nvSpPr>
          <p:spPr>
            <a:xfrm>
              <a:off x="5800365" y="1454693"/>
              <a:ext cx="5517986" cy="587084"/>
            </a:xfrm>
            <a:prstGeom prst="rect">
              <a:avLst/>
            </a:prstGeom>
            <a:noFill/>
          </p:spPr>
          <p:txBody>
            <a:bodyPr wrap="square" rtlCol="0">
              <a:spAutoFit/>
            </a:bodyPr>
            <a:lstStyle/>
            <a:p>
              <a:pPr marL="285750" indent="-285750" latinLnBrk="1">
                <a:lnSpc>
                  <a:spcPct val="130000"/>
                </a:lnSpc>
                <a:buClr>
                  <a:srgbClr val="068DC9"/>
                </a:buClr>
                <a:buFont typeface="Wingdings" panose="05000000000000000000" pitchFamily="2" charset="2"/>
                <a:buChar char="l"/>
              </a:pPr>
              <a:r>
                <a:rPr lang="zh-CN" altLang="zh-CN" sz="1300" dirty="0"/>
                <a:t>说话时应注意自己和对方的身份，主次不分、没大没小，从来都是不礼貌的</a:t>
              </a:r>
              <a:endParaRPr lang="zh-CN" altLang="zh-CN" sz="1300" b="1" dirty="0">
                <a:solidFill>
                  <a:schemeClr val="tx1">
                    <a:lumMod val="75000"/>
                    <a:lumOff val="25000"/>
                  </a:schemeClr>
                </a:solidFill>
                <a:cs typeface="+mn-ea"/>
                <a:sym typeface="+mn-lt"/>
              </a:endParaRPr>
            </a:p>
          </p:txBody>
        </p:sp>
        <p:sp>
          <p:nvSpPr>
            <p:cNvPr id="100" name="文本框 99"/>
            <p:cNvSpPr txBox="1"/>
            <p:nvPr/>
          </p:nvSpPr>
          <p:spPr>
            <a:xfrm>
              <a:off x="5800365" y="2030142"/>
              <a:ext cx="5517986" cy="612475"/>
            </a:xfrm>
            <a:prstGeom prst="rect">
              <a:avLst/>
            </a:prstGeom>
            <a:noFill/>
          </p:spPr>
          <p:txBody>
            <a:bodyPr wrap="square" rtlCol="0">
              <a:spAutoFit/>
            </a:bodyPr>
            <a:lstStyle/>
            <a:p>
              <a:pPr marL="285750" indent="-285750" latinLnBrk="1">
                <a:lnSpc>
                  <a:spcPct val="130000"/>
                </a:lnSpc>
                <a:buClr>
                  <a:srgbClr val="068DC9"/>
                </a:buClr>
                <a:buFont typeface="Wingdings" panose="05000000000000000000" pitchFamily="2" charset="2"/>
                <a:buChar char="l"/>
              </a:pPr>
              <a:r>
                <a:rPr lang="zh-CN" altLang="zh-CN" sz="1300" dirty="0"/>
                <a:t>“说者无意，听者有心” ，说话者要顾及他人的情感，不要在无意中刺伤他人的自尊心，令人尴尬难堪</a:t>
              </a:r>
              <a:endParaRPr lang="zh-CN" altLang="zh-CN" sz="1300" b="1" dirty="0">
                <a:solidFill>
                  <a:schemeClr val="tx1">
                    <a:lumMod val="75000"/>
                    <a:lumOff val="25000"/>
                  </a:schemeClr>
                </a:solidFill>
                <a:cs typeface="+mn-ea"/>
                <a:sym typeface="+mn-lt"/>
              </a:endParaRPr>
            </a:p>
          </p:txBody>
        </p:sp>
        <p:sp>
          <p:nvSpPr>
            <p:cNvPr id="101" name="文本框 100"/>
            <p:cNvSpPr txBox="1"/>
            <p:nvPr/>
          </p:nvSpPr>
          <p:spPr>
            <a:xfrm>
              <a:off x="5800365" y="2575812"/>
              <a:ext cx="5517986" cy="352404"/>
            </a:xfrm>
            <a:prstGeom prst="rect">
              <a:avLst/>
            </a:prstGeom>
            <a:noFill/>
          </p:spPr>
          <p:txBody>
            <a:bodyPr wrap="square" rtlCol="0">
              <a:spAutoFit/>
            </a:bodyPr>
            <a:lstStyle/>
            <a:p>
              <a:pPr marL="285750" indent="-285750" latinLnBrk="1">
                <a:lnSpc>
                  <a:spcPct val="130000"/>
                </a:lnSpc>
                <a:buClr>
                  <a:srgbClr val="068DC9"/>
                </a:buClr>
                <a:buFont typeface="Wingdings" panose="05000000000000000000" pitchFamily="2" charset="2"/>
                <a:buChar char="l"/>
              </a:pPr>
              <a:r>
                <a:rPr lang="zh-CN" altLang="zh-CN" sz="1300" dirty="0"/>
                <a:t>要考虑到听众是否听得懂，因此要尽量说大家都能听懂的话</a:t>
              </a:r>
              <a:endParaRPr lang="zh-CN" altLang="zh-CN" sz="1300" b="1" dirty="0">
                <a:solidFill>
                  <a:schemeClr val="tx1">
                    <a:lumMod val="75000"/>
                    <a:lumOff val="25000"/>
                  </a:schemeClr>
                </a:solidFill>
                <a:cs typeface="+mn-ea"/>
                <a:sym typeface="+mn-lt"/>
              </a:endParaRPr>
            </a:p>
          </p:txBody>
        </p:sp>
        <p:sp>
          <p:nvSpPr>
            <p:cNvPr id="102" name="文本框 101"/>
            <p:cNvSpPr txBox="1"/>
            <p:nvPr/>
          </p:nvSpPr>
          <p:spPr>
            <a:xfrm>
              <a:off x="5800365" y="3646963"/>
              <a:ext cx="5517986" cy="612475"/>
            </a:xfrm>
            <a:prstGeom prst="rect">
              <a:avLst/>
            </a:prstGeom>
            <a:noFill/>
          </p:spPr>
          <p:txBody>
            <a:bodyPr wrap="square" rtlCol="0">
              <a:spAutoFit/>
            </a:bodyPr>
            <a:lstStyle/>
            <a:p>
              <a:pPr marL="285750" indent="-285750" latinLnBrk="1">
                <a:lnSpc>
                  <a:spcPct val="130000"/>
                </a:lnSpc>
                <a:buClr>
                  <a:srgbClr val="068DC9"/>
                </a:buClr>
                <a:buFont typeface="Wingdings" panose="05000000000000000000" pitchFamily="2" charset="2"/>
                <a:buChar char="l"/>
              </a:pPr>
              <a:r>
                <a:rPr lang="zh-CN" altLang="zh-CN" sz="1300" dirty="0"/>
                <a:t>直率固然是优良品格，但在许多场合说话则不宜直来直去，否则就是缺乏教养，可能使人误会、难堪</a:t>
              </a:r>
              <a:endParaRPr lang="zh-CN" altLang="zh-CN" sz="1300" b="1" dirty="0">
                <a:solidFill>
                  <a:schemeClr val="tx1">
                    <a:lumMod val="75000"/>
                    <a:lumOff val="25000"/>
                  </a:schemeClr>
                </a:solidFill>
                <a:cs typeface="+mn-ea"/>
                <a:sym typeface="+mn-lt"/>
              </a:endParaRPr>
            </a:p>
          </p:txBody>
        </p:sp>
        <p:sp>
          <p:nvSpPr>
            <p:cNvPr id="103" name="文本框 102"/>
            <p:cNvSpPr txBox="1"/>
            <p:nvPr/>
          </p:nvSpPr>
          <p:spPr>
            <a:xfrm>
              <a:off x="5800365" y="4922251"/>
              <a:ext cx="5517986" cy="587084"/>
            </a:xfrm>
            <a:prstGeom prst="rect">
              <a:avLst/>
            </a:prstGeom>
            <a:noFill/>
          </p:spPr>
          <p:txBody>
            <a:bodyPr wrap="square" rtlCol="0">
              <a:spAutoFit/>
            </a:bodyPr>
            <a:lstStyle/>
            <a:p>
              <a:pPr marL="285750" indent="-285750" latinLnBrk="1">
                <a:lnSpc>
                  <a:spcPct val="130000"/>
                </a:lnSpc>
                <a:buClr>
                  <a:srgbClr val="068DC9"/>
                </a:buClr>
                <a:buFont typeface="Wingdings" panose="05000000000000000000" pitchFamily="2" charset="2"/>
                <a:buChar char="l"/>
              </a:pPr>
              <a:r>
                <a:rPr lang="zh-CN" altLang="zh-CN" sz="1300" dirty="0"/>
                <a:t>幽默是一种最有趣、最有感染力、最具有普遍意义的传递艺术，因为幽默能使气氛轻松，活跃</a:t>
              </a:r>
              <a:endParaRPr lang="zh-CN" altLang="zh-CN" sz="1300" b="1" dirty="0">
                <a:solidFill>
                  <a:schemeClr val="tx1">
                    <a:lumMod val="75000"/>
                    <a:lumOff val="25000"/>
                  </a:schemeClr>
                </a:solidFill>
                <a:cs typeface="+mn-ea"/>
                <a:sym typeface="+mn-lt"/>
              </a:endParaRPr>
            </a:p>
          </p:txBody>
        </p:sp>
        <p:sp>
          <p:nvSpPr>
            <p:cNvPr id="46" name="文本框 45"/>
            <p:cNvSpPr txBox="1"/>
            <p:nvPr/>
          </p:nvSpPr>
          <p:spPr>
            <a:xfrm>
              <a:off x="5800365" y="2858013"/>
              <a:ext cx="5517986" cy="352404"/>
            </a:xfrm>
            <a:prstGeom prst="rect">
              <a:avLst/>
            </a:prstGeom>
            <a:noFill/>
          </p:spPr>
          <p:txBody>
            <a:bodyPr wrap="square" rtlCol="0">
              <a:spAutoFit/>
            </a:bodyPr>
            <a:lstStyle/>
            <a:p>
              <a:pPr marL="285750" indent="-285750" latinLnBrk="1">
                <a:lnSpc>
                  <a:spcPct val="130000"/>
                </a:lnSpc>
                <a:buClr>
                  <a:srgbClr val="068DC9"/>
                </a:buClr>
                <a:buFont typeface="Wingdings" panose="05000000000000000000" pitchFamily="2" charset="2"/>
                <a:buChar char="l"/>
              </a:pPr>
              <a:r>
                <a:rPr lang="zh-CN" altLang="zh-CN" sz="1300" dirty="0"/>
                <a:t>要将心比心，说话要有善意</a:t>
              </a:r>
              <a:endParaRPr lang="zh-CN" altLang="zh-CN" sz="1300" b="1" dirty="0">
                <a:solidFill>
                  <a:schemeClr val="tx1">
                    <a:lumMod val="75000"/>
                    <a:lumOff val="25000"/>
                  </a:schemeClr>
                </a:solidFill>
                <a:cs typeface="+mn-ea"/>
                <a:sym typeface="+mn-lt"/>
              </a:endParaRPr>
            </a:p>
          </p:txBody>
        </p:sp>
        <p:sp>
          <p:nvSpPr>
            <p:cNvPr id="47" name="文本框 46"/>
            <p:cNvSpPr txBox="1"/>
            <p:nvPr/>
          </p:nvSpPr>
          <p:spPr>
            <a:xfrm>
              <a:off x="5800365" y="3140214"/>
              <a:ext cx="5517986" cy="352404"/>
            </a:xfrm>
            <a:prstGeom prst="rect">
              <a:avLst/>
            </a:prstGeom>
            <a:noFill/>
          </p:spPr>
          <p:txBody>
            <a:bodyPr wrap="square" rtlCol="0">
              <a:spAutoFit/>
            </a:bodyPr>
            <a:lstStyle/>
            <a:p>
              <a:pPr marL="285750" indent="-285750" latinLnBrk="1">
                <a:lnSpc>
                  <a:spcPct val="130000"/>
                </a:lnSpc>
                <a:buClr>
                  <a:srgbClr val="068DC9"/>
                </a:buClr>
                <a:buFont typeface="Wingdings" panose="05000000000000000000" pitchFamily="2" charset="2"/>
                <a:buChar char="l"/>
              </a:pPr>
              <a:r>
                <a:rPr lang="zh-CN" altLang="zh-CN" sz="1300" dirty="0"/>
                <a:t>在聚会场合，不要冷落那些社会地位低、长相欠佳、有自卑感的人</a:t>
              </a:r>
              <a:endParaRPr lang="zh-CN" altLang="zh-CN" sz="1300" b="1" dirty="0">
                <a:solidFill>
                  <a:schemeClr val="tx1">
                    <a:lumMod val="75000"/>
                    <a:lumOff val="25000"/>
                  </a:schemeClr>
                </a:solidFill>
                <a:cs typeface="+mn-ea"/>
                <a:sym typeface="+mn-lt"/>
              </a:endParaRPr>
            </a:p>
          </p:txBody>
        </p:sp>
        <p:sp>
          <p:nvSpPr>
            <p:cNvPr id="50" name="文本框 49"/>
            <p:cNvSpPr txBox="1"/>
            <p:nvPr/>
          </p:nvSpPr>
          <p:spPr>
            <a:xfrm>
              <a:off x="5800365" y="4178591"/>
              <a:ext cx="5517986" cy="612475"/>
            </a:xfrm>
            <a:prstGeom prst="rect">
              <a:avLst/>
            </a:prstGeom>
            <a:noFill/>
          </p:spPr>
          <p:txBody>
            <a:bodyPr wrap="square" rtlCol="0">
              <a:spAutoFit/>
            </a:bodyPr>
            <a:lstStyle/>
            <a:p>
              <a:pPr marL="285750" indent="-285750" latinLnBrk="1">
                <a:lnSpc>
                  <a:spcPct val="130000"/>
                </a:lnSpc>
                <a:buClr>
                  <a:srgbClr val="068DC9"/>
                </a:buClr>
                <a:buFont typeface="Wingdings" panose="05000000000000000000" pitchFamily="2" charset="2"/>
                <a:buChar char="l"/>
              </a:pPr>
              <a:r>
                <a:rPr lang="zh-CN" altLang="zh-CN" sz="1300" dirty="0"/>
                <a:t>在酒店用餐、出席宴会，你就绝不能讲要去大便小便，非说不可的话，也只能讲去卫生间、洗手间</a:t>
              </a:r>
              <a:endParaRPr lang="zh-CN" altLang="zh-CN" sz="1300" b="1" dirty="0">
                <a:solidFill>
                  <a:schemeClr val="tx1">
                    <a:lumMod val="75000"/>
                    <a:lumOff val="25000"/>
                  </a:schemeClr>
                </a:solidFill>
                <a:cs typeface="+mn-ea"/>
                <a:sym typeface="+mn-lt"/>
              </a:endParaRPr>
            </a:p>
          </p:txBody>
        </p:sp>
        <p:cxnSp>
          <p:nvCxnSpPr>
            <p:cNvPr id="51" name="直接连接符 50"/>
            <p:cNvCxnSpPr/>
            <p:nvPr/>
          </p:nvCxnSpPr>
          <p:spPr>
            <a:xfrm>
              <a:off x="5719326" y="2204428"/>
              <a:ext cx="0" cy="1112625"/>
            </a:xfrm>
            <a:prstGeom prst="line">
              <a:avLst/>
            </a:prstGeom>
            <a:solidFill>
              <a:srgbClr val="00A1D8"/>
            </a:solidFill>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52" name="直接连接符 51"/>
            <p:cNvCxnSpPr/>
            <p:nvPr/>
          </p:nvCxnSpPr>
          <p:spPr>
            <a:xfrm flipH="1">
              <a:off x="5719327" y="3317052"/>
              <a:ext cx="162076" cy="1"/>
            </a:xfrm>
            <a:prstGeom prst="line">
              <a:avLst/>
            </a:prstGeom>
            <a:solidFill>
              <a:srgbClr val="00A1D8"/>
            </a:solidFill>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54" name="直接连接符 53"/>
            <p:cNvCxnSpPr/>
            <p:nvPr/>
          </p:nvCxnSpPr>
          <p:spPr>
            <a:xfrm flipH="1">
              <a:off x="5557249" y="2760740"/>
              <a:ext cx="158430" cy="0"/>
            </a:xfrm>
            <a:prstGeom prst="line">
              <a:avLst/>
            </a:prstGeom>
            <a:solidFill>
              <a:srgbClr val="00A1D8"/>
            </a:solidFill>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55" name="直接连接符 54"/>
            <p:cNvCxnSpPr/>
            <p:nvPr/>
          </p:nvCxnSpPr>
          <p:spPr>
            <a:xfrm flipH="1">
              <a:off x="5719327" y="2189763"/>
              <a:ext cx="162076" cy="1"/>
            </a:xfrm>
            <a:prstGeom prst="line">
              <a:avLst/>
            </a:prstGeom>
            <a:solidFill>
              <a:srgbClr val="00A1D8"/>
            </a:solidFill>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57" name="直接连接符 56"/>
            <p:cNvCxnSpPr/>
            <p:nvPr/>
          </p:nvCxnSpPr>
          <p:spPr>
            <a:xfrm>
              <a:off x="5719326" y="3802640"/>
              <a:ext cx="0" cy="556311"/>
            </a:xfrm>
            <a:prstGeom prst="line">
              <a:avLst/>
            </a:prstGeom>
            <a:solidFill>
              <a:srgbClr val="00A1D8"/>
            </a:solidFill>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64" name="直接连接符 63"/>
            <p:cNvCxnSpPr/>
            <p:nvPr/>
          </p:nvCxnSpPr>
          <p:spPr>
            <a:xfrm flipH="1">
              <a:off x="5719327" y="4358951"/>
              <a:ext cx="162076" cy="1"/>
            </a:xfrm>
            <a:prstGeom prst="line">
              <a:avLst/>
            </a:prstGeom>
            <a:solidFill>
              <a:srgbClr val="00A1D8"/>
            </a:solidFill>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65" name="直接连接符 64"/>
            <p:cNvCxnSpPr/>
            <p:nvPr/>
          </p:nvCxnSpPr>
          <p:spPr>
            <a:xfrm flipH="1">
              <a:off x="5557249" y="4105246"/>
              <a:ext cx="158430" cy="0"/>
            </a:xfrm>
            <a:prstGeom prst="line">
              <a:avLst/>
            </a:prstGeom>
            <a:solidFill>
              <a:srgbClr val="00A1D8"/>
            </a:solidFill>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66" name="直接连接符 65"/>
            <p:cNvCxnSpPr/>
            <p:nvPr/>
          </p:nvCxnSpPr>
          <p:spPr>
            <a:xfrm flipH="1">
              <a:off x="5719327" y="3810296"/>
              <a:ext cx="162076" cy="1"/>
            </a:xfrm>
            <a:prstGeom prst="line">
              <a:avLst/>
            </a:prstGeom>
            <a:solidFill>
              <a:srgbClr val="00A1D8"/>
            </a:solidFill>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sp>
        <p:nvSpPr>
          <p:cNvPr id="68" name="圆角矩形 67"/>
          <p:cNvSpPr/>
          <p:nvPr/>
        </p:nvSpPr>
        <p:spPr>
          <a:xfrm>
            <a:off x="3807325" y="6294474"/>
            <a:ext cx="4577351" cy="455304"/>
          </a:xfrm>
          <a:prstGeom prst="roundRect">
            <a:avLst>
              <a:gd name="adj" fmla="val 50000"/>
            </a:avLst>
          </a:prstGeom>
          <a:noFill/>
          <a:ln w="0">
            <a:solidFill>
              <a:schemeClr val="tx1">
                <a:lumMod val="65000"/>
                <a:lumOff val="35000"/>
              </a:schemeClr>
            </a:solidFill>
          </a:ln>
          <a:effectLst>
            <a:outerShdw blurRad="444500" dist="254000" dir="8100000" sx="71000" sy="71000" algn="tr"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200" dirty="0">
                <a:solidFill>
                  <a:schemeClr val="tx1">
                    <a:lumMod val="65000"/>
                    <a:lumOff val="35000"/>
                  </a:schemeClr>
                </a:solidFill>
                <a:sym typeface="+mn-lt"/>
              </a:rPr>
              <a:t>2.3  </a:t>
            </a:r>
            <a:r>
              <a:rPr lang="zh-CN" altLang="en-US" sz="2200" dirty="0">
                <a:solidFill>
                  <a:schemeClr val="tx1">
                    <a:lumMod val="65000"/>
                    <a:lumOff val="35000"/>
                  </a:schemeClr>
                </a:solidFill>
                <a:sym typeface="+mn-lt"/>
              </a:rPr>
              <a:t>言语篇</a:t>
            </a:r>
          </a:p>
        </p:txBody>
      </p:sp>
    </p:spTree>
  </p:cSld>
  <p:clrMapOvr>
    <a:masterClrMapping/>
  </p:clrMapOvr>
  <p:transition spd="slow" advTm="2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1+#ppt_w/2"/>
                                          </p:val>
                                        </p:tav>
                                        <p:tav tm="100000">
                                          <p:val>
                                            <p:strVal val="#ppt_x"/>
                                          </p:val>
                                        </p:tav>
                                      </p:tavLst>
                                    </p:anim>
                                    <p:anim calcmode="lin" valueType="num">
                                      <p:cBhvr additive="base">
                                        <p:cTn id="8" dur="500" fill="hold"/>
                                        <p:tgtEl>
                                          <p:spTgt spid="1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38"/>
                                        </p:tgtEl>
                                        <p:attrNameLst>
                                          <p:attrName>style.visibility</p:attrName>
                                        </p:attrNameLst>
                                      </p:cBhvr>
                                      <p:to>
                                        <p:strVal val="visible"/>
                                      </p:to>
                                    </p:set>
                                    <p:anim calcmode="lin" valueType="num">
                                      <p:cBhvr additive="base">
                                        <p:cTn id="12" dur="500" fill="hold"/>
                                        <p:tgtEl>
                                          <p:spTgt spid="38"/>
                                        </p:tgtEl>
                                        <p:attrNameLst>
                                          <p:attrName>ppt_x</p:attrName>
                                        </p:attrNameLst>
                                      </p:cBhvr>
                                      <p:tavLst>
                                        <p:tav tm="0">
                                          <p:val>
                                            <p:strVal val="#ppt_x"/>
                                          </p:val>
                                        </p:tav>
                                        <p:tav tm="100000">
                                          <p:val>
                                            <p:strVal val="#ppt_x"/>
                                          </p:val>
                                        </p:tav>
                                      </p:tavLst>
                                    </p:anim>
                                    <p:anim calcmode="lin" valueType="num">
                                      <p:cBhvr additive="base">
                                        <p:cTn id="13" dur="500" fill="hold"/>
                                        <p:tgtEl>
                                          <p:spTgt spid="38"/>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58"/>
                                        </p:tgtEl>
                                        <p:attrNameLst>
                                          <p:attrName>style.visibility</p:attrName>
                                        </p:attrNameLst>
                                      </p:cBhvr>
                                      <p:to>
                                        <p:strVal val="visible"/>
                                      </p:to>
                                    </p:set>
                                    <p:anim calcmode="lin" valueType="num">
                                      <p:cBhvr additive="base">
                                        <p:cTn id="16" dur="500" fill="hold"/>
                                        <p:tgtEl>
                                          <p:spTgt spid="58"/>
                                        </p:tgtEl>
                                        <p:attrNameLst>
                                          <p:attrName>ppt_x</p:attrName>
                                        </p:attrNameLst>
                                      </p:cBhvr>
                                      <p:tavLst>
                                        <p:tav tm="0">
                                          <p:val>
                                            <p:strVal val="#ppt_x"/>
                                          </p:val>
                                        </p:tav>
                                        <p:tav tm="100000">
                                          <p:val>
                                            <p:strVal val="#ppt_x"/>
                                          </p:val>
                                        </p:tav>
                                      </p:tavLst>
                                    </p:anim>
                                    <p:anim calcmode="lin" valueType="num">
                                      <p:cBhvr additive="base">
                                        <p:cTn id="17" dur="500" fill="hold"/>
                                        <p:tgtEl>
                                          <p:spTgt spid="58"/>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75"/>
                                        </p:tgtEl>
                                        <p:attrNameLst>
                                          <p:attrName>style.visibility</p:attrName>
                                        </p:attrNameLst>
                                      </p:cBhvr>
                                      <p:to>
                                        <p:strVal val="visible"/>
                                      </p:to>
                                    </p:set>
                                    <p:anim calcmode="lin" valueType="num">
                                      <p:cBhvr additive="base">
                                        <p:cTn id="20" dur="500" fill="hold"/>
                                        <p:tgtEl>
                                          <p:spTgt spid="75"/>
                                        </p:tgtEl>
                                        <p:attrNameLst>
                                          <p:attrName>ppt_x</p:attrName>
                                        </p:attrNameLst>
                                      </p:cBhvr>
                                      <p:tavLst>
                                        <p:tav tm="0">
                                          <p:val>
                                            <p:strVal val="#ppt_x"/>
                                          </p:val>
                                        </p:tav>
                                        <p:tav tm="100000">
                                          <p:val>
                                            <p:strVal val="#ppt_x"/>
                                          </p:val>
                                        </p:tav>
                                      </p:tavLst>
                                    </p:anim>
                                    <p:anim calcmode="lin" valueType="num">
                                      <p:cBhvr additive="base">
                                        <p:cTn id="21" dur="500" fill="hold"/>
                                        <p:tgtEl>
                                          <p:spTgt spid="75"/>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81"/>
                                        </p:tgtEl>
                                        <p:attrNameLst>
                                          <p:attrName>style.visibility</p:attrName>
                                        </p:attrNameLst>
                                      </p:cBhvr>
                                      <p:to>
                                        <p:strVal val="visible"/>
                                      </p:to>
                                    </p:set>
                                    <p:anim calcmode="lin" valueType="num">
                                      <p:cBhvr additive="base">
                                        <p:cTn id="24" dur="500" fill="hold"/>
                                        <p:tgtEl>
                                          <p:spTgt spid="81"/>
                                        </p:tgtEl>
                                        <p:attrNameLst>
                                          <p:attrName>ppt_x</p:attrName>
                                        </p:attrNameLst>
                                      </p:cBhvr>
                                      <p:tavLst>
                                        <p:tav tm="0">
                                          <p:val>
                                            <p:strVal val="#ppt_x"/>
                                          </p:val>
                                        </p:tav>
                                        <p:tav tm="100000">
                                          <p:val>
                                            <p:strVal val="#ppt_x"/>
                                          </p:val>
                                        </p:tav>
                                      </p:tavLst>
                                    </p:anim>
                                    <p:anim calcmode="lin" valueType="num">
                                      <p:cBhvr additive="base">
                                        <p:cTn id="25" dur="500" fill="hold"/>
                                        <p:tgtEl>
                                          <p:spTgt spid="81"/>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87"/>
                                        </p:tgtEl>
                                        <p:attrNameLst>
                                          <p:attrName>style.visibility</p:attrName>
                                        </p:attrNameLst>
                                      </p:cBhvr>
                                      <p:to>
                                        <p:strVal val="visible"/>
                                      </p:to>
                                    </p:set>
                                    <p:anim calcmode="lin" valueType="num">
                                      <p:cBhvr additive="base">
                                        <p:cTn id="28" dur="500" fill="hold"/>
                                        <p:tgtEl>
                                          <p:spTgt spid="87"/>
                                        </p:tgtEl>
                                        <p:attrNameLst>
                                          <p:attrName>ppt_x</p:attrName>
                                        </p:attrNameLst>
                                      </p:cBhvr>
                                      <p:tavLst>
                                        <p:tav tm="0">
                                          <p:val>
                                            <p:strVal val="#ppt_x"/>
                                          </p:val>
                                        </p:tav>
                                        <p:tav tm="100000">
                                          <p:val>
                                            <p:strVal val="#ppt_x"/>
                                          </p:val>
                                        </p:tav>
                                      </p:tavLst>
                                    </p:anim>
                                    <p:anim calcmode="lin" valueType="num">
                                      <p:cBhvr additive="base">
                                        <p:cTn id="29" dur="500" fill="hold"/>
                                        <p:tgtEl>
                                          <p:spTgt spid="87"/>
                                        </p:tgtEl>
                                        <p:attrNameLst>
                                          <p:attrName>ppt_y</p:attrName>
                                        </p:attrNameLst>
                                      </p:cBhvr>
                                      <p:tavLst>
                                        <p:tav tm="0">
                                          <p:val>
                                            <p:strVal val="1+#ppt_h/2"/>
                                          </p:val>
                                        </p:tav>
                                        <p:tav tm="100000">
                                          <p:val>
                                            <p:strVal val="#ppt_y"/>
                                          </p:val>
                                        </p:tav>
                                      </p:tavLst>
                                    </p:anim>
                                  </p:childTnLst>
                                </p:cTn>
                              </p:par>
                              <p:par>
                                <p:cTn id="30" presetID="2" presetClass="entr" presetSubtype="4" fill="hold" nodeType="with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fill="hold"/>
                                        <p:tgtEl>
                                          <p:spTgt spid="2"/>
                                        </p:tgtEl>
                                        <p:attrNameLst>
                                          <p:attrName>ppt_x</p:attrName>
                                        </p:attrNameLst>
                                      </p:cBhvr>
                                      <p:tavLst>
                                        <p:tav tm="0">
                                          <p:val>
                                            <p:strVal val="#ppt_x"/>
                                          </p:val>
                                        </p:tav>
                                        <p:tav tm="100000">
                                          <p:val>
                                            <p:strVal val="#ppt_x"/>
                                          </p:val>
                                        </p:tav>
                                      </p:tavLst>
                                    </p:anim>
                                    <p:anim calcmode="lin" valueType="num">
                                      <p:cBhvr additive="base">
                                        <p:cTn id="33" dur="500" fill="hold"/>
                                        <p:tgtEl>
                                          <p:spTgt spid="2"/>
                                        </p:tgtEl>
                                        <p:attrNameLst>
                                          <p:attrName>ppt_y</p:attrName>
                                        </p:attrNameLst>
                                      </p:cBhvr>
                                      <p:tavLst>
                                        <p:tav tm="0">
                                          <p:val>
                                            <p:strVal val="1+#ppt_h/2"/>
                                          </p:val>
                                        </p:tav>
                                        <p:tav tm="100000">
                                          <p:val>
                                            <p:strVal val="#ppt_y"/>
                                          </p:val>
                                        </p:tav>
                                      </p:tavLst>
                                    </p:anim>
                                  </p:childTnLst>
                                </p:cTn>
                              </p:par>
                            </p:childTnLst>
                          </p:cTn>
                        </p:par>
                        <p:par>
                          <p:cTn id="34" fill="hold">
                            <p:stCondLst>
                              <p:cond delay="1000"/>
                            </p:stCondLst>
                            <p:childTnLst>
                              <p:par>
                                <p:cTn id="35" presetID="22" presetClass="entr" presetSubtype="1" fill="hold" nodeType="after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wipe(up)">
                                      <p:cBhvr>
                                        <p:cTn id="3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圆角矩形 16"/>
          <p:cNvSpPr/>
          <p:nvPr/>
        </p:nvSpPr>
        <p:spPr>
          <a:xfrm>
            <a:off x="3660352" y="395270"/>
            <a:ext cx="4871297" cy="402844"/>
          </a:xfrm>
          <a:prstGeom prst="roundRect">
            <a:avLst>
              <a:gd name="adj" fmla="val 50000"/>
            </a:avLst>
          </a:prstGeom>
          <a:gradFill>
            <a:gsLst>
              <a:gs pos="0">
                <a:srgbClr val="067FC9"/>
              </a:gs>
              <a:gs pos="100000">
                <a:srgbClr val="00B2CA"/>
              </a:gs>
            </a:gsLst>
            <a:lin ang="27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cs typeface="+mn-ea"/>
              </a:rPr>
              <a:t>2.3.</a:t>
            </a:r>
            <a:r>
              <a:rPr lang="en-US" altLang="zh-CN" sz="2000" dirty="0"/>
              <a:t>4  </a:t>
            </a:r>
            <a:r>
              <a:rPr lang="zh-CN" altLang="zh-CN" sz="2000" dirty="0"/>
              <a:t>称呼——与人沟通的开始</a:t>
            </a:r>
            <a:endParaRPr lang="zh-CN" altLang="en-US" sz="2000" dirty="0">
              <a:cs typeface="+mn-ea"/>
            </a:endParaRPr>
          </a:p>
        </p:txBody>
      </p:sp>
      <p:cxnSp>
        <p:nvCxnSpPr>
          <p:cNvPr id="56" name="直接连接符 55"/>
          <p:cNvCxnSpPr/>
          <p:nvPr/>
        </p:nvCxnSpPr>
        <p:spPr>
          <a:xfrm>
            <a:off x="1528917" y="1638039"/>
            <a:ext cx="968476" cy="0"/>
          </a:xfrm>
          <a:prstGeom prst="line">
            <a:avLst/>
          </a:prstGeom>
          <a:ln w="38100" cap="rnd">
            <a:gradFill>
              <a:gsLst>
                <a:gs pos="0">
                  <a:srgbClr val="0091FF"/>
                </a:gs>
                <a:gs pos="100000">
                  <a:srgbClr val="00DDFF"/>
                </a:gs>
              </a:gsLst>
              <a:lin ang="5400000" scaled="1"/>
            </a:gradFill>
          </a:ln>
        </p:spPr>
        <p:style>
          <a:lnRef idx="1">
            <a:schemeClr val="accent1"/>
          </a:lnRef>
          <a:fillRef idx="0">
            <a:schemeClr val="accent1"/>
          </a:fillRef>
          <a:effectRef idx="0">
            <a:schemeClr val="accent1"/>
          </a:effectRef>
          <a:fontRef idx="minor">
            <a:schemeClr val="tx1"/>
          </a:fontRef>
        </p:style>
      </p:cxnSp>
      <p:sp>
        <p:nvSpPr>
          <p:cNvPr id="67" name="文本框 66"/>
          <p:cNvSpPr txBox="1"/>
          <p:nvPr/>
        </p:nvSpPr>
        <p:spPr>
          <a:xfrm>
            <a:off x="1431928" y="1199471"/>
            <a:ext cx="9317133" cy="417358"/>
          </a:xfrm>
          <a:prstGeom prst="rect">
            <a:avLst/>
          </a:prstGeom>
          <a:noFill/>
        </p:spPr>
        <p:txBody>
          <a:bodyPr wrap="square" rtlCol="0">
            <a:spAutoFit/>
          </a:bodyPr>
          <a:lstStyle>
            <a:defPPr>
              <a:defRPr lang="en-US"/>
            </a:defPPr>
            <a:lvl1pPr latinLnBrk="1">
              <a:lnSpc>
                <a:spcPct val="130000"/>
              </a:lnSpc>
              <a:buClr>
                <a:srgbClr val="068DC9"/>
              </a:buClr>
              <a:defRPr sz="1600" b="1"/>
            </a:lvl1pPr>
          </a:lstStyle>
          <a:p>
            <a:r>
              <a:rPr lang="zh-CN" altLang="zh-CN" sz="1800" b="0" dirty="0"/>
              <a:t>在人际交往中，称呼反映着自身的教养，体现着双方关系的程度和社会风尚</a:t>
            </a:r>
          </a:p>
        </p:txBody>
      </p:sp>
      <p:grpSp>
        <p:nvGrpSpPr>
          <p:cNvPr id="2" name="组合 1"/>
          <p:cNvGrpSpPr/>
          <p:nvPr/>
        </p:nvGrpSpPr>
        <p:grpSpPr>
          <a:xfrm>
            <a:off x="598844" y="1996179"/>
            <a:ext cx="4637917" cy="1851098"/>
            <a:chOff x="598844" y="1996179"/>
            <a:chExt cx="4637917" cy="1851098"/>
          </a:xfrm>
        </p:grpSpPr>
        <p:cxnSp>
          <p:nvCxnSpPr>
            <p:cNvPr id="113" name="直接连接符 112"/>
            <p:cNvCxnSpPr/>
            <p:nvPr/>
          </p:nvCxnSpPr>
          <p:spPr>
            <a:xfrm flipH="1">
              <a:off x="1734127" y="2993627"/>
              <a:ext cx="402454" cy="1"/>
            </a:xfrm>
            <a:prstGeom prst="line">
              <a:avLst/>
            </a:prstGeom>
            <a:solidFill>
              <a:srgbClr val="00A1D8"/>
            </a:solidFill>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nvGrpSpPr>
            <p:cNvPr id="114" name="组合 113"/>
            <p:cNvGrpSpPr/>
            <p:nvPr/>
          </p:nvGrpSpPr>
          <p:grpSpPr>
            <a:xfrm>
              <a:off x="598844" y="2342285"/>
              <a:ext cx="1230320" cy="1216396"/>
              <a:chOff x="5301155" y="2830002"/>
              <a:chExt cx="1323381" cy="1308404"/>
            </a:xfrm>
          </p:grpSpPr>
          <p:sp>
            <p:nvSpPr>
              <p:cNvPr id="115" name="椭圆 114"/>
              <p:cNvSpPr/>
              <p:nvPr/>
            </p:nvSpPr>
            <p:spPr>
              <a:xfrm>
                <a:off x="5316132" y="2830002"/>
                <a:ext cx="1308404" cy="1308404"/>
              </a:xfrm>
              <a:prstGeom prst="ellipse">
                <a:avLst/>
              </a:prstGeom>
              <a:gradFill>
                <a:gsLst>
                  <a:gs pos="0">
                    <a:srgbClr val="067FC9"/>
                  </a:gs>
                  <a:gs pos="100000">
                    <a:srgbClr val="00B2CA"/>
                  </a:gs>
                </a:gsLst>
                <a:lin ang="27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dirty="0">
                  <a:cs typeface="+mn-ea"/>
                  <a:sym typeface="+mn-lt"/>
                </a:endParaRPr>
              </a:p>
            </p:txBody>
          </p:sp>
          <p:sp>
            <p:nvSpPr>
              <p:cNvPr id="116" name="TextBox 24"/>
              <p:cNvSpPr txBox="1"/>
              <p:nvPr/>
            </p:nvSpPr>
            <p:spPr>
              <a:xfrm>
                <a:off x="5301155" y="3260727"/>
                <a:ext cx="1323381" cy="397268"/>
              </a:xfrm>
              <a:prstGeom prst="rect">
                <a:avLst/>
              </a:prstGeom>
              <a:noFill/>
            </p:spPr>
            <p:txBody>
              <a:bodyPr wrap="square" lIns="0" tIns="0" rIns="0" bIns="0" rtlCol="0">
                <a:spAutoFit/>
              </a:bodyPr>
              <a:lstStyle/>
              <a:p>
                <a:pPr algn="ctr"/>
                <a:r>
                  <a:rPr lang="zh-CN" altLang="en-US" b="1" dirty="0">
                    <a:solidFill>
                      <a:schemeClr val="bg1"/>
                    </a:solidFill>
                    <a:cs typeface="+mn-ea"/>
                    <a:sym typeface="+mn-lt"/>
                  </a:rPr>
                  <a:t>重点</a:t>
                </a:r>
                <a:endParaRPr lang="en-US" altLang="zh-CN" b="1" dirty="0">
                  <a:solidFill>
                    <a:schemeClr val="bg1"/>
                  </a:solidFill>
                  <a:cs typeface="+mn-ea"/>
                  <a:sym typeface="+mn-lt"/>
                </a:endParaRPr>
              </a:p>
            </p:txBody>
          </p:sp>
        </p:grpSp>
        <p:cxnSp>
          <p:nvCxnSpPr>
            <p:cNvPr id="117" name="直接连接符 116"/>
            <p:cNvCxnSpPr/>
            <p:nvPr/>
          </p:nvCxnSpPr>
          <p:spPr>
            <a:xfrm>
              <a:off x="2136581" y="2227011"/>
              <a:ext cx="0" cy="1389434"/>
            </a:xfrm>
            <a:prstGeom prst="line">
              <a:avLst/>
            </a:prstGeom>
            <a:solidFill>
              <a:srgbClr val="00A1D8"/>
            </a:solidFill>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8" name="直接连接符 117"/>
            <p:cNvCxnSpPr/>
            <p:nvPr/>
          </p:nvCxnSpPr>
          <p:spPr>
            <a:xfrm flipH="1" flipV="1">
              <a:off x="2136581" y="2221555"/>
              <a:ext cx="402456" cy="1"/>
            </a:xfrm>
            <a:prstGeom prst="line">
              <a:avLst/>
            </a:prstGeom>
            <a:solidFill>
              <a:srgbClr val="00A1D8"/>
            </a:solidFill>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nvGrpSpPr>
            <p:cNvPr id="119" name="组合 118"/>
            <p:cNvGrpSpPr/>
            <p:nvPr/>
          </p:nvGrpSpPr>
          <p:grpSpPr>
            <a:xfrm>
              <a:off x="2377888" y="1996179"/>
              <a:ext cx="2858873" cy="461665"/>
              <a:chOff x="3168302" y="3275242"/>
              <a:chExt cx="2858873" cy="461665"/>
            </a:xfrm>
            <a:effectLst/>
          </p:grpSpPr>
          <p:sp>
            <p:nvSpPr>
              <p:cNvPr id="120" name="圆角矩形 119"/>
              <p:cNvSpPr/>
              <p:nvPr/>
            </p:nvSpPr>
            <p:spPr>
              <a:xfrm>
                <a:off x="3168302" y="3293265"/>
                <a:ext cx="2858873" cy="425620"/>
              </a:xfrm>
              <a:prstGeom prst="roundRect">
                <a:avLst>
                  <a:gd name="adj" fmla="val 50000"/>
                </a:avLst>
              </a:prstGeom>
              <a:gradFill>
                <a:gsLst>
                  <a:gs pos="0">
                    <a:srgbClr val="067FC9"/>
                  </a:gs>
                  <a:gs pos="100000">
                    <a:srgbClr val="00B2CA"/>
                  </a:gs>
                </a:gsLst>
                <a:lin ang="27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dirty="0">
                  <a:solidFill>
                    <a:schemeClr val="bg1"/>
                  </a:solidFill>
                  <a:cs typeface="+mn-ea"/>
                  <a:sym typeface="+mn-lt"/>
                </a:endParaRPr>
              </a:p>
            </p:txBody>
          </p:sp>
          <p:sp>
            <p:nvSpPr>
              <p:cNvPr id="121" name="文本框 120"/>
              <p:cNvSpPr txBox="1"/>
              <p:nvPr/>
            </p:nvSpPr>
            <p:spPr>
              <a:xfrm>
                <a:off x="3647185" y="3309744"/>
                <a:ext cx="2193178" cy="400110"/>
              </a:xfrm>
              <a:prstGeom prst="rect">
                <a:avLst/>
              </a:prstGeom>
              <a:noFill/>
            </p:spPr>
            <p:txBody>
              <a:bodyPr wrap="square" rtlCol="0">
                <a:spAutoFit/>
              </a:bodyPr>
              <a:lstStyle/>
              <a:p>
                <a:pPr latinLnBrk="1"/>
                <a:r>
                  <a:rPr lang="zh-CN" altLang="zh-CN" sz="2000" dirty="0">
                    <a:solidFill>
                      <a:schemeClr val="bg1"/>
                    </a:solidFill>
                  </a:rPr>
                  <a:t>职场性称呼</a:t>
                </a:r>
                <a:endParaRPr lang="zh-CN" altLang="zh-CN" sz="2000" b="1" dirty="0">
                  <a:solidFill>
                    <a:schemeClr val="bg1"/>
                  </a:solidFill>
                  <a:cs typeface="+mn-ea"/>
                  <a:sym typeface="+mn-lt"/>
                </a:endParaRPr>
              </a:p>
            </p:txBody>
          </p:sp>
          <p:grpSp>
            <p:nvGrpSpPr>
              <p:cNvPr id="122" name="组合 121"/>
              <p:cNvGrpSpPr/>
              <p:nvPr/>
            </p:nvGrpSpPr>
            <p:grpSpPr>
              <a:xfrm>
                <a:off x="3239728" y="3275242"/>
                <a:ext cx="321590" cy="461665"/>
                <a:chOff x="3248461" y="1558000"/>
                <a:chExt cx="321590" cy="461665"/>
              </a:xfrm>
            </p:grpSpPr>
            <p:sp>
              <p:nvSpPr>
                <p:cNvPr id="123" name="文本框 122"/>
                <p:cNvSpPr txBox="1"/>
                <p:nvPr/>
              </p:nvSpPr>
              <p:spPr>
                <a:xfrm>
                  <a:off x="3248461" y="1558000"/>
                  <a:ext cx="321590" cy="461665"/>
                </a:xfrm>
                <a:prstGeom prst="rect">
                  <a:avLst/>
                </a:prstGeom>
                <a:noFill/>
              </p:spPr>
              <p:txBody>
                <a:bodyPr wrap="square" rtlCol="0">
                  <a:spAutoFit/>
                </a:bodyPr>
                <a:lstStyle/>
                <a:p>
                  <a:pPr algn="l" fontAlgn="auto">
                    <a:spcBef>
                      <a:spcPts val="0"/>
                    </a:spcBef>
                    <a:spcAft>
                      <a:spcPts val="0"/>
                    </a:spcAft>
                  </a:pPr>
                  <a:r>
                    <a:rPr lang="en-US" altLang="zh-CN" dirty="0">
                      <a:solidFill>
                        <a:schemeClr val="bg1"/>
                      </a:solidFill>
                      <a:cs typeface="+mn-ea"/>
                      <a:sym typeface="+mn-lt"/>
                    </a:rPr>
                    <a:t>1</a:t>
                  </a:r>
                  <a:endParaRPr lang="zh-CN" altLang="en-US" dirty="0">
                    <a:solidFill>
                      <a:schemeClr val="bg1"/>
                    </a:solidFill>
                    <a:cs typeface="+mn-ea"/>
                    <a:sym typeface="+mn-lt"/>
                  </a:endParaRPr>
                </a:p>
              </p:txBody>
            </p:sp>
            <p:sp>
              <p:nvSpPr>
                <p:cNvPr id="124" name="椭圆 123"/>
                <p:cNvSpPr/>
                <p:nvPr/>
              </p:nvSpPr>
              <p:spPr>
                <a:xfrm>
                  <a:off x="3249781" y="1618925"/>
                  <a:ext cx="318950" cy="318950"/>
                </a:xfrm>
                <a:prstGeom prst="ellipse">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grpSp>
        </p:grpSp>
        <p:grpSp>
          <p:nvGrpSpPr>
            <p:cNvPr id="125" name="组合 124"/>
            <p:cNvGrpSpPr/>
            <p:nvPr/>
          </p:nvGrpSpPr>
          <p:grpSpPr>
            <a:xfrm>
              <a:off x="2377888" y="3385612"/>
              <a:ext cx="2858873" cy="461665"/>
              <a:chOff x="3168302" y="3275242"/>
              <a:chExt cx="2858873" cy="461665"/>
            </a:xfrm>
            <a:effectLst/>
          </p:grpSpPr>
          <p:sp>
            <p:nvSpPr>
              <p:cNvPr id="126" name="圆角矩形 125"/>
              <p:cNvSpPr/>
              <p:nvPr/>
            </p:nvSpPr>
            <p:spPr>
              <a:xfrm>
                <a:off x="3168302" y="3293265"/>
                <a:ext cx="2858873" cy="425620"/>
              </a:xfrm>
              <a:prstGeom prst="roundRect">
                <a:avLst>
                  <a:gd name="adj" fmla="val 50000"/>
                </a:avLst>
              </a:prstGeom>
              <a:gradFill>
                <a:gsLst>
                  <a:gs pos="0">
                    <a:srgbClr val="067FC9"/>
                  </a:gs>
                  <a:gs pos="100000">
                    <a:srgbClr val="00B2CA"/>
                  </a:gs>
                </a:gsLst>
                <a:lin ang="27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dirty="0">
                  <a:solidFill>
                    <a:schemeClr val="bg1"/>
                  </a:solidFill>
                  <a:cs typeface="+mn-ea"/>
                  <a:sym typeface="+mn-lt"/>
                </a:endParaRPr>
              </a:p>
            </p:txBody>
          </p:sp>
          <p:sp>
            <p:nvSpPr>
              <p:cNvPr id="127" name="文本框 126"/>
              <p:cNvSpPr txBox="1"/>
              <p:nvPr/>
            </p:nvSpPr>
            <p:spPr>
              <a:xfrm>
                <a:off x="3647185" y="3309744"/>
                <a:ext cx="2193178" cy="400110"/>
              </a:xfrm>
              <a:prstGeom prst="rect">
                <a:avLst/>
              </a:prstGeom>
              <a:noFill/>
            </p:spPr>
            <p:txBody>
              <a:bodyPr wrap="square" rtlCol="0">
                <a:spAutoFit/>
              </a:bodyPr>
              <a:lstStyle/>
              <a:p>
                <a:pPr latinLnBrk="1"/>
                <a:r>
                  <a:rPr lang="zh-CN" altLang="zh-CN" sz="2000" dirty="0">
                    <a:solidFill>
                      <a:schemeClr val="bg1"/>
                    </a:solidFill>
                  </a:rPr>
                  <a:t>姓名性称呼</a:t>
                </a:r>
                <a:endParaRPr lang="zh-CN" altLang="zh-CN" sz="2000" dirty="0">
                  <a:solidFill>
                    <a:schemeClr val="bg1"/>
                  </a:solidFill>
                  <a:cs typeface="+mn-ea"/>
                  <a:sym typeface="+mn-lt"/>
                </a:endParaRPr>
              </a:p>
            </p:txBody>
          </p:sp>
          <p:grpSp>
            <p:nvGrpSpPr>
              <p:cNvPr id="128" name="组合 127"/>
              <p:cNvGrpSpPr/>
              <p:nvPr/>
            </p:nvGrpSpPr>
            <p:grpSpPr>
              <a:xfrm>
                <a:off x="3239728" y="3275242"/>
                <a:ext cx="321590" cy="461665"/>
                <a:chOff x="3248461" y="1558000"/>
                <a:chExt cx="321590" cy="461665"/>
              </a:xfrm>
            </p:grpSpPr>
            <p:sp>
              <p:nvSpPr>
                <p:cNvPr id="129" name="文本框 128"/>
                <p:cNvSpPr txBox="1"/>
                <p:nvPr/>
              </p:nvSpPr>
              <p:spPr>
                <a:xfrm>
                  <a:off x="3248461" y="1558000"/>
                  <a:ext cx="321590" cy="461665"/>
                </a:xfrm>
                <a:prstGeom prst="rect">
                  <a:avLst/>
                </a:prstGeom>
                <a:noFill/>
              </p:spPr>
              <p:txBody>
                <a:bodyPr wrap="square" rtlCol="0">
                  <a:spAutoFit/>
                </a:bodyPr>
                <a:lstStyle/>
                <a:p>
                  <a:pPr algn="l" fontAlgn="auto">
                    <a:spcBef>
                      <a:spcPts val="0"/>
                    </a:spcBef>
                    <a:spcAft>
                      <a:spcPts val="0"/>
                    </a:spcAft>
                  </a:pPr>
                  <a:r>
                    <a:rPr lang="en-US" altLang="zh-CN" dirty="0">
                      <a:solidFill>
                        <a:schemeClr val="bg1"/>
                      </a:solidFill>
                      <a:cs typeface="+mn-ea"/>
                      <a:sym typeface="+mn-lt"/>
                    </a:rPr>
                    <a:t>2</a:t>
                  </a:r>
                  <a:endParaRPr lang="zh-CN" altLang="en-US" dirty="0">
                    <a:solidFill>
                      <a:schemeClr val="bg1"/>
                    </a:solidFill>
                    <a:cs typeface="+mn-ea"/>
                    <a:sym typeface="+mn-lt"/>
                  </a:endParaRPr>
                </a:p>
              </p:txBody>
            </p:sp>
            <p:sp>
              <p:nvSpPr>
                <p:cNvPr id="130" name="椭圆 129"/>
                <p:cNvSpPr/>
                <p:nvPr/>
              </p:nvSpPr>
              <p:spPr>
                <a:xfrm>
                  <a:off x="3249781" y="1618925"/>
                  <a:ext cx="318950" cy="318950"/>
                </a:xfrm>
                <a:prstGeom prst="ellipse">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grpSp>
        </p:grpSp>
        <p:cxnSp>
          <p:nvCxnSpPr>
            <p:cNvPr id="131" name="直接连接符 130"/>
            <p:cNvCxnSpPr/>
            <p:nvPr/>
          </p:nvCxnSpPr>
          <p:spPr>
            <a:xfrm flipH="1" flipV="1">
              <a:off x="2136581" y="3616444"/>
              <a:ext cx="402456" cy="1"/>
            </a:xfrm>
            <a:prstGeom prst="line">
              <a:avLst/>
            </a:prstGeom>
            <a:solidFill>
              <a:srgbClr val="00A1D8"/>
            </a:solidFill>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sp>
        <p:nvSpPr>
          <p:cNvPr id="132" name="文本框 131"/>
          <p:cNvSpPr txBox="1"/>
          <p:nvPr/>
        </p:nvSpPr>
        <p:spPr>
          <a:xfrm>
            <a:off x="2611783" y="2466420"/>
            <a:ext cx="5517986" cy="587084"/>
          </a:xfrm>
          <a:prstGeom prst="rect">
            <a:avLst/>
          </a:prstGeom>
          <a:noFill/>
        </p:spPr>
        <p:txBody>
          <a:bodyPr wrap="square" rtlCol="0">
            <a:spAutoFit/>
          </a:bodyPr>
          <a:lstStyle/>
          <a:p>
            <a:pPr marL="285750" indent="-285750" latinLnBrk="1">
              <a:lnSpc>
                <a:spcPct val="130000"/>
              </a:lnSpc>
              <a:buClr>
                <a:srgbClr val="068DC9"/>
              </a:buClr>
              <a:buFont typeface="Wingdings" panose="05000000000000000000" pitchFamily="2" charset="2"/>
              <a:buChar char="l"/>
            </a:pPr>
            <a:r>
              <a:rPr lang="zh-CN" altLang="zh-CN" sz="1300" dirty="0"/>
              <a:t>以交往对象的职务、职称等相称，如、“陈经理”、“郑老师”之类，以示身份有别、尊敬有加，这是一种常见的称呼</a:t>
            </a:r>
            <a:endParaRPr lang="zh-CN" altLang="zh-CN" sz="1300" b="1" dirty="0">
              <a:solidFill>
                <a:schemeClr val="tx1">
                  <a:lumMod val="75000"/>
                  <a:lumOff val="25000"/>
                </a:schemeClr>
              </a:solidFill>
              <a:cs typeface="+mn-ea"/>
              <a:sym typeface="+mn-lt"/>
            </a:endParaRPr>
          </a:p>
        </p:txBody>
      </p:sp>
      <p:sp>
        <p:nvSpPr>
          <p:cNvPr id="133" name="文本框 132"/>
          <p:cNvSpPr txBox="1"/>
          <p:nvPr/>
        </p:nvSpPr>
        <p:spPr>
          <a:xfrm>
            <a:off x="2611783" y="3832082"/>
            <a:ext cx="5517986" cy="327013"/>
          </a:xfrm>
          <a:prstGeom prst="rect">
            <a:avLst/>
          </a:prstGeom>
          <a:noFill/>
        </p:spPr>
        <p:txBody>
          <a:bodyPr wrap="square" rtlCol="0">
            <a:spAutoFit/>
          </a:bodyPr>
          <a:lstStyle/>
          <a:p>
            <a:pPr marL="285750" indent="-285750" latinLnBrk="1">
              <a:lnSpc>
                <a:spcPct val="130000"/>
              </a:lnSpc>
              <a:buClr>
                <a:srgbClr val="068DC9"/>
              </a:buClr>
              <a:buFont typeface="Wingdings" panose="05000000000000000000" pitchFamily="2" charset="2"/>
              <a:buChar char="l"/>
            </a:pPr>
            <a:r>
              <a:rPr lang="zh-CN" altLang="zh-CN" sz="1300" dirty="0"/>
              <a:t>其一，连名带姓称呼，显得比较生硬，只在开会等少数场合使用</a:t>
            </a:r>
            <a:endParaRPr lang="zh-CN" altLang="zh-CN" sz="1300" b="1" dirty="0">
              <a:solidFill>
                <a:schemeClr val="tx1">
                  <a:lumMod val="75000"/>
                  <a:lumOff val="25000"/>
                </a:schemeClr>
              </a:solidFill>
              <a:cs typeface="+mn-ea"/>
              <a:sym typeface="+mn-lt"/>
            </a:endParaRPr>
          </a:p>
        </p:txBody>
      </p:sp>
      <p:sp>
        <p:nvSpPr>
          <p:cNvPr id="134" name="文本框 133"/>
          <p:cNvSpPr txBox="1"/>
          <p:nvPr/>
        </p:nvSpPr>
        <p:spPr>
          <a:xfrm>
            <a:off x="2611782" y="4197732"/>
            <a:ext cx="8467895" cy="587084"/>
          </a:xfrm>
          <a:prstGeom prst="rect">
            <a:avLst/>
          </a:prstGeom>
          <a:noFill/>
        </p:spPr>
        <p:txBody>
          <a:bodyPr wrap="square" rtlCol="0">
            <a:spAutoFit/>
          </a:bodyPr>
          <a:lstStyle/>
          <a:p>
            <a:pPr marL="285750" indent="-285750" latinLnBrk="1">
              <a:lnSpc>
                <a:spcPct val="130000"/>
              </a:lnSpc>
              <a:buClr>
                <a:srgbClr val="068DC9"/>
              </a:buClr>
              <a:buFont typeface="Wingdings" panose="05000000000000000000" pitchFamily="2" charset="2"/>
              <a:buChar char="l"/>
            </a:pPr>
            <a:r>
              <a:rPr lang="zh-CN" altLang="zh-CN" sz="1300" dirty="0"/>
              <a:t>其二，只呼其姓，并在姓前加上“老、小”等前缀，如“老张”、“小黄”，比较尊敬随和，也较常用</a:t>
            </a:r>
            <a:r>
              <a:rPr lang="en-US" altLang="zh-CN" sz="1300" dirty="0"/>
              <a:t>;</a:t>
            </a:r>
            <a:r>
              <a:rPr lang="zh-CN" altLang="zh-CN" sz="1300" dirty="0"/>
              <a:t>姓加后缀，如“王老”之类则尊敬有加，只能对德高望重者</a:t>
            </a:r>
            <a:endParaRPr lang="zh-CN" altLang="zh-CN" sz="1300" b="1" dirty="0">
              <a:solidFill>
                <a:schemeClr val="tx1">
                  <a:lumMod val="75000"/>
                  <a:lumOff val="25000"/>
                </a:schemeClr>
              </a:solidFill>
              <a:cs typeface="+mn-ea"/>
              <a:sym typeface="+mn-lt"/>
            </a:endParaRPr>
          </a:p>
        </p:txBody>
      </p:sp>
      <p:sp>
        <p:nvSpPr>
          <p:cNvPr id="135" name="文本框 134"/>
          <p:cNvSpPr txBox="1"/>
          <p:nvPr/>
        </p:nvSpPr>
        <p:spPr>
          <a:xfrm>
            <a:off x="2611782" y="4786529"/>
            <a:ext cx="8467895" cy="1107226"/>
          </a:xfrm>
          <a:prstGeom prst="rect">
            <a:avLst/>
          </a:prstGeom>
          <a:noFill/>
        </p:spPr>
        <p:txBody>
          <a:bodyPr wrap="square" rtlCol="0">
            <a:spAutoFit/>
          </a:bodyPr>
          <a:lstStyle/>
          <a:p>
            <a:pPr marL="285750" indent="-285750" latinLnBrk="1">
              <a:lnSpc>
                <a:spcPct val="130000"/>
              </a:lnSpc>
              <a:buClr>
                <a:srgbClr val="068DC9"/>
              </a:buClr>
              <a:buFont typeface="Wingdings" panose="05000000000000000000" pitchFamily="2" charset="2"/>
              <a:buChar char="l"/>
            </a:pPr>
            <a:r>
              <a:rPr lang="zh-CN" altLang="zh-CN" sz="1300" dirty="0"/>
              <a:t>其三，只称其名，比较亲切，常用于长辈称呼晚辈，在亲友、同学、同事、邻里之间使用。泛称性称呼：对未知其姓名职务身份者，可用泛尊称。在公司、服务行业对男士称“先生”、已婚女性称“女士”</a:t>
            </a:r>
            <a:r>
              <a:rPr lang="en-US" altLang="zh-CN" sz="1300" dirty="0"/>
              <a:t>;</a:t>
            </a:r>
            <a:r>
              <a:rPr lang="zh-CN" altLang="zh-CN" sz="1300" dirty="0"/>
              <a:t>购物、问路等场合常用同志、师傅、老板之类的泛称，也可用“大哥”、“大姐”、“叔叔”、“阿姨”之类带亲缘性的称呼，显得更为亲切</a:t>
            </a:r>
            <a:endParaRPr lang="zh-CN" altLang="zh-CN" sz="1300" b="1" dirty="0">
              <a:solidFill>
                <a:schemeClr val="tx1">
                  <a:lumMod val="75000"/>
                  <a:lumOff val="25000"/>
                </a:schemeClr>
              </a:solidFill>
              <a:cs typeface="+mn-ea"/>
              <a:sym typeface="+mn-lt"/>
            </a:endParaRPr>
          </a:p>
        </p:txBody>
      </p:sp>
      <p:sp>
        <p:nvSpPr>
          <p:cNvPr id="137" name="圆角矩形 136"/>
          <p:cNvSpPr/>
          <p:nvPr/>
        </p:nvSpPr>
        <p:spPr>
          <a:xfrm>
            <a:off x="3807325" y="6294474"/>
            <a:ext cx="4577351" cy="455304"/>
          </a:xfrm>
          <a:prstGeom prst="roundRect">
            <a:avLst>
              <a:gd name="adj" fmla="val 50000"/>
            </a:avLst>
          </a:prstGeom>
          <a:noFill/>
          <a:ln w="0">
            <a:solidFill>
              <a:schemeClr val="tx1">
                <a:lumMod val="65000"/>
                <a:lumOff val="35000"/>
              </a:schemeClr>
            </a:solidFill>
          </a:ln>
          <a:effectLst>
            <a:outerShdw blurRad="444500" dist="254000" dir="8100000" sx="71000" sy="71000" algn="tr"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200" dirty="0">
                <a:solidFill>
                  <a:schemeClr val="tx1">
                    <a:lumMod val="65000"/>
                    <a:lumOff val="35000"/>
                  </a:schemeClr>
                </a:solidFill>
                <a:sym typeface="+mn-lt"/>
              </a:rPr>
              <a:t>2.3  </a:t>
            </a:r>
            <a:r>
              <a:rPr lang="zh-CN" altLang="en-US" sz="2200" dirty="0">
                <a:solidFill>
                  <a:schemeClr val="tx1">
                    <a:lumMod val="65000"/>
                    <a:lumOff val="35000"/>
                  </a:schemeClr>
                </a:solidFill>
                <a:sym typeface="+mn-lt"/>
              </a:rPr>
              <a:t>言语篇</a:t>
            </a:r>
          </a:p>
        </p:txBody>
      </p:sp>
    </p:spTree>
  </p:cSld>
  <p:clrMapOvr>
    <a:masterClrMapping/>
  </p:clrMapOvr>
  <p:transition spd="slow" advTm="2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1+#ppt_w/2"/>
                                          </p:val>
                                        </p:tav>
                                        <p:tav tm="100000">
                                          <p:val>
                                            <p:strVal val="#ppt_x"/>
                                          </p:val>
                                        </p:tav>
                                      </p:tavLst>
                                    </p:anim>
                                    <p:anim calcmode="lin" valueType="num">
                                      <p:cBhvr additive="base">
                                        <p:cTn id="8" dur="500" fill="hold"/>
                                        <p:tgtEl>
                                          <p:spTgt spid="1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56"/>
                                        </p:tgtEl>
                                        <p:attrNameLst>
                                          <p:attrName>style.visibility</p:attrName>
                                        </p:attrNameLst>
                                      </p:cBhvr>
                                      <p:to>
                                        <p:strVal val="visible"/>
                                      </p:to>
                                    </p:set>
                                    <p:animEffect transition="in" filter="wipe(left)">
                                      <p:cBhvr>
                                        <p:cTn id="12" dur="500"/>
                                        <p:tgtEl>
                                          <p:spTgt spid="56"/>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67"/>
                                        </p:tgtEl>
                                        <p:attrNameLst>
                                          <p:attrName>style.visibility</p:attrName>
                                        </p:attrNameLst>
                                      </p:cBhvr>
                                      <p:to>
                                        <p:strVal val="visible"/>
                                      </p:to>
                                    </p:set>
                                    <p:animEffect transition="in" filter="wipe(left)">
                                      <p:cBhvr>
                                        <p:cTn id="15" dur="500"/>
                                        <p:tgtEl>
                                          <p:spTgt spid="67"/>
                                        </p:tgtEl>
                                      </p:cBhvr>
                                    </p:animEffect>
                                  </p:childTnLst>
                                </p:cTn>
                              </p:par>
                            </p:childTnLst>
                          </p:cTn>
                        </p:par>
                        <p:par>
                          <p:cTn id="16" fill="hold">
                            <p:stCondLst>
                              <p:cond delay="1000"/>
                            </p:stCondLst>
                            <p:childTnLst>
                              <p:par>
                                <p:cTn id="17" presetID="2" presetClass="entr" presetSubtype="8"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0-#ppt_w/2"/>
                                          </p:val>
                                        </p:tav>
                                        <p:tav tm="100000">
                                          <p:val>
                                            <p:strVal val="#ppt_x"/>
                                          </p:val>
                                        </p:tav>
                                      </p:tavLst>
                                    </p:anim>
                                    <p:anim calcmode="lin" valueType="num">
                                      <p:cBhvr additive="base">
                                        <p:cTn id="20" dur="500" fill="hold"/>
                                        <p:tgtEl>
                                          <p:spTgt spid="2"/>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2" presetClass="entr" presetSubtype="2" fill="hold" grpId="0" nodeType="afterEffect">
                                  <p:stCondLst>
                                    <p:cond delay="0"/>
                                  </p:stCondLst>
                                  <p:childTnLst>
                                    <p:set>
                                      <p:cBhvr>
                                        <p:cTn id="23" dur="1" fill="hold">
                                          <p:stCondLst>
                                            <p:cond delay="0"/>
                                          </p:stCondLst>
                                        </p:cTn>
                                        <p:tgtEl>
                                          <p:spTgt spid="132"/>
                                        </p:tgtEl>
                                        <p:attrNameLst>
                                          <p:attrName>style.visibility</p:attrName>
                                        </p:attrNameLst>
                                      </p:cBhvr>
                                      <p:to>
                                        <p:strVal val="visible"/>
                                      </p:to>
                                    </p:set>
                                    <p:anim calcmode="lin" valueType="num">
                                      <p:cBhvr additive="base">
                                        <p:cTn id="24" dur="500" fill="hold"/>
                                        <p:tgtEl>
                                          <p:spTgt spid="132"/>
                                        </p:tgtEl>
                                        <p:attrNameLst>
                                          <p:attrName>ppt_x</p:attrName>
                                        </p:attrNameLst>
                                      </p:cBhvr>
                                      <p:tavLst>
                                        <p:tav tm="0">
                                          <p:val>
                                            <p:strVal val="1+#ppt_w/2"/>
                                          </p:val>
                                        </p:tav>
                                        <p:tav tm="100000">
                                          <p:val>
                                            <p:strVal val="#ppt_x"/>
                                          </p:val>
                                        </p:tav>
                                      </p:tavLst>
                                    </p:anim>
                                    <p:anim calcmode="lin" valueType="num">
                                      <p:cBhvr additive="base">
                                        <p:cTn id="25" dur="500" fill="hold"/>
                                        <p:tgtEl>
                                          <p:spTgt spid="132"/>
                                        </p:tgtEl>
                                        <p:attrNameLst>
                                          <p:attrName>ppt_y</p:attrName>
                                        </p:attrNameLst>
                                      </p:cBhvr>
                                      <p:tavLst>
                                        <p:tav tm="0">
                                          <p:val>
                                            <p:strVal val="#ppt_y"/>
                                          </p:val>
                                        </p:tav>
                                        <p:tav tm="100000">
                                          <p:val>
                                            <p:strVal val="#ppt_y"/>
                                          </p:val>
                                        </p:tav>
                                      </p:tavLst>
                                    </p:anim>
                                  </p:childTnLst>
                                </p:cTn>
                              </p:par>
                              <p:par>
                                <p:cTn id="26" presetID="2" presetClass="entr" presetSubtype="2" fill="hold" grpId="0" nodeType="withEffect">
                                  <p:stCondLst>
                                    <p:cond delay="0"/>
                                  </p:stCondLst>
                                  <p:childTnLst>
                                    <p:set>
                                      <p:cBhvr>
                                        <p:cTn id="27" dur="1" fill="hold">
                                          <p:stCondLst>
                                            <p:cond delay="0"/>
                                          </p:stCondLst>
                                        </p:cTn>
                                        <p:tgtEl>
                                          <p:spTgt spid="133"/>
                                        </p:tgtEl>
                                        <p:attrNameLst>
                                          <p:attrName>style.visibility</p:attrName>
                                        </p:attrNameLst>
                                      </p:cBhvr>
                                      <p:to>
                                        <p:strVal val="visible"/>
                                      </p:to>
                                    </p:set>
                                    <p:anim calcmode="lin" valueType="num">
                                      <p:cBhvr additive="base">
                                        <p:cTn id="28" dur="500" fill="hold"/>
                                        <p:tgtEl>
                                          <p:spTgt spid="133"/>
                                        </p:tgtEl>
                                        <p:attrNameLst>
                                          <p:attrName>ppt_x</p:attrName>
                                        </p:attrNameLst>
                                      </p:cBhvr>
                                      <p:tavLst>
                                        <p:tav tm="0">
                                          <p:val>
                                            <p:strVal val="1+#ppt_w/2"/>
                                          </p:val>
                                        </p:tav>
                                        <p:tav tm="100000">
                                          <p:val>
                                            <p:strVal val="#ppt_x"/>
                                          </p:val>
                                        </p:tav>
                                      </p:tavLst>
                                    </p:anim>
                                    <p:anim calcmode="lin" valueType="num">
                                      <p:cBhvr additive="base">
                                        <p:cTn id="29" dur="500" fill="hold"/>
                                        <p:tgtEl>
                                          <p:spTgt spid="133"/>
                                        </p:tgtEl>
                                        <p:attrNameLst>
                                          <p:attrName>ppt_y</p:attrName>
                                        </p:attrNameLst>
                                      </p:cBhvr>
                                      <p:tavLst>
                                        <p:tav tm="0">
                                          <p:val>
                                            <p:strVal val="#ppt_y"/>
                                          </p:val>
                                        </p:tav>
                                        <p:tav tm="100000">
                                          <p:val>
                                            <p:strVal val="#ppt_y"/>
                                          </p:val>
                                        </p:tav>
                                      </p:tavLst>
                                    </p:anim>
                                  </p:childTnLst>
                                </p:cTn>
                              </p:par>
                              <p:par>
                                <p:cTn id="30" presetID="2" presetClass="entr" presetSubtype="2" fill="hold" grpId="0" nodeType="withEffect">
                                  <p:stCondLst>
                                    <p:cond delay="0"/>
                                  </p:stCondLst>
                                  <p:childTnLst>
                                    <p:set>
                                      <p:cBhvr>
                                        <p:cTn id="31" dur="1" fill="hold">
                                          <p:stCondLst>
                                            <p:cond delay="0"/>
                                          </p:stCondLst>
                                        </p:cTn>
                                        <p:tgtEl>
                                          <p:spTgt spid="134"/>
                                        </p:tgtEl>
                                        <p:attrNameLst>
                                          <p:attrName>style.visibility</p:attrName>
                                        </p:attrNameLst>
                                      </p:cBhvr>
                                      <p:to>
                                        <p:strVal val="visible"/>
                                      </p:to>
                                    </p:set>
                                    <p:anim calcmode="lin" valueType="num">
                                      <p:cBhvr additive="base">
                                        <p:cTn id="32" dur="500" fill="hold"/>
                                        <p:tgtEl>
                                          <p:spTgt spid="134"/>
                                        </p:tgtEl>
                                        <p:attrNameLst>
                                          <p:attrName>ppt_x</p:attrName>
                                        </p:attrNameLst>
                                      </p:cBhvr>
                                      <p:tavLst>
                                        <p:tav tm="0">
                                          <p:val>
                                            <p:strVal val="1+#ppt_w/2"/>
                                          </p:val>
                                        </p:tav>
                                        <p:tav tm="100000">
                                          <p:val>
                                            <p:strVal val="#ppt_x"/>
                                          </p:val>
                                        </p:tav>
                                      </p:tavLst>
                                    </p:anim>
                                    <p:anim calcmode="lin" valueType="num">
                                      <p:cBhvr additive="base">
                                        <p:cTn id="33" dur="500" fill="hold"/>
                                        <p:tgtEl>
                                          <p:spTgt spid="134"/>
                                        </p:tgtEl>
                                        <p:attrNameLst>
                                          <p:attrName>ppt_y</p:attrName>
                                        </p:attrNameLst>
                                      </p:cBhvr>
                                      <p:tavLst>
                                        <p:tav tm="0">
                                          <p:val>
                                            <p:strVal val="#ppt_y"/>
                                          </p:val>
                                        </p:tav>
                                        <p:tav tm="100000">
                                          <p:val>
                                            <p:strVal val="#ppt_y"/>
                                          </p:val>
                                        </p:tav>
                                      </p:tavLst>
                                    </p:anim>
                                  </p:childTnLst>
                                </p:cTn>
                              </p:par>
                              <p:par>
                                <p:cTn id="34" presetID="2" presetClass="entr" presetSubtype="2" fill="hold" grpId="0" nodeType="withEffect">
                                  <p:stCondLst>
                                    <p:cond delay="0"/>
                                  </p:stCondLst>
                                  <p:childTnLst>
                                    <p:set>
                                      <p:cBhvr>
                                        <p:cTn id="35" dur="1" fill="hold">
                                          <p:stCondLst>
                                            <p:cond delay="0"/>
                                          </p:stCondLst>
                                        </p:cTn>
                                        <p:tgtEl>
                                          <p:spTgt spid="135"/>
                                        </p:tgtEl>
                                        <p:attrNameLst>
                                          <p:attrName>style.visibility</p:attrName>
                                        </p:attrNameLst>
                                      </p:cBhvr>
                                      <p:to>
                                        <p:strVal val="visible"/>
                                      </p:to>
                                    </p:set>
                                    <p:anim calcmode="lin" valueType="num">
                                      <p:cBhvr additive="base">
                                        <p:cTn id="36" dur="500" fill="hold"/>
                                        <p:tgtEl>
                                          <p:spTgt spid="135"/>
                                        </p:tgtEl>
                                        <p:attrNameLst>
                                          <p:attrName>ppt_x</p:attrName>
                                        </p:attrNameLst>
                                      </p:cBhvr>
                                      <p:tavLst>
                                        <p:tav tm="0">
                                          <p:val>
                                            <p:strVal val="1+#ppt_w/2"/>
                                          </p:val>
                                        </p:tav>
                                        <p:tav tm="100000">
                                          <p:val>
                                            <p:strVal val="#ppt_x"/>
                                          </p:val>
                                        </p:tav>
                                      </p:tavLst>
                                    </p:anim>
                                    <p:anim calcmode="lin" valueType="num">
                                      <p:cBhvr additive="base">
                                        <p:cTn id="37" dur="500" fill="hold"/>
                                        <p:tgtEl>
                                          <p:spTgt spid="13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7" grpId="0"/>
      <p:bldP spid="132" grpId="0"/>
      <p:bldP spid="133" grpId="0"/>
      <p:bldP spid="134" grpId="0"/>
      <p:bldP spid="13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 name="圆角矩形 116"/>
          <p:cNvSpPr/>
          <p:nvPr/>
        </p:nvSpPr>
        <p:spPr>
          <a:xfrm>
            <a:off x="3273632" y="2422240"/>
            <a:ext cx="5644738" cy="758878"/>
          </a:xfrm>
          <a:prstGeom prst="roundRect">
            <a:avLst>
              <a:gd name="adj" fmla="val 50000"/>
            </a:avLst>
          </a:prstGeom>
          <a:gradFill>
            <a:gsLst>
              <a:gs pos="0">
                <a:schemeClr val="bg1"/>
              </a:gs>
              <a:gs pos="100000">
                <a:schemeClr val="bg1">
                  <a:lumMod val="95000"/>
                </a:schemeClr>
              </a:gs>
            </a:gsLst>
            <a:lin ang="2700000" scaled="1"/>
          </a:gradFill>
          <a:ln w="0">
            <a:solidFill>
              <a:schemeClr val="bg1"/>
            </a:solidFill>
          </a:ln>
          <a:effectLst>
            <a:outerShdw blurRad="292100" dist="381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dirty="0">
                <a:solidFill>
                  <a:schemeClr val="tx1">
                    <a:lumMod val="65000"/>
                    <a:lumOff val="35000"/>
                  </a:schemeClr>
                </a:solidFill>
                <a:sym typeface="+mn-lt"/>
              </a:rPr>
              <a:t> 一</a:t>
            </a:r>
            <a:r>
              <a:rPr lang="en-US" altLang="zh-CN" sz="3200" dirty="0">
                <a:solidFill>
                  <a:schemeClr val="tx1">
                    <a:lumMod val="65000"/>
                    <a:lumOff val="35000"/>
                  </a:schemeClr>
                </a:solidFill>
                <a:sym typeface="+mn-lt"/>
              </a:rPr>
              <a:t>.  </a:t>
            </a:r>
            <a:r>
              <a:rPr lang="zh-CN" altLang="en-US" sz="3200" dirty="0">
                <a:solidFill>
                  <a:schemeClr val="tx1">
                    <a:lumMod val="65000"/>
                    <a:lumOff val="35000"/>
                  </a:schemeClr>
                </a:solidFill>
                <a:sym typeface="+mn-lt"/>
              </a:rPr>
              <a:t>商务礼仪基本原则</a:t>
            </a:r>
          </a:p>
        </p:txBody>
      </p:sp>
    </p:spTree>
  </p:cSld>
  <p:clrMapOvr>
    <a:masterClrMapping/>
  </p:clrMapOvr>
  <p:transition spd="slow" advTm="2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117"/>
                                        </p:tgtEl>
                                        <p:attrNameLst>
                                          <p:attrName>style.visibility</p:attrName>
                                        </p:attrNameLst>
                                      </p:cBhvr>
                                      <p:to>
                                        <p:strVal val="visible"/>
                                      </p:to>
                                    </p:set>
                                    <p:anim calcmode="lin" valueType="num">
                                      <p:cBhvr additive="base">
                                        <p:cTn id="7" dur="500" fill="hold"/>
                                        <p:tgtEl>
                                          <p:spTgt spid="117"/>
                                        </p:tgtEl>
                                        <p:attrNameLst>
                                          <p:attrName>ppt_x</p:attrName>
                                        </p:attrNameLst>
                                      </p:cBhvr>
                                      <p:tavLst>
                                        <p:tav tm="0">
                                          <p:val>
                                            <p:strVal val="1+#ppt_w/2"/>
                                          </p:val>
                                        </p:tav>
                                        <p:tav tm="100000">
                                          <p:val>
                                            <p:strVal val="#ppt_x"/>
                                          </p:val>
                                        </p:tav>
                                      </p:tavLst>
                                    </p:anim>
                                    <p:anim calcmode="lin" valueType="num">
                                      <p:cBhvr additive="base">
                                        <p:cTn id="8" dur="500" fill="hold"/>
                                        <p:tgtEl>
                                          <p:spTgt spid="1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圆角矩形 16"/>
          <p:cNvSpPr/>
          <p:nvPr/>
        </p:nvSpPr>
        <p:spPr>
          <a:xfrm>
            <a:off x="3660352" y="403899"/>
            <a:ext cx="4871297" cy="402844"/>
          </a:xfrm>
          <a:prstGeom prst="roundRect">
            <a:avLst>
              <a:gd name="adj" fmla="val 50000"/>
            </a:avLst>
          </a:prstGeom>
          <a:gradFill>
            <a:gsLst>
              <a:gs pos="0">
                <a:srgbClr val="067FC9"/>
              </a:gs>
              <a:gs pos="100000">
                <a:srgbClr val="00B2CA"/>
              </a:gs>
            </a:gsLst>
            <a:lin ang="27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cs typeface="+mn-ea"/>
              </a:rPr>
              <a:t>2.3.</a:t>
            </a:r>
            <a:r>
              <a:rPr lang="en-US" altLang="zh-CN" sz="2000" dirty="0"/>
              <a:t>5  </a:t>
            </a:r>
            <a:r>
              <a:rPr lang="zh-CN" altLang="zh-CN" sz="2000" dirty="0"/>
              <a:t>寒暄——有情有礼不尴尬</a:t>
            </a:r>
            <a:endParaRPr lang="zh-CN" altLang="en-US" sz="2000" dirty="0">
              <a:cs typeface="+mn-ea"/>
            </a:endParaRPr>
          </a:p>
        </p:txBody>
      </p:sp>
      <p:cxnSp>
        <p:nvCxnSpPr>
          <p:cNvPr id="56" name="直接连接符 55"/>
          <p:cNvCxnSpPr/>
          <p:nvPr/>
        </p:nvCxnSpPr>
        <p:spPr>
          <a:xfrm>
            <a:off x="1528917" y="1617815"/>
            <a:ext cx="968476" cy="0"/>
          </a:xfrm>
          <a:prstGeom prst="line">
            <a:avLst/>
          </a:prstGeom>
          <a:ln w="38100" cap="rnd">
            <a:gradFill>
              <a:gsLst>
                <a:gs pos="0">
                  <a:srgbClr val="0091FF"/>
                </a:gs>
                <a:gs pos="100000">
                  <a:srgbClr val="00DDFF"/>
                </a:gs>
              </a:gsLst>
              <a:lin ang="5400000" scaled="1"/>
            </a:gradFill>
          </a:ln>
        </p:spPr>
        <p:style>
          <a:lnRef idx="1">
            <a:schemeClr val="accent1"/>
          </a:lnRef>
          <a:fillRef idx="0">
            <a:schemeClr val="accent1"/>
          </a:fillRef>
          <a:effectRef idx="0">
            <a:schemeClr val="accent1"/>
          </a:effectRef>
          <a:fontRef idx="minor">
            <a:schemeClr val="tx1"/>
          </a:fontRef>
        </p:style>
      </p:cxnSp>
      <p:sp>
        <p:nvSpPr>
          <p:cNvPr id="67" name="文本框 66"/>
          <p:cNvSpPr txBox="1"/>
          <p:nvPr/>
        </p:nvSpPr>
        <p:spPr>
          <a:xfrm>
            <a:off x="1431928" y="1148360"/>
            <a:ext cx="9317133" cy="417358"/>
          </a:xfrm>
          <a:prstGeom prst="rect">
            <a:avLst/>
          </a:prstGeom>
          <a:noFill/>
        </p:spPr>
        <p:txBody>
          <a:bodyPr wrap="square" rtlCol="0">
            <a:spAutoFit/>
          </a:bodyPr>
          <a:lstStyle>
            <a:defPPr>
              <a:defRPr lang="en-US"/>
            </a:defPPr>
            <a:lvl1pPr latinLnBrk="1">
              <a:lnSpc>
                <a:spcPct val="130000"/>
              </a:lnSpc>
              <a:buClr>
                <a:srgbClr val="068DC9"/>
              </a:buClr>
              <a:defRPr sz="1600" b="1"/>
            </a:lvl1pPr>
          </a:lstStyle>
          <a:p>
            <a:r>
              <a:rPr lang="zh-CN" altLang="zh-CN" sz="1800" b="0" dirty="0">
                <a:solidFill>
                  <a:schemeClr val="tx1">
                    <a:lumMod val="75000"/>
                    <a:lumOff val="25000"/>
                  </a:schemeClr>
                </a:solidFill>
              </a:rPr>
              <a:t>寒暄是会面时的开场白，是交谈的序曲与铺垫。常见的寒暄方式有：</a:t>
            </a:r>
          </a:p>
        </p:txBody>
      </p:sp>
      <p:sp>
        <p:nvSpPr>
          <p:cNvPr id="132" name="文本框 131"/>
          <p:cNvSpPr txBox="1"/>
          <p:nvPr/>
        </p:nvSpPr>
        <p:spPr>
          <a:xfrm>
            <a:off x="5856426" y="1613302"/>
            <a:ext cx="4892635" cy="847155"/>
          </a:xfrm>
          <a:prstGeom prst="rect">
            <a:avLst/>
          </a:prstGeom>
          <a:noFill/>
        </p:spPr>
        <p:txBody>
          <a:bodyPr wrap="square" rtlCol="0">
            <a:spAutoFit/>
          </a:bodyPr>
          <a:lstStyle/>
          <a:p>
            <a:pPr marL="285750" indent="-285750" latinLnBrk="1">
              <a:lnSpc>
                <a:spcPct val="130000"/>
              </a:lnSpc>
              <a:buClr>
                <a:srgbClr val="068DC9"/>
              </a:buClr>
              <a:buFont typeface="Wingdings" panose="05000000000000000000" pitchFamily="2" charset="2"/>
              <a:buChar char="l"/>
            </a:pPr>
            <a:r>
              <a:rPr lang="zh-CN" altLang="zh-CN" sz="1300" dirty="0"/>
              <a:t>如“您好”、“早上好”、“新年好”之类的常见礼貌语</a:t>
            </a:r>
            <a:r>
              <a:rPr lang="en-US" altLang="zh-CN" sz="1300" dirty="0"/>
              <a:t>;</a:t>
            </a:r>
            <a:r>
              <a:rPr lang="zh-CN" altLang="zh-CN" sz="1300" dirty="0"/>
              <a:t>“好久不见十分想念”，“最近忙吗</a:t>
            </a:r>
            <a:r>
              <a:rPr lang="en-US" altLang="zh-CN" sz="1300" dirty="0"/>
              <a:t>?</a:t>
            </a:r>
            <a:r>
              <a:rPr lang="zh-CN" altLang="zh-CN" sz="1300" dirty="0"/>
              <a:t>身体好吗</a:t>
            </a:r>
            <a:r>
              <a:rPr lang="en-US" altLang="zh-CN" sz="1300" dirty="0"/>
              <a:t>?</a:t>
            </a:r>
            <a:r>
              <a:rPr lang="zh-CN" altLang="zh-CN" sz="1300" dirty="0"/>
              <a:t>”之类的关切</a:t>
            </a:r>
            <a:r>
              <a:rPr lang="en-US" altLang="zh-CN" sz="1300" u="sng" dirty="0" err="1"/>
              <a:t>问候语</a:t>
            </a:r>
            <a:endParaRPr lang="zh-CN" altLang="zh-CN" sz="1300" b="1" dirty="0">
              <a:solidFill>
                <a:schemeClr val="tx1">
                  <a:lumMod val="75000"/>
                  <a:lumOff val="25000"/>
                </a:schemeClr>
              </a:solidFill>
              <a:cs typeface="+mn-ea"/>
              <a:sym typeface="+mn-lt"/>
            </a:endParaRPr>
          </a:p>
        </p:txBody>
      </p:sp>
      <p:sp>
        <p:nvSpPr>
          <p:cNvPr id="39" name="文本框 38"/>
          <p:cNvSpPr txBox="1"/>
          <p:nvPr/>
        </p:nvSpPr>
        <p:spPr>
          <a:xfrm>
            <a:off x="5856426" y="2476487"/>
            <a:ext cx="4892635" cy="587084"/>
          </a:xfrm>
          <a:prstGeom prst="rect">
            <a:avLst/>
          </a:prstGeom>
          <a:noFill/>
        </p:spPr>
        <p:txBody>
          <a:bodyPr wrap="square" rtlCol="0">
            <a:spAutoFit/>
          </a:bodyPr>
          <a:lstStyle/>
          <a:p>
            <a:pPr marL="285750" indent="-285750" latinLnBrk="1">
              <a:lnSpc>
                <a:spcPct val="130000"/>
              </a:lnSpc>
              <a:buClr>
                <a:srgbClr val="068DC9"/>
              </a:buClr>
              <a:buFont typeface="Wingdings" panose="05000000000000000000" pitchFamily="2" charset="2"/>
              <a:buChar char="l"/>
            </a:pPr>
            <a:r>
              <a:rPr lang="zh-CN" altLang="zh-CN" sz="1300" dirty="0"/>
              <a:t>如“晚上好</a:t>
            </a:r>
            <a:r>
              <a:rPr lang="en-US" altLang="zh-CN" sz="1300" dirty="0"/>
              <a:t>!</a:t>
            </a:r>
            <a:r>
              <a:rPr lang="zh-CN" altLang="zh-CN" sz="1300" dirty="0"/>
              <a:t>这时散步很好”，“今天天气真好、这里风景很好”。这类话是日常生活常用的寒暄方式</a:t>
            </a:r>
            <a:endParaRPr lang="zh-CN" altLang="zh-CN" sz="1300" b="1" dirty="0">
              <a:solidFill>
                <a:schemeClr val="tx1">
                  <a:lumMod val="75000"/>
                  <a:lumOff val="25000"/>
                </a:schemeClr>
              </a:solidFill>
              <a:cs typeface="+mn-ea"/>
              <a:sym typeface="+mn-lt"/>
            </a:endParaRPr>
          </a:p>
        </p:txBody>
      </p:sp>
      <p:sp>
        <p:nvSpPr>
          <p:cNvPr id="48" name="文本框 47"/>
          <p:cNvSpPr txBox="1"/>
          <p:nvPr/>
        </p:nvSpPr>
        <p:spPr>
          <a:xfrm>
            <a:off x="5856426" y="3231110"/>
            <a:ext cx="4892635" cy="587084"/>
          </a:xfrm>
          <a:prstGeom prst="rect">
            <a:avLst/>
          </a:prstGeom>
          <a:noFill/>
        </p:spPr>
        <p:txBody>
          <a:bodyPr wrap="square" rtlCol="0">
            <a:spAutoFit/>
          </a:bodyPr>
          <a:lstStyle/>
          <a:p>
            <a:pPr marL="285750" indent="-285750" latinLnBrk="1">
              <a:lnSpc>
                <a:spcPct val="130000"/>
              </a:lnSpc>
              <a:buClr>
                <a:srgbClr val="068DC9"/>
              </a:buClr>
              <a:buFont typeface="Wingdings" panose="05000000000000000000" pitchFamily="2" charset="2"/>
              <a:buChar char="l"/>
            </a:pPr>
            <a:r>
              <a:rPr lang="zh-CN" altLang="zh-CN" sz="1300" dirty="0"/>
              <a:t>如“多年不见，您风采依然”，“小王，你这个发型可真漂亮”之类的语言对方听了肯定高兴</a:t>
            </a:r>
            <a:endParaRPr lang="zh-CN" altLang="zh-CN" sz="1300" b="1" dirty="0">
              <a:solidFill>
                <a:schemeClr val="tx1">
                  <a:lumMod val="75000"/>
                  <a:lumOff val="25000"/>
                </a:schemeClr>
              </a:solidFill>
              <a:cs typeface="+mn-ea"/>
              <a:sym typeface="+mn-lt"/>
            </a:endParaRPr>
          </a:p>
        </p:txBody>
      </p:sp>
      <p:grpSp>
        <p:nvGrpSpPr>
          <p:cNvPr id="2" name="组合 1"/>
          <p:cNvGrpSpPr/>
          <p:nvPr/>
        </p:nvGrpSpPr>
        <p:grpSpPr>
          <a:xfrm>
            <a:off x="598844" y="1811503"/>
            <a:ext cx="4799066" cy="2638139"/>
            <a:chOff x="598844" y="1811503"/>
            <a:chExt cx="4799066" cy="2638139"/>
          </a:xfrm>
        </p:grpSpPr>
        <p:cxnSp>
          <p:nvCxnSpPr>
            <p:cNvPr id="113" name="直接连接符 112"/>
            <p:cNvCxnSpPr/>
            <p:nvPr/>
          </p:nvCxnSpPr>
          <p:spPr>
            <a:xfrm flipH="1">
              <a:off x="1734127" y="3125117"/>
              <a:ext cx="402454" cy="1"/>
            </a:xfrm>
            <a:prstGeom prst="line">
              <a:avLst/>
            </a:prstGeom>
            <a:solidFill>
              <a:srgbClr val="00A1D8"/>
            </a:solidFill>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nvGrpSpPr>
            <p:cNvPr id="114" name="组合 113"/>
            <p:cNvGrpSpPr/>
            <p:nvPr/>
          </p:nvGrpSpPr>
          <p:grpSpPr>
            <a:xfrm>
              <a:off x="598844" y="2473775"/>
              <a:ext cx="1230320" cy="1216396"/>
              <a:chOff x="5301155" y="2830002"/>
              <a:chExt cx="1323381" cy="1308404"/>
            </a:xfrm>
          </p:grpSpPr>
          <p:sp>
            <p:nvSpPr>
              <p:cNvPr id="115" name="椭圆 114"/>
              <p:cNvSpPr/>
              <p:nvPr/>
            </p:nvSpPr>
            <p:spPr>
              <a:xfrm>
                <a:off x="5316132" y="2830002"/>
                <a:ext cx="1308404" cy="1308404"/>
              </a:xfrm>
              <a:prstGeom prst="ellipse">
                <a:avLst/>
              </a:prstGeom>
              <a:gradFill>
                <a:gsLst>
                  <a:gs pos="0">
                    <a:srgbClr val="067FC9"/>
                  </a:gs>
                  <a:gs pos="100000">
                    <a:srgbClr val="00B2CA"/>
                  </a:gs>
                </a:gsLst>
                <a:lin ang="27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dirty="0">
                  <a:cs typeface="+mn-ea"/>
                  <a:sym typeface="+mn-lt"/>
                </a:endParaRPr>
              </a:p>
            </p:txBody>
          </p:sp>
          <p:sp>
            <p:nvSpPr>
              <p:cNvPr id="116" name="TextBox 24"/>
              <p:cNvSpPr txBox="1"/>
              <p:nvPr/>
            </p:nvSpPr>
            <p:spPr>
              <a:xfrm>
                <a:off x="5301155" y="3260727"/>
                <a:ext cx="1323381" cy="397268"/>
              </a:xfrm>
              <a:prstGeom prst="rect">
                <a:avLst/>
              </a:prstGeom>
              <a:noFill/>
            </p:spPr>
            <p:txBody>
              <a:bodyPr wrap="square" lIns="0" tIns="0" rIns="0" bIns="0" rtlCol="0">
                <a:spAutoFit/>
              </a:bodyPr>
              <a:lstStyle/>
              <a:p>
                <a:pPr algn="ctr"/>
                <a:r>
                  <a:rPr lang="zh-CN" altLang="en-US" b="1" dirty="0">
                    <a:solidFill>
                      <a:schemeClr val="bg1"/>
                    </a:solidFill>
                    <a:cs typeface="+mn-ea"/>
                    <a:sym typeface="+mn-lt"/>
                  </a:rPr>
                  <a:t>重点</a:t>
                </a:r>
                <a:endParaRPr lang="en-US" altLang="zh-CN" b="1" dirty="0">
                  <a:solidFill>
                    <a:schemeClr val="bg1"/>
                  </a:solidFill>
                  <a:cs typeface="+mn-ea"/>
                  <a:sym typeface="+mn-lt"/>
                </a:endParaRPr>
              </a:p>
            </p:txBody>
          </p:sp>
        </p:grpSp>
        <p:cxnSp>
          <p:nvCxnSpPr>
            <p:cNvPr id="117" name="直接连接符 116"/>
            <p:cNvCxnSpPr/>
            <p:nvPr/>
          </p:nvCxnSpPr>
          <p:spPr>
            <a:xfrm>
              <a:off x="2136581" y="2036880"/>
              <a:ext cx="0" cy="2176474"/>
            </a:xfrm>
            <a:prstGeom prst="line">
              <a:avLst/>
            </a:prstGeom>
            <a:solidFill>
              <a:srgbClr val="00A1D8"/>
            </a:solidFill>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nvGrpSpPr>
            <p:cNvPr id="3" name="组合 2"/>
            <p:cNvGrpSpPr/>
            <p:nvPr/>
          </p:nvGrpSpPr>
          <p:grpSpPr>
            <a:xfrm>
              <a:off x="2136581" y="1811503"/>
              <a:ext cx="3261329" cy="461665"/>
              <a:chOff x="2136581" y="2192761"/>
              <a:chExt cx="3261329" cy="461665"/>
            </a:xfrm>
          </p:grpSpPr>
          <p:cxnSp>
            <p:nvCxnSpPr>
              <p:cNvPr id="118" name="直接连接符 117"/>
              <p:cNvCxnSpPr/>
              <p:nvPr/>
            </p:nvCxnSpPr>
            <p:spPr>
              <a:xfrm flipH="1" flipV="1">
                <a:off x="2136581" y="2418137"/>
                <a:ext cx="402456" cy="1"/>
              </a:xfrm>
              <a:prstGeom prst="line">
                <a:avLst/>
              </a:prstGeom>
              <a:solidFill>
                <a:srgbClr val="00A1D8"/>
              </a:solidFill>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nvGrpSpPr>
              <p:cNvPr id="119" name="组合 118"/>
              <p:cNvGrpSpPr/>
              <p:nvPr/>
            </p:nvGrpSpPr>
            <p:grpSpPr>
              <a:xfrm>
                <a:off x="2539037" y="2192761"/>
                <a:ext cx="2858873" cy="461665"/>
                <a:chOff x="3168302" y="3275242"/>
                <a:chExt cx="2858873" cy="461665"/>
              </a:xfrm>
              <a:effectLst/>
            </p:grpSpPr>
            <p:sp>
              <p:nvSpPr>
                <p:cNvPr id="120" name="圆角矩形 119"/>
                <p:cNvSpPr/>
                <p:nvPr/>
              </p:nvSpPr>
              <p:spPr>
                <a:xfrm>
                  <a:off x="3168302" y="3293265"/>
                  <a:ext cx="2858873" cy="425620"/>
                </a:xfrm>
                <a:prstGeom prst="roundRect">
                  <a:avLst>
                    <a:gd name="adj" fmla="val 50000"/>
                  </a:avLst>
                </a:prstGeom>
                <a:gradFill>
                  <a:gsLst>
                    <a:gs pos="0">
                      <a:srgbClr val="067FC9"/>
                    </a:gs>
                    <a:gs pos="100000">
                      <a:srgbClr val="00B2CA"/>
                    </a:gs>
                  </a:gsLst>
                  <a:lin ang="27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dirty="0">
                    <a:solidFill>
                      <a:schemeClr val="bg1"/>
                    </a:solidFill>
                    <a:cs typeface="+mn-ea"/>
                    <a:sym typeface="+mn-lt"/>
                  </a:endParaRPr>
                </a:p>
              </p:txBody>
            </p:sp>
            <p:sp>
              <p:nvSpPr>
                <p:cNvPr id="121" name="文本框 120"/>
                <p:cNvSpPr txBox="1"/>
                <p:nvPr/>
              </p:nvSpPr>
              <p:spPr>
                <a:xfrm>
                  <a:off x="3647185" y="3309744"/>
                  <a:ext cx="2193178" cy="400110"/>
                </a:xfrm>
                <a:prstGeom prst="rect">
                  <a:avLst/>
                </a:prstGeom>
                <a:noFill/>
              </p:spPr>
              <p:txBody>
                <a:bodyPr wrap="square" rtlCol="0">
                  <a:spAutoFit/>
                </a:bodyPr>
                <a:lstStyle/>
                <a:p>
                  <a:pPr latinLnBrk="1"/>
                  <a:r>
                    <a:rPr lang="zh-CN" altLang="zh-CN" sz="2000" dirty="0">
                      <a:solidFill>
                        <a:schemeClr val="bg1"/>
                      </a:solidFill>
                    </a:rPr>
                    <a:t>问候式</a:t>
                  </a:r>
                  <a:endParaRPr lang="zh-CN" altLang="zh-CN" sz="2000" dirty="0">
                    <a:solidFill>
                      <a:schemeClr val="bg1"/>
                    </a:solidFill>
                    <a:cs typeface="+mn-ea"/>
                    <a:sym typeface="+mn-lt"/>
                  </a:endParaRPr>
                </a:p>
              </p:txBody>
            </p:sp>
            <p:grpSp>
              <p:nvGrpSpPr>
                <p:cNvPr id="122" name="组合 121"/>
                <p:cNvGrpSpPr/>
                <p:nvPr/>
              </p:nvGrpSpPr>
              <p:grpSpPr>
                <a:xfrm>
                  <a:off x="3239728" y="3275242"/>
                  <a:ext cx="321590" cy="461665"/>
                  <a:chOff x="3248461" y="1558000"/>
                  <a:chExt cx="321590" cy="461665"/>
                </a:xfrm>
              </p:grpSpPr>
              <p:sp>
                <p:nvSpPr>
                  <p:cNvPr id="123" name="文本框 122"/>
                  <p:cNvSpPr txBox="1"/>
                  <p:nvPr/>
                </p:nvSpPr>
                <p:spPr>
                  <a:xfrm>
                    <a:off x="3248461" y="1558000"/>
                    <a:ext cx="321590" cy="461665"/>
                  </a:xfrm>
                  <a:prstGeom prst="rect">
                    <a:avLst/>
                  </a:prstGeom>
                  <a:noFill/>
                </p:spPr>
                <p:txBody>
                  <a:bodyPr wrap="square" rtlCol="0">
                    <a:spAutoFit/>
                  </a:bodyPr>
                  <a:lstStyle/>
                  <a:p>
                    <a:pPr algn="l" fontAlgn="auto">
                      <a:spcBef>
                        <a:spcPts val="0"/>
                      </a:spcBef>
                      <a:spcAft>
                        <a:spcPts val="0"/>
                      </a:spcAft>
                    </a:pPr>
                    <a:r>
                      <a:rPr lang="en-US" altLang="zh-CN" dirty="0">
                        <a:solidFill>
                          <a:schemeClr val="bg1"/>
                        </a:solidFill>
                        <a:cs typeface="+mn-ea"/>
                        <a:sym typeface="+mn-lt"/>
                      </a:rPr>
                      <a:t>1</a:t>
                    </a:r>
                    <a:endParaRPr lang="zh-CN" altLang="en-US" dirty="0">
                      <a:solidFill>
                        <a:schemeClr val="bg1"/>
                      </a:solidFill>
                      <a:cs typeface="+mn-ea"/>
                      <a:sym typeface="+mn-lt"/>
                    </a:endParaRPr>
                  </a:p>
                </p:txBody>
              </p:sp>
              <p:sp>
                <p:nvSpPr>
                  <p:cNvPr id="124" name="椭圆 123"/>
                  <p:cNvSpPr/>
                  <p:nvPr/>
                </p:nvSpPr>
                <p:spPr>
                  <a:xfrm>
                    <a:off x="3249781" y="1618925"/>
                    <a:ext cx="318950" cy="318950"/>
                  </a:xfrm>
                  <a:prstGeom prst="ellipse">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grpSp>
          </p:grpSp>
        </p:grpSp>
        <p:grpSp>
          <p:nvGrpSpPr>
            <p:cNvPr id="31" name="组合 30"/>
            <p:cNvGrpSpPr/>
            <p:nvPr/>
          </p:nvGrpSpPr>
          <p:grpSpPr>
            <a:xfrm>
              <a:off x="2124428" y="2474647"/>
              <a:ext cx="3261329" cy="461665"/>
              <a:chOff x="2136581" y="2192761"/>
              <a:chExt cx="3261329" cy="461665"/>
            </a:xfrm>
          </p:grpSpPr>
          <p:cxnSp>
            <p:nvCxnSpPr>
              <p:cNvPr id="32" name="直接连接符 31"/>
              <p:cNvCxnSpPr/>
              <p:nvPr/>
            </p:nvCxnSpPr>
            <p:spPr>
              <a:xfrm flipH="1" flipV="1">
                <a:off x="2136581" y="2418137"/>
                <a:ext cx="402456" cy="1"/>
              </a:xfrm>
              <a:prstGeom prst="line">
                <a:avLst/>
              </a:prstGeom>
              <a:solidFill>
                <a:srgbClr val="00A1D8"/>
              </a:solidFill>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nvGrpSpPr>
              <p:cNvPr id="33" name="组合 32"/>
              <p:cNvGrpSpPr/>
              <p:nvPr/>
            </p:nvGrpSpPr>
            <p:grpSpPr>
              <a:xfrm>
                <a:off x="2539037" y="2192761"/>
                <a:ext cx="2858873" cy="461665"/>
                <a:chOff x="3168302" y="3275242"/>
                <a:chExt cx="2858873" cy="461665"/>
              </a:xfrm>
              <a:effectLst/>
            </p:grpSpPr>
            <p:sp>
              <p:nvSpPr>
                <p:cNvPr id="34" name="圆角矩形 33"/>
                <p:cNvSpPr/>
                <p:nvPr/>
              </p:nvSpPr>
              <p:spPr>
                <a:xfrm>
                  <a:off x="3168302" y="3293265"/>
                  <a:ext cx="2858873" cy="425620"/>
                </a:xfrm>
                <a:prstGeom prst="roundRect">
                  <a:avLst>
                    <a:gd name="adj" fmla="val 50000"/>
                  </a:avLst>
                </a:prstGeom>
                <a:gradFill>
                  <a:gsLst>
                    <a:gs pos="0">
                      <a:srgbClr val="067FC9"/>
                    </a:gs>
                    <a:gs pos="100000">
                      <a:srgbClr val="00B2CA"/>
                    </a:gs>
                  </a:gsLst>
                  <a:lin ang="27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dirty="0">
                    <a:solidFill>
                      <a:schemeClr val="bg1"/>
                    </a:solidFill>
                    <a:cs typeface="+mn-ea"/>
                    <a:sym typeface="+mn-lt"/>
                  </a:endParaRPr>
                </a:p>
              </p:txBody>
            </p:sp>
            <p:sp>
              <p:nvSpPr>
                <p:cNvPr id="35" name="文本框 34"/>
                <p:cNvSpPr txBox="1"/>
                <p:nvPr/>
              </p:nvSpPr>
              <p:spPr>
                <a:xfrm>
                  <a:off x="3647185" y="3309744"/>
                  <a:ext cx="2193178" cy="400110"/>
                </a:xfrm>
                <a:prstGeom prst="rect">
                  <a:avLst/>
                </a:prstGeom>
                <a:noFill/>
              </p:spPr>
              <p:txBody>
                <a:bodyPr wrap="square" rtlCol="0">
                  <a:spAutoFit/>
                </a:bodyPr>
                <a:lstStyle/>
                <a:p>
                  <a:pPr latinLnBrk="1"/>
                  <a:r>
                    <a:rPr lang="zh-CN" altLang="zh-CN" sz="2000" dirty="0">
                      <a:solidFill>
                        <a:schemeClr val="bg1"/>
                      </a:solidFill>
                    </a:rPr>
                    <a:t>触景生情式</a:t>
                  </a:r>
                  <a:endParaRPr lang="zh-CN" altLang="zh-CN" sz="2000" dirty="0">
                    <a:solidFill>
                      <a:schemeClr val="bg1"/>
                    </a:solidFill>
                    <a:cs typeface="+mn-ea"/>
                    <a:sym typeface="+mn-lt"/>
                  </a:endParaRPr>
                </a:p>
              </p:txBody>
            </p:sp>
            <p:grpSp>
              <p:nvGrpSpPr>
                <p:cNvPr id="36" name="组合 35"/>
                <p:cNvGrpSpPr/>
                <p:nvPr/>
              </p:nvGrpSpPr>
              <p:grpSpPr>
                <a:xfrm>
                  <a:off x="3239728" y="3275242"/>
                  <a:ext cx="321590" cy="461665"/>
                  <a:chOff x="3248461" y="1558000"/>
                  <a:chExt cx="321590" cy="461665"/>
                </a:xfrm>
              </p:grpSpPr>
              <p:sp>
                <p:nvSpPr>
                  <p:cNvPr id="37" name="文本框 36"/>
                  <p:cNvSpPr txBox="1"/>
                  <p:nvPr/>
                </p:nvSpPr>
                <p:spPr>
                  <a:xfrm>
                    <a:off x="3248461" y="1558000"/>
                    <a:ext cx="321590" cy="461665"/>
                  </a:xfrm>
                  <a:prstGeom prst="rect">
                    <a:avLst/>
                  </a:prstGeom>
                  <a:noFill/>
                </p:spPr>
                <p:txBody>
                  <a:bodyPr wrap="square" rtlCol="0">
                    <a:spAutoFit/>
                  </a:bodyPr>
                  <a:lstStyle/>
                  <a:p>
                    <a:pPr algn="l" fontAlgn="auto">
                      <a:spcBef>
                        <a:spcPts val="0"/>
                      </a:spcBef>
                      <a:spcAft>
                        <a:spcPts val="0"/>
                      </a:spcAft>
                    </a:pPr>
                    <a:r>
                      <a:rPr lang="en-US" altLang="zh-CN" dirty="0">
                        <a:solidFill>
                          <a:schemeClr val="bg1"/>
                        </a:solidFill>
                        <a:cs typeface="+mn-ea"/>
                        <a:sym typeface="+mn-lt"/>
                      </a:rPr>
                      <a:t>2</a:t>
                    </a:r>
                    <a:endParaRPr lang="zh-CN" altLang="en-US" dirty="0">
                      <a:solidFill>
                        <a:schemeClr val="bg1"/>
                      </a:solidFill>
                      <a:cs typeface="+mn-ea"/>
                      <a:sym typeface="+mn-lt"/>
                    </a:endParaRPr>
                  </a:p>
                </p:txBody>
              </p:sp>
              <p:sp>
                <p:nvSpPr>
                  <p:cNvPr id="38" name="椭圆 37"/>
                  <p:cNvSpPr/>
                  <p:nvPr/>
                </p:nvSpPr>
                <p:spPr>
                  <a:xfrm>
                    <a:off x="3249781" y="1618925"/>
                    <a:ext cx="318950" cy="318950"/>
                  </a:xfrm>
                  <a:prstGeom prst="ellipse">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grpSp>
          </p:grpSp>
        </p:grpSp>
        <p:grpSp>
          <p:nvGrpSpPr>
            <p:cNvPr id="40" name="组合 39"/>
            <p:cNvGrpSpPr/>
            <p:nvPr/>
          </p:nvGrpSpPr>
          <p:grpSpPr>
            <a:xfrm>
              <a:off x="2136581" y="3234040"/>
              <a:ext cx="3261329" cy="461665"/>
              <a:chOff x="2136581" y="2192761"/>
              <a:chExt cx="3261329" cy="461665"/>
            </a:xfrm>
          </p:grpSpPr>
          <p:cxnSp>
            <p:nvCxnSpPr>
              <p:cNvPr id="41" name="直接连接符 40"/>
              <p:cNvCxnSpPr/>
              <p:nvPr/>
            </p:nvCxnSpPr>
            <p:spPr>
              <a:xfrm flipH="1" flipV="1">
                <a:off x="2136581" y="2418137"/>
                <a:ext cx="402456" cy="1"/>
              </a:xfrm>
              <a:prstGeom prst="line">
                <a:avLst/>
              </a:prstGeom>
              <a:solidFill>
                <a:srgbClr val="00A1D8"/>
              </a:solidFill>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nvGrpSpPr>
              <p:cNvPr id="42" name="组合 41"/>
              <p:cNvGrpSpPr/>
              <p:nvPr/>
            </p:nvGrpSpPr>
            <p:grpSpPr>
              <a:xfrm>
                <a:off x="2539037" y="2192761"/>
                <a:ext cx="2858873" cy="461665"/>
                <a:chOff x="3168302" y="3275242"/>
                <a:chExt cx="2858873" cy="461665"/>
              </a:xfrm>
              <a:effectLst/>
            </p:grpSpPr>
            <p:sp>
              <p:nvSpPr>
                <p:cNvPr id="43" name="圆角矩形 42"/>
                <p:cNvSpPr/>
                <p:nvPr/>
              </p:nvSpPr>
              <p:spPr>
                <a:xfrm>
                  <a:off x="3168302" y="3293265"/>
                  <a:ext cx="2858873" cy="425620"/>
                </a:xfrm>
                <a:prstGeom prst="roundRect">
                  <a:avLst>
                    <a:gd name="adj" fmla="val 50000"/>
                  </a:avLst>
                </a:prstGeom>
                <a:gradFill>
                  <a:gsLst>
                    <a:gs pos="0">
                      <a:srgbClr val="067FC9"/>
                    </a:gs>
                    <a:gs pos="100000">
                      <a:srgbClr val="00B2CA"/>
                    </a:gs>
                  </a:gsLst>
                  <a:lin ang="27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dirty="0">
                    <a:solidFill>
                      <a:schemeClr val="bg1"/>
                    </a:solidFill>
                    <a:cs typeface="+mn-ea"/>
                    <a:sym typeface="+mn-lt"/>
                  </a:endParaRPr>
                </a:p>
              </p:txBody>
            </p:sp>
            <p:sp>
              <p:nvSpPr>
                <p:cNvPr id="44" name="文本框 43"/>
                <p:cNvSpPr txBox="1"/>
                <p:nvPr/>
              </p:nvSpPr>
              <p:spPr>
                <a:xfrm>
                  <a:off x="3647185" y="3309744"/>
                  <a:ext cx="2193178" cy="400110"/>
                </a:xfrm>
                <a:prstGeom prst="rect">
                  <a:avLst/>
                </a:prstGeom>
                <a:noFill/>
              </p:spPr>
              <p:txBody>
                <a:bodyPr wrap="square" rtlCol="0">
                  <a:spAutoFit/>
                </a:bodyPr>
                <a:lstStyle/>
                <a:p>
                  <a:pPr latinLnBrk="1"/>
                  <a:r>
                    <a:rPr lang="zh-CN" altLang="zh-CN" sz="2000" dirty="0">
                      <a:solidFill>
                        <a:schemeClr val="bg1"/>
                      </a:solidFill>
                    </a:rPr>
                    <a:t>赞美式</a:t>
                  </a:r>
                  <a:endParaRPr lang="zh-CN" altLang="zh-CN" sz="2000" dirty="0">
                    <a:solidFill>
                      <a:schemeClr val="bg1"/>
                    </a:solidFill>
                    <a:cs typeface="+mn-ea"/>
                    <a:sym typeface="+mn-lt"/>
                  </a:endParaRPr>
                </a:p>
              </p:txBody>
            </p:sp>
            <p:grpSp>
              <p:nvGrpSpPr>
                <p:cNvPr id="45" name="组合 44"/>
                <p:cNvGrpSpPr/>
                <p:nvPr/>
              </p:nvGrpSpPr>
              <p:grpSpPr>
                <a:xfrm>
                  <a:off x="3239728" y="3275242"/>
                  <a:ext cx="321590" cy="461665"/>
                  <a:chOff x="3248461" y="1558000"/>
                  <a:chExt cx="321590" cy="461665"/>
                </a:xfrm>
              </p:grpSpPr>
              <p:sp>
                <p:nvSpPr>
                  <p:cNvPr id="46" name="文本框 45"/>
                  <p:cNvSpPr txBox="1"/>
                  <p:nvPr/>
                </p:nvSpPr>
                <p:spPr>
                  <a:xfrm>
                    <a:off x="3248461" y="1558000"/>
                    <a:ext cx="321590" cy="461665"/>
                  </a:xfrm>
                  <a:prstGeom prst="rect">
                    <a:avLst/>
                  </a:prstGeom>
                  <a:noFill/>
                </p:spPr>
                <p:txBody>
                  <a:bodyPr wrap="square" rtlCol="0">
                    <a:spAutoFit/>
                  </a:bodyPr>
                  <a:lstStyle/>
                  <a:p>
                    <a:pPr algn="l" fontAlgn="auto">
                      <a:spcBef>
                        <a:spcPts val="0"/>
                      </a:spcBef>
                      <a:spcAft>
                        <a:spcPts val="0"/>
                      </a:spcAft>
                    </a:pPr>
                    <a:r>
                      <a:rPr lang="en-US" altLang="zh-CN" dirty="0">
                        <a:solidFill>
                          <a:schemeClr val="bg1"/>
                        </a:solidFill>
                        <a:cs typeface="+mn-ea"/>
                        <a:sym typeface="+mn-lt"/>
                      </a:rPr>
                      <a:t>3</a:t>
                    </a:r>
                    <a:endParaRPr lang="zh-CN" altLang="en-US" dirty="0">
                      <a:solidFill>
                        <a:schemeClr val="bg1"/>
                      </a:solidFill>
                      <a:cs typeface="+mn-ea"/>
                      <a:sym typeface="+mn-lt"/>
                    </a:endParaRPr>
                  </a:p>
                </p:txBody>
              </p:sp>
              <p:sp>
                <p:nvSpPr>
                  <p:cNvPr id="47" name="椭圆 46"/>
                  <p:cNvSpPr/>
                  <p:nvPr/>
                </p:nvSpPr>
                <p:spPr>
                  <a:xfrm>
                    <a:off x="3249781" y="1618925"/>
                    <a:ext cx="318950" cy="318950"/>
                  </a:xfrm>
                  <a:prstGeom prst="ellipse">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grpSp>
          </p:grpSp>
        </p:grpSp>
        <p:grpSp>
          <p:nvGrpSpPr>
            <p:cNvPr id="49" name="组合 48"/>
            <p:cNvGrpSpPr/>
            <p:nvPr/>
          </p:nvGrpSpPr>
          <p:grpSpPr>
            <a:xfrm>
              <a:off x="2136581" y="3987977"/>
              <a:ext cx="3261329" cy="461665"/>
              <a:chOff x="2136581" y="2192761"/>
              <a:chExt cx="3261329" cy="461665"/>
            </a:xfrm>
          </p:grpSpPr>
          <p:cxnSp>
            <p:nvCxnSpPr>
              <p:cNvPr id="50" name="直接连接符 49"/>
              <p:cNvCxnSpPr/>
              <p:nvPr/>
            </p:nvCxnSpPr>
            <p:spPr>
              <a:xfrm flipH="1" flipV="1">
                <a:off x="2136581" y="2418137"/>
                <a:ext cx="402456" cy="1"/>
              </a:xfrm>
              <a:prstGeom prst="line">
                <a:avLst/>
              </a:prstGeom>
              <a:solidFill>
                <a:srgbClr val="00A1D8"/>
              </a:solidFill>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nvGrpSpPr>
              <p:cNvPr id="51" name="组合 50"/>
              <p:cNvGrpSpPr/>
              <p:nvPr/>
            </p:nvGrpSpPr>
            <p:grpSpPr>
              <a:xfrm>
                <a:off x="2539037" y="2192761"/>
                <a:ext cx="2858873" cy="461665"/>
                <a:chOff x="3168302" y="3275242"/>
                <a:chExt cx="2858873" cy="461665"/>
              </a:xfrm>
              <a:effectLst/>
            </p:grpSpPr>
            <p:sp>
              <p:nvSpPr>
                <p:cNvPr id="52" name="圆角矩形 51"/>
                <p:cNvSpPr/>
                <p:nvPr/>
              </p:nvSpPr>
              <p:spPr>
                <a:xfrm>
                  <a:off x="3168302" y="3293265"/>
                  <a:ext cx="2858873" cy="425620"/>
                </a:xfrm>
                <a:prstGeom prst="roundRect">
                  <a:avLst>
                    <a:gd name="adj" fmla="val 50000"/>
                  </a:avLst>
                </a:prstGeom>
                <a:gradFill>
                  <a:gsLst>
                    <a:gs pos="0">
                      <a:srgbClr val="067FC9"/>
                    </a:gs>
                    <a:gs pos="100000">
                      <a:srgbClr val="00B2CA"/>
                    </a:gs>
                  </a:gsLst>
                  <a:lin ang="27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dirty="0">
                    <a:solidFill>
                      <a:schemeClr val="bg1"/>
                    </a:solidFill>
                    <a:cs typeface="+mn-ea"/>
                    <a:sym typeface="+mn-lt"/>
                  </a:endParaRPr>
                </a:p>
              </p:txBody>
            </p:sp>
            <p:sp>
              <p:nvSpPr>
                <p:cNvPr id="53" name="文本框 52"/>
                <p:cNvSpPr txBox="1"/>
                <p:nvPr/>
              </p:nvSpPr>
              <p:spPr>
                <a:xfrm>
                  <a:off x="3647185" y="3309744"/>
                  <a:ext cx="2193178" cy="400110"/>
                </a:xfrm>
                <a:prstGeom prst="rect">
                  <a:avLst/>
                </a:prstGeom>
                <a:noFill/>
              </p:spPr>
              <p:txBody>
                <a:bodyPr wrap="square" rtlCol="0">
                  <a:spAutoFit/>
                </a:bodyPr>
                <a:lstStyle/>
                <a:p>
                  <a:pPr latinLnBrk="1"/>
                  <a:r>
                    <a:rPr lang="zh-CN" altLang="zh-CN" sz="2000" dirty="0">
                      <a:solidFill>
                        <a:schemeClr val="bg1"/>
                      </a:solidFill>
                    </a:rPr>
                    <a:t>敬慕型</a:t>
                  </a:r>
                  <a:endParaRPr lang="zh-CN" altLang="zh-CN" sz="2000" dirty="0">
                    <a:solidFill>
                      <a:schemeClr val="bg1"/>
                    </a:solidFill>
                    <a:cs typeface="+mn-ea"/>
                    <a:sym typeface="+mn-lt"/>
                  </a:endParaRPr>
                </a:p>
              </p:txBody>
            </p:sp>
            <p:grpSp>
              <p:nvGrpSpPr>
                <p:cNvPr id="54" name="组合 53"/>
                <p:cNvGrpSpPr/>
                <p:nvPr/>
              </p:nvGrpSpPr>
              <p:grpSpPr>
                <a:xfrm>
                  <a:off x="3239728" y="3275242"/>
                  <a:ext cx="321590" cy="461665"/>
                  <a:chOff x="3248461" y="1558000"/>
                  <a:chExt cx="321590" cy="461665"/>
                </a:xfrm>
              </p:grpSpPr>
              <p:sp>
                <p:nvSpPr>
                  <p:cNvPr id="55" name="文本框 54"/>
                  <p:cNvSpPr txBox="1"/>
                  <p:nvPr/>
                </p:nvSpPr>
                <p:spPr>
                  <a:xfrm>
                    <a:off x="3248461" y="1558000"/>
                    <a:ext cx="321590" cy="461665"/>
                  </a:xfrm>
                  <a:prstGeom prst="rect">
                    <a:avLst/>
                  </a:prstGeom>
                  <a:noFill/>
                </p:spPr>
                <p:txBody>
                  <a:bodyPr wrap="square" rtlCol="0">
                    <a:spAutoFit/>
                  </a:bodyPr>
                  <a:lstStyle/>
                  <a:p>
                    <a:pPr algn="l" fontAlgn="auto">
                      <a:spcBef>
                        <a:spcPts val="0"/>
                      </a:spcBef>
                      <a:spcAft>
                        <a:spcPts val="0"/>
                      </a:spcAft>
                    </a:pPr>
                    <a:r>
                      <a:rPr lang="en-US" altLang="zh-CN" dirty="0">
                        <a:solidFill>
                          <a:schemeClr val="bg1"/>
                        </a:solidFill>
                        <a:cs typeface="+mn-ea"/>
                        <a:sym typeface="+mn-lt"/>
                      </a:rPr>
                      <a:t>4</a:t>
                    </a:r>
                    <a:endParaRPr lang="zh-CN" altLang="en-US" dirty="0">
                      <a:solidFill>
                        <a:schemeClr val="bg1"/>
                      </a:solidFill>
                      <a:cs typeface="+mn-ea"/>
                      <a:sym typeface="+mn-lt"/>
                    </a:endParaRPr>
                  </a:p>
                </p:txBody>
              </p:sp>
              <p:sp>
                <p:nvSpPr>
                  <p:cNvPr id="57" name="椭圆 56"/>
                  <p:cNvSpPr/>
                  <p:nvPr/>
                </p:nvSpPr>
                <p:spPr>
                  <a:xfrm>
                    <a:off x="3249781" y="1618925"/>
                    <a:ext cx="318950" cy="318950"/>
                  </a:xfrm>
                  <a:prstGeom prst="ellipse">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grpSp>
          </p:grpSp>
        </p:grpSp>
      </p:grpSp>
      <p:sp>
        <p:nvSpPr>
          <p:cNvPr id="58" name="文本框 57"/>
          <p:cNvSpPr txBox="1"/>
          <p:nvPr/>
        </p:nvSpPr>
        <p:spPr>
          <a:xfrm>
            <a:off x="5856426" y="4052609"/>
            <a:ext cx="4892635" cy="587084"/>
          </a:xfrm>
          <a:prstGeom prst="rect">
            <a:avLst/>
          </a:prstGeom>
          <a:noFill/>
        </p:spPr>
        <p:txBody>
          <a:bodyPr wrap="square" rtlCol="0">
            <a:spAutoFit/>
          </a:bodyPr>
          <a:lstStyle/>
          <a:p>
            <a:pPr marL="285750" indent="-285750" latinLnBrk="1">
              <a:lnSpc>
                <a:spcPct val="130000"/>
              </a:lnSpc>
              <a:buClr>
                <a:srgbClr val="068DC9"/>
              </a:buClr>
              <a:buFont typeface="Wingdings" panose="05000000000000000000" pitchFamily="2" charset="2"/>
              <a:buChar char="l"/>
            </a:pPr>
            <a:r>
              <a:rPr lang="zh-CN" altLang="zh-CN" sz="1300" dirty="0"/>
              <a:t>如“久仰大名”、“拜读过您的大作”、“很高兴见到您”等等</a:t>
            </a:r>
            <a:endParaRPr lang="zh-CN" altLang="zh-CN" sz="1300" b="1" dirty="0">
              <a:solidFill>
                <a:schemeClr val="tx1">
                  <a:lumMod val="75000"/>
                  <a:lumOff val="25000"/>
                </a:schemeClr>
              </a:solidFill>
              <a:cs typeface="+mn-ea"/>
              <a:sym typeface="+mn-lt"/>
            </a:endParaRPr>
          </a:p>
        </p:txBody>
      </p:sp>
      <p:grpSp>
        <p:nvGrpSpPr>
          <p:cNvPr id="4" name="组合 3"/>
          <p:cNvGrpSpPr/>
          <p:nvPr/>
        </p:nvGrpSpPr>
        <p:grpSpPr>
          <a:xfrm>
            <a:off x="1577391" y="4792515"/>
            <a:ext cx="9086651" cy="1052596"/>
            <a:chOff x="1577391" y="4792515"/>
            <a:chExt cx="9086651" cy="1052596"/>
          </a:xfrm>
        </p:grpSpPr>
        <p:sp>
          <p:nvSpPr>
            <p:cNvPr id="59" name="矩形 58"/>
            <p:cNvSpPr/>
            <p:nvPr/>
          </p:nvSpPr>
          <p:spPr>
            <a:xfrm>
              <a:off x="3690908" y="4792515"/>
              <a:ext cx="6973134" cy="1052596"/>
            </a:xfrm>
            <a:prstGeom prst="rect">
              <a:avLst/>
            </a:prstGeom>
          </p:spPr>
          <p:txBody>
            <a:bodyPr wrap="square">
              <a:spAutoFit/>
            </a:bodyPr>
            <a:lstStyle/>
            <a:p>
              <a:pPr marL="285750" indent="-285750">
                <a:lnSpc>
                  <a:spcPct val="130000"/>
                </a:lnSpc>
                <a:buClr>
                  <a:srgbClr val="00A1D8"/>
                </a:buClr>
                <a:buFont typeface="Wingdings" panose="05000000000000000000" pitchFamily="2" charset="2"/>
                <a:buChar char="l"/>
              </a:pPr>
              <a:r>
                <a:rPr lang="zh-CN" altLang="zh-CN" sz="1600" dirty="0"/>
                <a:t>对久未联系的朋友不宜贸然说“孩子多大了”、“代问夫人好”之类用语，以免碰巧触及对方隐痛而尴尬</a:t>
              </a:r>
              <a:endParaRPr lang="en-US" altLang="zh-CN" sz="1600" dirty="0"/>
            </a:p>
            <a:p>
              <a:pPr marL="285750" indent="-285750">
                <a:lnSpc>
                  <a:spcPct val="130000"/>
                </a:lnSpc>
                <a:buClr>
                  <a:srgbClr val="00A1D8"/>
                </a:buClr>
                <a:buFont typeface="Wingdings" panose="05000000000000000000" pitchFamily="2" charset="2"/>
                <a:buChar char="l"/>
              </a:pPr>
              <a:r>
                <a:rPr lang="zh-CN" altLang="zh-CN" sz="1600" dirty="0"/>
                <a:t>可用“请向朋友们致意”、“请代问全家好”等寒暄语</a:t>
              </a:r>
              <a:endParaRPr lang="zh-CN" altLang="en-US" sz="1600" dirty="0">
                <a:solidFill>
                  <a:schemeClr val="tx1">
                    <a:lumMod val="85000"/>
                    <a:lumOff val="15000"/>
                  </a:schemeClr>
                </a:solidFill>
              </a:endParaRPr>
            </a:p>
          </p:txBody>
        </p:sp>
        <p:cxnSp>
          <p:nvCxnSpPr>
            <p:cNvPr id="60" name="直接连接符 59"/>
            <p:cNvCxnSpPr/>
            <p:nvPr/>
          </p:nvCxnSpPr>
          <p:spPr>
            <a:xfrm>
              <a:off x="3121525" y="4997417"/>
              <a:ext cx="465698" cy="0"/>
            </a:xfrm>
            <a:prstGeom prst="line">
              <a:avLst/>
            </a:prstGeom>
            <a:ln>
              <a:solidFill>
                <a:srgbClr val="05A3CA"/>
              </a:solidFill>
              <a:tailEnd type="oval" w="lg" len="lg"/>
            </a:ln>
          </p:spPr>
          <p:style>
            <a:lnRef idx="1">
              <a:schemeClr val="accent1"/>
            </a:lnRef>
            <a:fillRef idx="0">
              <a:schemeClr val="accent1"/>
            </a:fillRef>
            <a:effectRef idx="0">
              <a:schemeClr val="accent1"/>
            </a:effectRef>
            <a:fontRef idx="minor">
              <a:schemeClr val="tx1"/>
            </a:fontRef>
          </p:style>
        </p:cxnSp>
        <p:sp>
          <p:nvSpPr>
            <p:cNvPr id="61" name="圆角矩形 60"/>
            <p:cNvSpPr/>
            <p:nvPr/>
          </p:nvSpPr>
          <p:spPr>
            <a:xfrm>
              <a:off x="1577391" y="4792515"/>
              <a:ext cx="1657422" cy="434248"/>
            </a:xfrm>
            <a:prstGeom prst="roundRect">
              <a:avLst>
                <a:gd name="adj" fmla="val 50000"/>
              </a:avLst>
            </a:prstGeom>
            <a:solidFill>
              <a:srgbClr val="00A1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800" dirty="0">
                  <a:cs typeface="+mn-ea"/>
                  <a:sym typeface="+mn-lt"/>
                </a:rPr>
                <a:t>温馨提示</a:t>
              </a:r>
            </a:p>
          </p:txBody>
        </p:sp>
      </p:grpSp>
      <p:sp>
        <p:nvSpPr>
          <p:cNvPr id="63" name="圆角矩形 62"/>
          <p:cNvSpPr/>
          <p:nvPr/>
        </p:nvSpPr>
        <p:spPr>
          <a:xfrm>
            <a:off x="3807325" y="6294474"/>
            <a:ext cx="4577351" cy="455304"/>
          </a:xfrm>
          <a:prstGeom prst="roundRect">
            <a:avLst>
              <a:gd name="adj" fmla="val 50000"/>
            </a:avLst>
          </a:prstGeom>
          <a:noFill/>
          <a:ln w="0">
            <a:solidFill>
              <a:schemeClr val="tx1">
                <a:lumMod val="65000"/>
                <a:lumOff val="35000"/>
              </a:schemeClr>
            </a:solidFill>
          </a:ln>
          <a:effectLst>
            <a:outerShdw blurRad="444500" dist="254000" dir="8100000" sx="71000" sy="71000" algn="tr"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200" dirty="0">
                <a:solidFill>
                  <a:schemeClr val="tx1">
                    <a:lumMod val="65000"/>
                    <a:lumOff val="35000"/>
                  </a:schemeClr>
                </a:solidFill>
                <a:sym typeface="+mn-lt"/>
              </a:rPr>
              <a:t>2.3  </a:t>
            </a:r>
            <a:r>
              <a:rPr lang="zh-CN" altLang="en-US" sz="2200" dirty="0">
                <a:solidFill>
                  <a:schemeClr val="tx1">
                    <a:lumMod val="65000"/>
                    <a:lumOff val="35000"/>
                  </a:schemeClr>
                </a:solidFill>
                <a:sym typeface="+mn-lt"/>
              </a:rPr>
              <a:t>言语篇</a:t>
            </a:r>
          </a:p>
        </p:txBody>
      </p:sp>
    </p:spTree>
  </p:cSld>
  <p:clrMapOvr>
    <a:masterClrMapping/>
  </p:clrMapOvr>
  <p:transition spd="slow" advTm="2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1+#ppt_w/2"/>
                                          </p:val>
                                        </p:tav>
                                        <p:tav tm="100000">
                                          <p:val>
                                            <p:strVal val="#ppt_x"/>
                                          </p:val>
                                        </p:tav>
                                      </p:tavLst>
                                    </p:anim>
                                    <p:anim calcmode="lin" valueType="num">
                                      <p:cBhvr additive="base">
                                        <p:cTn id="8" dur="500" fill="hold"/>
                                        <p:tgtEl>
                                          <p:spTgt spid="1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67"/>
                                        </p:tgtEl>
                                        <p:attrNameLst>
                                          <p:attrName>style.visibility</p:attrName>
                                        </p:attrNameLst>
                                      </p:cBhvr>
                                      <p:to>
                                        <p:strVal val="visible"/>
                                      </p:to>
                                    </p:set>
                                    <p:animEffect transition="in" filter="wipe(left)">
                                      <p:cBhvr>
                                        <p:cTn id="12" dur="500"/>
                                        <p:tgtEl>
                                          <p:spTgt spid="67"/>
                                        </p:tgtEl>
                                      </p:cBhvr>
                                    </p:animEffect>
                                  </p:childTnLst>
                                </p:cTn>
                              </p:par>
                              <p:par>
                                <p:cTn id="13" presetID="22" presetClass="entr" presetSubtype="8" fill="hold" nodeType="withEffect">
                                  <p:stCondLst>
                                    <p:cond delay="0"/>
                                  </p:stCondLst>
                                  <p:childTnLst>
                                    <p:set>
                                      <p:cBhvr>
                                        <p:cTn id="14" dur="1" fill="hold">
                                          <p:stCondLst>
                                            <p:cond delay="0"/>
                                          </p:stCondLst>
                                        </p:cTn>
                                        <p:tgtEl>
                                          <p:spTgt spid="56"/>
                                        </p:tgtEl>
                                        <p:attrNameLst>
                                          <p:attrName>style.visibility</p:attrName>
                                        </p:attrNameLst>
                                      </p:cBhvr>
                                      <p:to>
                                        <p:strVal val="visible"/>
                                      </p:to>
                                    </p:set>
                                    <p:animEffect transition="in" filter="wipe(left)">
                                      <p:cBhvr>
                                        <p:cTn id="15" dur="500"/>
                                        <p:tgtEl>
                                          <p:spTgt spid="56"/>
                                        </p:tgtEl>
                                      </p:cBhvr>
                                    </p:animEffect>
                                  </p:childTnLst>
                                </p:cTn>
                              </p:par>
                            </p:childTnLst>
                          </p:cTn>
                        </p:par>
                        <p:par>
                          <p:cTn id="16" fill="hold">
                            <p:stCondLst>
                              <p:cond delay="1000"/>
                            </p:stCondLst>
                            <p:childTnLst>
                              <p:par>
                                <p:cTn id="17" presetID="2" presetClass="entr" presetSubtype="4"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2" presetClass="entr" presetSubtype="8" fill="hold" grpId="0" nodeType="afterEffect">
                                  <p:stCondLst>
                                    <p:cond delay="0"/>
                                  </p:stCondLst>
                                  <p:childTnLst>
                                    <p:set>
                                      <p:cBhvr>
                                        <p:cTn id="23" dur="1" fill="hold">
                                          <p:stCondLst>
                                            <p:cond delay="0"/>
                                          </p:stCondLst>
                                        </p:cTn>
                                        <p:tgtEl>
                                          <p:spTgt spid="132"/>
                                        </p:tgtEl>
                                        <p:attrNameLst>
                                          <p:attrName>style.visibility</p:attrName>
                                        </p:attrNameLst>
                                      </p:cBhvr>
                                      <p:to>
                                        <p:strVal val="visible"/>
                                      </p:to>
                                    </p:set>
                                    <p:animEffect transition="in" filter="wipe(left)">
                                      <p:cBhvr>
                                        <p:cTn id="24" dur="500"/>
                                        <p:tgtEl>
                                          <p:spTgt spid="132"/>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39"/>
                                        </p:tgtEl>
                                        <p:attrNameLst>
                                          <p:attrName>style.visibility</p:attrName>
                                        </p:attrNameLst>
                                      </p:cBhvr>
                                      <p:to>
                                        <p:strVal val="visible"/>
                                      </p:to>
                                    </p:set>
                                    <p:animEffect transition="in" filter="wipe(left)">
                                      <p:cBhvr>
                                        <p:cTn id="27" dur="500"/>
                                        <p:tgtEl>
                                          <p:spTgt spid="39"/>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48"/>
                                        </p:tgtEl>
                                        <p:attrNameLst>
                                          <p:attrName>style.visibility</p:attrName>
                                        </p:attrNameLst>
                                      </p:cBhvr>
                                      <p:to>
                                        <p:strVal val="visible"/>
                                      </p:to>
                                    </p:set>
                                    <p:animEffect transition="in" filter="wipe(left)">
                                      <p:cBhvr>
                                        <p:cTn id="30" dur="500"/>
                                        <p:tgtEl>
                                          <p:spTgt spid="48"/>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58"/>
                                        </p:tgtEl>
                                        <p:attrNameLst>
                                          <p:attrName>style.visibility</p:attrName>
                                        </p:attrNameLst>
                                      </p:cBhvr>
                                      <p:to>
                                        <p:strVal val="visible"/>
                                      </p:to>
                                    </p:set>
                                    <p:animEffect transition="in" filter="wipe(left)">
                                      <p:cBhvr>
                                        <p:cTn id="33" dur="500"/>
                                        <p:tgtEl>
                                          <p:spTgt spid="58"/>
                                        </p:tgtEl>
                                      </p:cBhvr>
                                    </p:animEffect>
                                  </p:childTnLst>
                                </p:cTn>
                              </p:par>
                            </p:childTnLst>
                          </p:cTn>
                        </p:par>
                        <p:par>
                          <p:cTn id="34" fill="hold">
                            <p:stCondLst>
                              <p:cond delay="2000"/>
                            </p:stCondLst>
                            <p:childTnLst>
                              <p:par>
                                <p:cTn id="35" presetID="22" presetClass="entr" presetSubtype="8"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wipe(left)">
                                      <p:cBhvr>
                                        <p:cTn id="3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7" grpId="0"/>
      <p:bldP spid="132" grpId="0"/>
      <p:bldP spid="39" grpId="0"/>
      <p:bldP spid="48" grpId="0"/>
      <p:bldP spid="58"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圆角矩形 16"/>
          <p:cNvSpPr/>
          <p:nvPr/>
        </p:nvSpPr>
        <p:spPr>
          <a:xfrm>
            <a:off x="3660352" y="369848"/>
            <a:ext cx="4871297" cy="402844"/>
          </a:xfrm>
          <a:prstGeom prst="roundRect">
            <a:avLst>
              <a:gd name="adj" fmla="val 50000"/>
            </a:avLst>
          </a:prstGeom>
          <a:gradFill>
            <a:gsLst>
              <a:gs pos="0">
                <a:srgbClr val="067FC9"/>
              </a:gs>
              <a:gs pos="100000">
                <a:srgbClr val="00B2CA"/>
              </a:gs>
            </a:gsLst>
            <a:lin ang="27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cs typeface="+mn-ea"/>
              </a:rPr>
              <a:t>2.3.</a:t>
            </a:r>
            <a:r>
              <a:rPr lang="en-US" altLang="zh-CN" sz="2000" dirty="0"/>
              <a:t> 6 </a:t>
            </a:r>
            <a:r>
              <a:rPr lang="zh-CN" altLang="zh-CN" sz="2000" dirty="0"/>
              <a:t>雅语——学识修养的表露</a:t>
            </a:r>
            <a:endParaRPr lang="zh-CN" altLang="en-US" sz="2000" dirty="0">
              <a:cs typeface="+mn-ea"/>
            </a:endParaRPr>
          </a:p>
        </p:txBody>
      </p:sp>
      <p:cxnSp>
        <p:nvCxnSpPr>
          <p:cNvPr id="56" name="直接连接符 55"/>
          <p:cNvCxnSpPr/>
          <p:nvPr/>
        </p:nvCxnSpPr>
        <p:spPr>
          <a:xfrm>
            <a:off x="1528917" y="1674290"/>
            <a:ext cx="968476" cy="0"/>
          </a:xfrm>
          <a:prstGeom prst="line">
            <a:avLst/>
          </a:prstGeom>
          <a:ln w="38100" cap="rnd">
            <a:gradFill>
              <a:gsLst>
                <a:gs pos="0">
                  <a:srgbClr val="0091FF"/>
                </a:gs>
                <a:gs pos="100000">
                  <a:srgbClr val="00DDFF"/>
                </a:gs>
              </a:gsLst>
              <a:lin ang="5400000" scaled="1"/>
            </a:gradFill>
          </a:ln>
        </p:spPr>
        <p:style>
          <a:lnRef idx="1">
            <a:schemeClr val="accent1"/>
          </a:lnRef>
          <a:fillRef idx="0">
            <a:schemeClr val="accent1"/>
          </a:fillRef>
          <a:effectRef idx="0">
            <a:schemeClr val="accent1"/>
          </a:effectRef>
          <a:fontRef idx="minor">
            <a:schemeClr val="tx1"/>
          </a:fontRef>
        </p:style>
      </p:cxnSp>
      <p:sp>
        <p:nvSpPr>
          <p:cNvPr id="67" name="文本框 66"/>
          <p:cNvSpPr txBox="1"/>
          <p:nvPr/>
        </p:nvSpPr>
        <p:spPr>
          <a:xfrm>
            <a:off x="1385954" y="1229932"/>
            <a:ext cx="9317133" cy="381258"/>
          </a:xfrm>
          <a:prstGeom prst="rect">
            <a:avLst/>
          </a:prstGeom>
          <a:noFill/>
        </p:spPr>
        <p:txBody>
          <a:bodyPr wrap="square" rtlCol="0">
            <a:spAutoFit/>
          </a:bodyPr>
          <a:lstStyle>
            <a:defPPr>
              <a:defRPr lang="en-US"/>
            </a:defPPr>
            <a:lvl1pPr latinLnBrk="1">
              <a:lnSpc>
                <a:spcPct val="130000"/>
              </a:lnSpc>
              <a:buClr>
                <a:srgbClr val="068DC9"/>
              </a:buClr>
              <a:defRPr sz="1600" b="1"/>
            </a:lvl1pPr>
          </a:lstStyle>
          <a:p>
            <a:r>
              <a:rPr lang="zh-CN" altLang="zh-CN" b="0" dirty="0"/>
              <a:t>尊敬是礼仪的核心内涵，体现在语言上就要常用敬语</a:t>
            </a:r>
            <a:endParaRPr lang="zh-CN" altLang="zh-CN" b="0" dirty="0">
              <a:solidFill>
                <a:schemeClr val="tx1">
                  <a:lumMod val="75000"/>
                  <a:lumOff val="25000"/>
                </a:schemeClr>
              </a:solidFill>
            </a:endParaRPr>
          </a:p>
        </p:txBody>
      </p:sp>
      <p:grpSp>
        <p:nvGrpSpPr>
          <p:cNvPr id="2" name="组合 1"/>
          <p:cNvGrpSpPr/>
          <p:nvPr/>
        </p:nvGrpSpPr>
        <p:grpSpPr>
          <a:xfrm>
            <a:off x="1139493" y="1786324"/>
            <a:ext cx="9144538" cy="843849"/>
            <a:chOff x="1139493" y="1786324"/>
            <a:chExt cx="9144538" cy="843849"/>
          </a:xfrm>
        </p:grpSpPr>
        <p:cxnSp>
          <p:nvCxnSpPr>
            <p:cNvPr id="113" name="直接连接符 112"/>
            <p:cNvCxnSpPr/>
            <p:nvPr/>
          </p:nvCxnSpPr>
          <p:spPr>
            <a:xfrm flipH="1">
              <a:off x="1811928" y="2140816"/>
              <a:ext cx="402454" cy="1"/>
            </a:xfrm>
            <a:prstGeom prst="line">
              <a:avLst/>
            </a:prstGeom>
            <a:solidFill>
              <a:srgbClr val="00A1D8"/>
            </a:solidFill>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nvGrpSpPr>
            <p:cNvPr id="114" name="组合 113"/>
            <p:cNvGrpSpPr/>
            <p:nvPr/>
          </p:nvGrpSpPr>
          <p:grpSpPr>
            <a:xfrm>
              <a:off x="1139493" y="1786324"/>
              <a:ext cx="707078" cy="699076"/>
              <a:chOff x="5301155" y="2830002"/>
              <a:chExt cx="1323381" cy="1308404"/>
            </a:xfrm>
          </p:grpSpPr>
          <p:sp>
            <p:nvSpPr>
              <p:cNvPr id="115" name="椭圆 114"/>
              <p:cNvSpPr/>
              <p:nvPr/>
            </p:nvSpPr>
            <p:spPr>
              <a:xfrm>
                <a:off x="5316132" y="2830002"/>
                <a:ext cx="1308404" cy="1308404"/>
              </a:xfrm>
              <a:prstGeom prst="ellipse">
                <a:avLst/>
              </a:prstGeom>
              <a:gradFill>
                <a:gsLst>
                  <a:gs pos="0">
                    <a:srgbClr val="067FC9"/>
                  </a:gs>
                  <a:gs pos="100000">
                    <a:srgbClr val="00B2CA"/>
                  </a:gs>
                </a:gsLst>
                <a:lin ang="27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dirty="0">
                  <a:solidFill>
                    <a:schemeClr val="bg1"/>
                  </a:solidFill>
                  <a:cs typeface="+mn-ea"/>
                  <a:sym typeface="+mn-lt"/>
                </a:endParaRPr>
              </a:p>
            </p:txBody>
          </p:sp>
          <p:sp>
            <p:nvSpPr>
              <p:cNvPr id="116" name="TextBox 24"/>
              <p:cNvSpPr txBox="1"/>
              <p:nvPr/>
            </p:nvSpPr>
            <p:spPr>
              <a:xfrm>
                <a:off x="5301155" y="3103530"/>
                <a:ext cx="1323381" cy="530787"/>
              </a:xfrm>
              <a:prstGeom prst="rect">
                <a:avLst/>
              </a:prstGeom>
              <a:noFill/>
            </p:spPr>
            <p:txBody>
              <a:bodyPr wrap="square" lIns="0" tIns="0" rIns="0" bIns="0" rtlCol="0">
                <a:spAutoFit/>
              </a:bodyPr>
              <a:lstStyle/>
              <a:p>
                <a:pPr algn="ctr"/>
                <a:r>
                  <a:rPr lang="zh-CN" altLang="zh-CN" dirty="0">
                    <a:solidFill>
                      <a:schemeClr val="bg1"/>
                    </a:solidFill>
                  </a:rPr>
                  <a:t>“贵”</a:t>
                </a:r>
                <a:endParaRPr lang="en-US" altLang="zh-CN" b="1" dirty="0">
                  <a:solidFill>
                    <a:schemeClr val="bg1"/>
                  </a:solidFill>
                  <a:cs typeface="+mn-ea"/>
                  <a:sym typeface="+mn-lt"/>
                </a:endParaRPr>
              </a:p>
            </p:txBody>
          </p:sp>
        </p:grpSp>
        <p:sp>
          <p:nvSpPr>
            <p:cNvPr id="132" name="文本框 131"/>
            <p:cNvSpPr txBox="1"/>
            <p:nvPr/>
          </p:nvSpPr>
          <p:spPr>
            <a:xfrm>
              <a:off x="2284840" y="1928827"/>
              <a:ext cx="7999191" cy="701346"/>
            </a:xfrm>
            <a:prstGeom prst="rect">
              <a:avLst/>
            </a:prstGeom>
            <a:noFill/>
          </p:spPr>
          <p:txBody>
            <a:bodyPr wrap="square" rtlCol="0">
              <a:spAutoFit/>
            </a:bodyPr>
            <a:lstStyle/>
            <a:p>
              <a:pPr marL="285750" indent="-285750" latinLnBrk="1">
                <a:lnSpc>
                  <a:spcPct val="130000"/>
                </a:lnSpc>
                <a:buClr>
                  <a:srgbClr val="068DC9"/>
                </a:buClr>
                <a:buFont typeface="+mj-lt"/>
                <a:buAutoNum type="arabicPeriod"/>
              </a:pPr>
              <a:r>
                <a:rPr lang="zh-CN" altLang="zh-CN" sz="1600" dirty="0"/>
                <a:t>“贵”字仍常用以尊称对方及其单位、公司，如“贵处”、“贵公司”等。</a:t>
              </a:r>
              <a:endParaRPr lang="en-US" altLang="zh-CN" sz="1600" dirty="0"/>
            </a:p>
            <a:p>
              <a:pPr marL="285750" indent="-285750" latinLnBrk="1">
                <a:lnSpc>
                  <a:spcPct val="130000"/>
                </a:lnSpc>
                <a:buClr>
                  <a:srgbClr val="068DC9"/>
                </a:buClr>
                <a:buFont typeface="+mj-lt"/>
                <a:buAutoNum type="arabicPeriod"/>
              </a:pPr>
              <a:r>
                <a:rPr lang="zh-CN" altLang="zh-CN" sz="1600" dirty="0"/>
                <a:t>再者询问年龄，对年轻人可问“请问贵庚多少”，对长者可问“老人家高寿几何”。</a:t>
              </a:r>
              <a:endParaRPr lang="zh-CN" altLang="zh-CN" sz="1600" b="1" dirty="0">
                <a:solidFill>
                  <a:schemeClr val="tx1">
                    <a:lumMod val="75000"/>
                    <a:lumOff val="25000"/>
                  </a:schemeClr>
                </a:solidFill>
                <a:cs typeface="+mn-ea"/>
                <a:sym typeface="+mn-lt"/>
              </a:endParaRPr>
            </a:p>
          </p:txBody>
        </p:sp>
      </p:grpSp>
      <p:sp>
        <p:nvSpPr>
          <p:cNvPr id="61" name="圆角矩形 60"/>
          <p:cNvSpPr/>
          <p:nvPr/>
        </p:nvSpPr>
        <p:spPr>
          <a:xfrm>
            <a:off x="1387140" y="3276179"/>
            <a:ext cx="1657422" cy="434248"/>
          </a:xfrm>
          <a:prstGeom prst="roundRect">
            <a:avLst>
              <a:gd name="adj" fmla="val 50000"/>
            </a:avLst>
          </a:prstGeom>
          <a:solidFill>
            <a:srgbClr val="00A1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800" dirty="0">
                <a:cs typeface="+mn-ea"/>
                <a:sym typeface="+mn-lt"/>
              </a:rPr>
              <a:t>温馨提示：</a:t>
            </a:r>
          </a:p>
        </p:txBody>
      </p:sp>
      <p:grpSp>
        <p:nvGrpSpPr>
          <p:cNvPr id="3" name="组合 2"/>
          <p:cNvGrpSpPr/>
          <p:nvPr/>
        </p:nvGrpSpPr>
        <p:grpSpPr>
          <a:xfrm>
            <a:off x="3532032" y="3261730"/>
            <a:ext cx="6986768" cy="2059675"/>
            <a:chOff x="3532032" y="3261730"/>
            <a:chExt cx="6986768" cy="2059675"/>
          </a:xfrm>
        </p:grpSpPr>
        <p:cxnSp>
          <p:nvCxnSpPr>
            <p:cNvPr id="62" name="直接连接符 61"/>
            <p:cNvCxnSpPr/>
            <p:nvPr/>
          </p:nvCxnSpPr>
          <p:spPr>
            <a:xfrm>
              <a:off x="3976602" y="3465186"/>
              <a:ext cx="465698" cy="0"/>
            </a:xfrm>
            <a:prstGeom prst="line">
              <a:avLst/>
            </a:prstGeom>
            <a:ln>
              <a:solidFill>
                <a:srgbClr val="00A1D8"/>
              </a:solidFill>
              <a:tailEnd type="oval" w="lg" len="lg"/>
            </a:ln>
          </p:spPr>
          <p:style>
            <a:lnRef idx="1">
              <a:schemeClr val="accent1"/>
            </a:lnRef>
            <a:fillRef idx="0">
              <a:schemeClr val="accent1"/>
            </a:fillRef>
            <a:effectRef idx="0">
              <a:schemeClr val="accent1"/>
            </a:effectRef>
            <a:fontRef idx="minor">
              <a:schemeClr val="tx1"/>
            </a:fontRef>
          </p:style>
        </p:cxnSp>
        <p:sp>
          <p:nvSpPr>
            <p:cNvPr id="63" name="椭圆 62"/>
            <p:cNvSpPr/>
            <p:nvPr/>
          </p:nvSpPr>
          <p:spPr>
            <a:xfrm>
              <a:off x="3532032" y="3261730"/>
              <a:ext cx="422060" cy="422060"/>
            </a:xfrm>
            <a:prstGeom prst="ellipse">
              <a:avLst/>
            </a:prstGeom>
            <a:solidFill>
              <a:srgbClr val="00A1D8"/>
            </a:solidFill>
            <a:ln w="5715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zh-CN" sz="1600" dirty="0">
                  <a:latin typeface="微软雅黑" panose="020B0503020204020204" pitchFamily="34" charset="-122"/>
                  <a:ea typeface="微软雅黑" panose="020B0503020204020204" pitchFamily="34" charset="-122"/>
                </a:rPr>
                <a:t>(1)</a:t>
              </a:r>
              <a:endParaRPr lang="zh-CN" altLang="en-US" sz="1600" dirty="0">
                <a:latin typeface="微软雅黑" panose="020B0503020204020204" pitchFamily="34" charset="-122"/>
                <a:ea typeface="微软雅黑" panose="020B0503020204020204" pitchFamily="34" charset="-122"/>
              </a:endParaRPr>
            </a:p>
          </p:txBody>
        </p:sp>
        <p:sp>
          <p:nvSpPr>
            <p:cNvPr id="64" name="矩形 63"/>
            <p:cNvSpPr/>
            <p:nvPr/>
          </p:nvSpPr>
          <p:spPr>
            <a:xfrm>
              <a:off x="4648958" y="3280520"/>
              <a:ext cx="2376458" cy="338554"/>
            </a:xfrm>
            <a:prstGeom prst="rect">
              <a:avLst/>
            </a:prstGeom>
          </p:spPr>
          <p:txBody>
            <a:bodyPr wrap="square">
              <a:spAutoFit/>
            </a:bodyPr>
            <a:lstStyle/>
            <a:p>
              <a:r>
                <a:rPr lang="zh-CN" altLang="zh-CN" sz="1600" dirty="0"/>
                <a:t>初次见面——久仰</a:t>
              </a:r>
              <a:endParaRPr lang="zh-CN" altLang="en-US" sz="1600" dirty="0">
                <a:solidFill>
                  <a:schemeClr val="tx1">
                    <a:lumMod val="85000"/>
                    <a:lumOff val="15000"/>
                  </a:schemeClr>
                </a:solidFill>
              </a:endParaRPr>
            </a:p>
          </p:txBody>
        </p:sp>
        <p:cxnSp>
          <p:nvCxnSpPr>
            <p:cNvPr id="65" name="直接连接符 64"/>
            <p:cNvCxnSpPr/>
            <p:nvPr/>
          </p:nvCxnSpPr>
          <p:spPr>
            <a:xfrm>
              <a:off x="3976602" y="4013582"/>
              <a:ext cx="465698" cy="0"/>
            </a:xfrm>
            <a:prstGeom prst="line">
              <a:avLst/>
            </a:prstGeom>
            <a:ln>
              <a:solidFill>
                <a:srgbClr val="00A1D8"/>
              </a:solidFill>
              <a:tailEnd type="oval" w="lg" len="lg"/>
            </a:ln>
          </p:spPr>
          <p:style>
            <a:lnRef idx="1">
              <a:schemeClr val="accent1"/>
            </a:lnRef>
            <a:fillRef idx="0">
              <a:schemeClr val="accent1"/>
            </a:fillRef>
            <a:effectRef idx="0">
              <a:schemeClr val="accent1"/>
            </a:effectRef>
            <a:fontRef idx="minor">
              <a:schemeClr val="tx1"/>
            </a:fontRef>
          </p:style>
        </p:cxnSp>
        <p:sp>
          <p:nvSpPr>
            <p:cNvPr id="66" name="椭圆 65"/>
            <p:cNvSpPr/>
            <p:nvPr/>
          </p:nvSpPr>
          <p:spPr>
            <a:xfrm>
              <a:off x="3532032" y="3807602"/>
              <a:ext cx="422060" cy="422060"/>
            </a:xfrm>
            <a:prstGeom prst="ellipse">
              <a:avLst/>
            </a:prstGeom>
            <a:solidFill>
              <a:srgbClr val="00A1D8"/>
            </a:solidFill>
            <a:ln w="5715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zh-CN" sz="1600" dirty="0">
                  <a:latin typeface="微软雅黑" panose="020B0503020204020204" pitchFamily="34" charset="-122"/>
                  <a:ea typeface="微软雅黑" panose="020B0503020204020204" pitchFamily="34" charset="-122"/>
                </a:rPr>
                <a:t>(2)</a:t>
              </a:r>
              <a:endParaRPr lang="zh-CN" altLang="en-US" sz="1600" dirty="0">
                <a:latin typeface="微软雅黑" panose="020B0503020204020204" pitchFamily="34" charset="-122"/>
                <a:ea typeface="微软雅黑" panose="020B0503020204020204" pitchFamily="34" charset="-122"/>
              </a:endParaRPr>
            </a:p>
          </p:txBody>
        </p:sp>
        <p:sp>
          <p:nvSpPr>
            <p:cNvPr id="68" name="矩形 67"/>
            <p:cNvSpPr/>
            <p:nvPr/>
          </p:nvSpPr>
          <p:spPr>
            <a:xfrm>
              <a:off x="4648958" y="3834046"/>
              <a:ext cx="2376458" cy="338554"/>
            </a:xfrm>
            <a:prstGeom prst="rect">
              <a:avLst/>
            </a:prstGeom>
          </p:spPr>
          <p:txBody>
            <a:bodyPr wrap="square">
              <a:spAutoFit/>
            </a:bodyPr>
            <a:lstStyle/>
            <a:p>
              <a:r>
                <a:rPr lang="zh-CN" altLang="zh-CN" sz="1600" dirty="0"/>
                <a:t>很久不见——久违</a:t>
              </a:r>
              <a:endParaRPr lang="zh-CN" altLang="en-US" sz="1600" dirty="0">
                <a:solidFill>
                  <a:schemeClr val="tx1">
                    <a:lumMod val="85000"/>
                    <a:lumOff val="15000"/>
                  </a:schemeClr>
                </a:solidFill>
              </a:endParaRPr>
            </a:p>
          </p:txBody>
        </p:sp>
        <p:cxnSp>
          <p:nvCxnSpPr>
            <p:cNvPr id="69" name="直接连接符 68"/>
            <p:cNvCxnSpPr/>
            <p:nvPr/>
          </p:nvCxnSpPr>
          <p:spPr>
            <a:xfrm>
              <a:off x="3976602" y="4561978"/>
              <a:ext cx="465698" cy="0"/>
            </a:xfrm>
            <a:prstGeom prst="line">
              <a:avLst/>
            </a:prstGeom>
            <a:ln>
              <a:solidFill>
                <a:srgbClr val="00A1D8"/>
              </a:solidFill>
              <a:tailEnd type="oval" w="lg" len="lg"/>
            </a:ln>
          </p:spPr>
          <p:style>
            <a:lnRef idx="1">
              <a:schemeClr val="accent1"/>
            </a:lnRef>
            <a:fillRef idx="0">
              <a:schemeClr val="accent1"/>
            </a:fillRef>
            <a:effectRef idx="0">
              <a:schemeClr val="accent1"/>
            </a:effectRef>
            <a:fontRef idx="minor">
              <a:schemeClr val="tx1"/>
            </a:fontRef>
          </p:style>
        </p:cxnSp>
        <p:sp>
          <p:nvSpPr>
            <p:cNvPr id="70" name="椭圆 69"/>
            <p:cNvSpPr/>
            <p:nvPr/>
          </p:nvSpPr>
          <p:spPr>
            <a:xfrm>
              <a:off x="3532032" y="4353474"/>
              <a:ext cx="422060" cy="422060"/>
            </a:xfrm>
            <a:prstGeom prst="ellipse">
              <a:avLst/>
            </a:prstGeom>
            <a:solidFill>
              <a:srgbClr val="00A1D8"/>
            </a:solidFill>
            <a:ln w="5715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zh-CN" sz="1600" dirty="0">
                  <a:latin typeface="微软雅黑" panose="020B0503020204020204" pitchFamily="34" charset="-122"/>
                  <a:ea typeface="微软雅黑" panose="020B0503020204020204" pitchFamily="34" charset="-122"/>
                </a:rPr>
                <a:t>(3)</a:t>
              </a:r>
              <a:endParaRPr lang="zh-CN" altLang="en-US" sz="1600" dirty="0">
                <a:latin typeface="微软雅黑" panose="020B0503020204020204" pitchFamily="34" charset="-122"/>
                <a:ea typeface="微软雅黑" panose="020B0503020204020204" pitchFamily="34" charset="-122"/>
              </a:endParaRPr>
            </a:p>
          </p:txBody>
        </p:sp>
        <p:sp>
          <p:nvSpPr>
            <p:cNvPr id="71" name="矩形 70"/>
            <p:cNvSpPr/>
            <p:nvPr/>
          </p:nvSpPr>
          <p:spPr>
            <a:xfrm>
              <a:off x="4648958" y="4387572"/>
              <a:ext cx="2376458" cy="338554"/>
            </a:xfrm>
            <a:prstGeom prst="rect">
              <a:avLst/>
            </a:prstGeom>
          </p:spPr>
          <p:txBody>
            <a:bodyPr wrap="square">
              <a:spAutoFit/>
            </a:bodyPr>
            <a:lstStyle/>
            <a:p>
              <a:r>
                <a:rPr lang="zh-CN" altLang="zh-CN" sz="1600" dirty="0"/>
                <a:t>请人批评——指教</a:t>
              </a:r>
              <a:endParaRPr lang="zh-CN" altLang="en-US" sz="1600" dirty="0">
                <a:solidFill>
                  <a:schemeClr val="tx1">
                    <a:lumMod val="85000"/>
                    <a:lumOff val="15000"/>
                  </a:schemeClr>
                </a:solidFill>
              </a:endParaRPr>
            </a:p>
          </p:txBody>
        </p:sp>
        <p:cxnSp>
          <p:nvCxnSpPr>
            <p:cNvPr id="72" name="直接连接符 71"/>
            <p:cNvCxnSpPr/>
            <p:nvPr/>
          </p:nvCxnSpPr>
          <p:spPr>
            <a:xfrm>
              <a:off x="3976602" y="5110375"/>
              <a:ext cx="465698" cy="0"/>
            </a:xfrm>
            <a:prstGeom prst="line">
              <a:avLst/>
            </a:prstGeom>
            <a:ln>
              <a:solidFill>
                <a:srgbClr val="00A1D8"/>
              </a:solidFill>
              <a:tailEnd type="oval" w="lg" len="lg"/>
            </a:ln>
          </p:spPr>
          <p:style>
            <a:lnRef idx="1">
              <a:schemeClr val="accent1"/>
            </a:lnRef>
            <a:fillRef idx="0">
              <a:schemeClr val="accent1"/>
            </a:fillRef>
            <a:effectRef idx="0">
              <a:schemeClr val="accent1"/>
            </a:effectRef>
            <a:fontRef idx="minor">
              <a:schemeClr val="tx1"/>
            </a:fontRef>
          </p:style>
        </p:cxnSp>
        <p:sp>
          <p:nvSpPr>
            <p:cNvPr id="73" name="椭圆 72"/>
            <p:cNvSpPr/>
            <p:nvPr/>
          </p:nvSpPr>
          <p:spPr>
            <a:xfrm>
              <a:off x="3532032" y="4899345"/>
              <a:ext cx="422060" cy="422060"/>
            </a:xfrm>
            <a:prstGeom prst="ellipse">
              <a:avLst/>
            </a:prstGeom>
            <a:solidFill>
              <a:srgbClr val="00A1D8"/>
            </a:solidFill>
            <a:ln w="5715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zh-CN" sz="1600" dirty="0">
                  <a:latin typeface="微软雅黑" panose="020B0503020204020204" pitchFamily="34" charset="-122"/>
                  <a:ea typeface="微软雅黑" panose="020B0503020204020204" pitchFamily="34" charset="-122"/>
                </a:rPr>
                <a:t>(4)</a:t>
              </a:r>
              <a:endParaRPr lang="zh-CN" altLang="en-US" sz="1600" dirty="0">
                <a:latin typeface="微软雅黑" panose="020B0503020204020204" pitchFamily="34" charset="-122"/>
                <a:ea typeface="微软雅黑" panose="020B0503020204020204" pitchFamily="34" charset="-122"/>
              </a:endParaRPr>
            </a:p>
          </p:txBody>
        </p:sp>
        <p:sp>
          <p:nvSpPr>
            <p:cNvPr id="74" name="矩形 73"/>
            <p:cNvSpPr/>
            <p:nvPr/>
          </p:nvSpPr>
          <p:spPr>
            <a:xfrm>
              <a:off x="4648958" y="4941098"/>
              <a:ext cx="2376458" cy="338554"/>
            </a:xfrm>
            <a:prstGeom prst="rect">
              <a:avLst/>
            </a:prstGeom>
          </p:spPr>
          <p:txBody>
            <a:bodyPr wrap="square">
              <a:spAutoFit/>
            </a:bodyPr>
            <a:lstStyle/>
            <a:p>
              <a:r>
                <a:rPr lang="zh-CN" altLang="zh-CN" sz="1600" dirty="0"/>
                <a:t>求人原谅——包涵</a:t>
              </a:r>
              <a:endParaRPr lang="zh-CN" altLang="en-US" sz="1600" dirty="0">
                <a:solidFill>
                  <a:schemeClr val="tx1">
                    <a:lumMod val="85000"/>
                    <a:lumOff val="15000"/>
                  </a:schemeClr>
                </a:solidFill>
              </a:endParaRPr>
            </a:p>
          </p:txBody>
        </p:sp>
        <p:cxnSp>
          <p:nvCxnSpPr>
            <p:cNvPr id="75" name="直接连接符 74"/>
            <p:cNvCxnSpPr/>
            <p:nvPr/>
          </p:nvCxnSpPr>
          <p:spPr>
            <a:xfrm>
              <a:off x="7469986" y="3464691"/>
              <a:ext cx="465698" cy="0"/>
            </a:xfrm>
            <a:prstGeom prst="line">
              <a:avLst/>
            </a:prstGeom>
            <a:ln>
              <a:solidFill>
                <a:srgbClr val="00A1D8"/>
              </a:solidFill>
              <a:tailEnd type="oval" w="lg" len="lg"/>
            </a:ln>
          </p:spPr>
          <p:style>
            <a:lnRef idx="1">
              <a:schemeClr val="accent1"/>
            </a:lnRef>
            <a:fillRef idx="0">
              <a:schemeClr val="accent1"/>
            </a:fillRef>
            <a:effectRef idx="0">
              <a:schemeClr val="accent1"/>
            </a:effectRef>
            <a:fontRef idx="minor">
              <a:schemeClr val="tx1"/>
            </a:fontRef>
          </p:style>
        </p:cxnSp>
        <p:sp>
          <p:nvSpPr>
            <p:cNvPr id="76" name="椭圆 75"/>
            <p:cNvSpPr/>
            <p:nvPr/>
          </p:nvSpPr>
          <p:spPr>
            <a:xfrm>
              <a:off x="7025416" y="3261779"/>
              <a:ext cx="422060" cy="422060"/>
            </a:xfrm>
            <a:prstGeom prst="ellipse">
              <a:avLst/>
            </a:prstGeom>
            <a:solidFill>
              <a:srgbClr val="00A1D8"/>
            </a:solidFill>
            <a:ln w="5715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zh-CN" sz="1600" dirty="0">
                  <a:latin typeface="微软雅黑" panose="020B0503020204020204" pitchFamily="34" charset="-122"/>
                  <a:ea typeface="微软雅黑" panose="020B0503020204020204" pitchFamily="34" charset="-122"/>
                </a:rPr>
                <a:t>(5)</a:t>
              </a:r>
              <a:endParaRPr lang="zh-CN" altLang="en-US" sz="1600" dirty="0">
                <a:latin typeface="微软雅黑" panose="020B0503020204020204" pitchFamily="34" charset="-122"/>
                <a:ea typeface="微软雅黑" panose="020B0503020204020204" pitchFamily="34" charset="-122"/>
              </a:endParaRPr>
            </a:p>
          </p:txBody>
        </p:sp>
        <p:sp>
          <p:nvSpPr>
            <p:cNvPr id="77" name="矩形 76"/>
            <p:cNvSpPr/>
            <p:nvPr/>
          </p:nvSpPr>
          <p:spPr>
            <a:xfrm>
              <a:off x="8142342" y="3280025"/>
              <a:ext cx="2376458" cy="338554"/>
            </a:xfrm>
            <a:prstGeom prst="rect">
              <a:avLst/>
            </a:prstGeom>
          </p:spPr>
          <p:txBody>
            <a:bodyPr wrap="square">
              <a:spAutoFit/>
            </a:bodyPr>
            <a:lstStyle/>
            <a:p>
              <a:r>
                <a:rPr lang="zh-CN" altLang="zh-CN" sz="1600" dirty="0"/>
                <a:t>麻烦别人——打扰</a:t>
              </a:r>
              <a:endParaRPr lang="zh-CN" altLang="en-US" sz="1600" dirty="0">
                <a:solidFill>
                  <a:schemeClr val="tx1">
                    <a:lumMod val="85000"/>
                    <a:lumOff val="15000"/>
                  </a:schemeClr>
                </a:solidFill>
              </a:endParaRPr>
            </a:p>
          </p:txBody>
        </p:sp>
        <p:cxnSp>
          <p:nvCxnSpPr>
            <p:cNvPr id="78" name="直接连接符 77"/>
            <p:cNvCxnSpPr/>
            <p:nvPr/>
          </p:nvCxnSpPr>
          <p:spPr>
            <a:xfrm>
              <a:off x="7469986" y="4013252"/>
              <a:ext cx="465698" cy="0"/>
            </a:xfrm>
            <a:prstGeom prst="line">
              <a:avLst/>
            </a:prstGeom>
            <a:ln>
              <a:solidFill>
                <a:srgbClr val="00A1D8"/>
              </a:solidFill>
              <a:tailEnd type="oval" w="lg" len="lg"/>
            </a:ln>
          </p:spPr>
          <p:style>
            <a:lnRef idx="1">
              <a:schemeClr val="accent1"/>
            </a:lnRef>
            <a:fillRef idx="0">
              <a:schemeClr val="accent1"/>
            </a:fillRef>
            <a:effectRef idx="0">
              <a:schemeClr val="accent1"/>
            </a:effectRef>
            <a:fontRef idx="minor">
              <a:schemeClr val="tx1"/>
            </a:fontRef>
          </p:style>
        </p:cxnSp>
        <p:sp>
          <p:nvSpPr>
            <p:cNvPr id="79" name="椭圆 78"/>
            <p:cNvSpPr/>
            <p:nvPr/>
          </p:nvSpPr>
          <p:spPr>
            <a:xfrm>
              <a:off x="7025416" y="3807634"/>
              <a:ext cx="422060" cy="422060"/>
            </a:xfrm>
            <a:prstGeom prst="ellipse">
              <a:avLst/>
            </a:prstGeom>
            <a:solidFill>
              <a:srgbClr val="00A1D8"/>
            </a:solidFill>
            <a:ln w="5715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zh-CN" sz="1600" dirty="0">
                  <a:latin typeface="微软雅黑" panose="020B0503020204020204" pitchFamily="34" charset="-122"/>
                  <a:ea typeface="微软雅黑" panose="020B0503020204020204" pitchFamily="34" charset="-122"/>
                </a:rPr>
                <a:t>(6)</a:t>
              </a:r>
              <a:endParaRPr lang="zh-CN" altLang="en-US" sz="1600" dirty="0">
                <a:latin typeface="微软雅黑" panose="020B0503020204020204" pitchFamily="34" charset="-122"/>
                <a:ea typeface="微软雅黑" panose="020B0503020204020204" pitchFamily="34" charset="-122"/>
              </a:endParaRPr>
            </a:p>
          </p:txBody>
        </p:sp>
        <p:sp>
          <p:nvSpPr>
            <p:cNvPr id="80" name="矩形 79"/>
            <p:cNvSpPr/>
            <p:nvPr/>
          </p:nvSpPr>
          <p:spPr>
            <a:xfrm>
              <a:off x="8142342" y="3833716"/>
              <a:ext cx="2376458" cy="338554"/>
            </a:xfrm>
            <a:prstGeom prst="rect">
              <a:avLst/>
            </a:prstGeom>
          </p:spPr>
          <p:txBody>
            <a:bodyPr wrap="square">
              <a:spAutoFit/>
            </a:bodyPr>
            <a:lstStyle/>
            <a:p>
              <a:r>
                <a:rPr lang="zh-CN" altLang="zh-CN" sz="1600" dirty="0"/>
                <a:t>求给方便——借光</a:t>
              </a:r>
              <a:endParaRPr lang="zh-CN" altLang="en-US" sz="1600" dirty="0">
                <a:solidFill>
                  <a:schemeClr val="tx1">
                    <a:lumMod val="85000"/>
                    <a:lumOff val="15000"/>
                  </a:schemeClr>
                </a:solidFill>
              </a:endParaRPr>
            </a:p>
          </p:txBody>
        </p:sp>
        <p:cxnSp>
          <p:nvCxnSpPr>
            <p:cNvPr id="81" name="直接连接符 80"/>
            <p:cNvCxnSpPr/>
            <p:nvPr/>
          </p:nvCxnSpPr>
          <p:spPr>
            <a:xfrm>
              <a:off x="7469986" y="4561813"/>
              <a:ext cx="465698" cy="0"/>
            </a:xfrm>
            <a:prstGeom prst="line">
              <a:avLst/>
            </a:prstGeom>
            <a:ln>
              <a:solidFill>
                <a:srgbClr val="00A1D8"/>
              </a:solidFill>
              <a:tailEnd type="oval" w="lg" len="lg"/>
            </a:ln>
          </p:spPr>
          <p:style>
            <a:lnRef idx="1">
              <a:schemeClr val="accent1"/>
            </a:lnRef>
            <a:fillRef idx="0">
              <a:schemeClr val="accent1"/>
            </a:fillRef>
            <a:effectRef idx="0">
              <a:schemeClr val="accent1"/>
            </a:effectRef>
            <a:fontRef idx="minor">
              <a:schemeClr val="tx1"/>
            </a:fontRef>
          </p:style>
        </p:cxnSp>
        <p:sp>
          <p:nvSpPr>
            <p:cNvPr id="82" name="椭圆 81"/>
            <p:cNvSpPr/>
            <p:nvPr/>
          </p:nvSpPr>
          <p:spPr>
            <a:xfrm>
              <a:off x="7025416" y="4353489"/>
              <a:ext cx="422060" cy="422060"/>
            </a:xfrm>
            <a:prstGeom prst="ellipse">
              <a:avLst/>
            </a:prstGeom>
            <a:solidFill>
              <a:srgbClr val="00A1D8"/>
            </a:solidFill>
            <a:ln w="5715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zh-CN" sz="1600" dirty="0">
                  <a:latin typeface="微软雅黑" panose="020B0503020204020204" pitchFamily="34" charset="-122"/>
                  <a:ea typeface="微软雅黑" panose="020B0503020204020204" pitchFamily="34" charset="-122"/>
                </a:rPr>
                <a:t>(7)</a:t>
              </a:r>
              <a:endParaRPr lang="zh-CN" altLang="en-US" sz="1600" dirty="0">
                <a:latin typeface="微软雅黑" panose="020B0503020204020204" pitchFamily="34" charset="-122"/>
                <a:ea typeface="微软雅黑" panose="020B0503020204020204" pitchFamily="34" charset="-122"/>
              </a:endParaRPr>
            </a:p>
          </p:txBody>
        </p:sp>
        <p:sp>
          <p:nvSpPr>
            <p:cNvPr id="83" name="矩形 82"/>
            <p:cNvSpPr/>
            <p:nvPr/>
          </p:nvSpPr>
          <p:spPr>
            <a:xfrm>
              <a:off x="8142342" y="4387407"/>
              <a:ext cx="2376458" cy="338554"/>
            </a:xfrm>
            <a:prstGeom prst="rect">
              <a:avLst/>
            </a:prstGeom>
          </p:spPr>
          <p:txBody>
            <a:bodyPr wrap="square">
              <a:spAutoFit/>
            </a:bodyPr>
            <a:lstStyle/>
            <a:p>
              <a:r>
                <a:rPr lang="zh-CN" altLang="zh-CN" sz="1600" dirty="0"/>
                <a:t>托人办事——拜托</a:t>
              </a:r>
              <a:endParaRPr lang="zh-CN" altLang="en-US" sz="1600" dirty="0">
                <a:solidFill>
                  <a:schemeClr val="tx1">
                    <a:lumMod val="85000"/>
                    <a:lumOff val="15000"/>
                  </a:schemeClr>
                </a:solidFill>
              </a:endParaRPr>
            </a:p>
          </p:txBody>
        </p:sp>
        <p:cxnSp>
          <p:nvCxnSpPr>
            <p:cNvPr id="86" name="直接连接符 85"/>
            <p:cNvCxnSpPr/>
            <p:nvPr/>
          </p:nvCxnSpPr>
          <p:spPr>
            <a:xfrm>
              <a:off x="7469986" y="5110375"/>
              <a:ext cx="465698" cy="0"/>
            </a:xfrm>
            <a:prstGeom prst="line">
              <a:avLst/>
            </a:prstGeom>
            <a:ln>
              <a:solidFill>
                <a:srgbClr val="00A1D8"/>
              </a:solidFill>
              <a:tailEnd type="oval" w="lg" len="lg"/>
            </a:ln>
          </p:spPr>
          <p:style>
            <a:lnRef idx="1">
              <a:schemeClr val="accent1"/>
            </a:lnRef>
            <a:fillRef idx="0">
              <a:schemeClr val="accent1"/>
            </a:fillRef>
            <a:effectRef idx="0">
              <a:schemeClr val="accent1"/>
            </a:effectRef>
            <a:fontRef idx="minor">
              <a:schemeClr val="tx1"/>
            </a:fontRef>
          </p:style>
        </p:cxnSp>
        <p:sp>
          <p:nvSpPr>
            <p:cNvPr id="87" name="椭圆 86"/>
            <p:cNvSpPr/>
            <p:nvPr/>
          </p:nvSpPr>
          <p:spPr>
            <a:xfrm>
              <a:off x="7025416" y="4899345"/>
              <a:ext cx="422060" cy="422060"/>
            </a:xfrm>
            <a:prstGeom prst="ellipse">
              <a:avLst/>
            </a:prstGeom>
            <a:solidFill>
              <a:srgbClr val="00A1D8"/>
            </a:solidFill>
            <a:ln w="5715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zh-CN" sz="1600" dirty="0">
                  <a:latin typeface="微软雅黑" panose="020B0503020204020204" pitchFamily="34" charset="-122"/>
                  <a:ea typeface="微软雅黑" panose="020B0503020204020204" pitchFamily="34" charset="-122"/>
                </a:rPr>
                <a:t>(8)</a:t>
              </a:r>
              <a:endParaRPr lang="zh-CN" altLang="en-US" sz="1600" dirty="0">
                <a:latin typeface="微软雅黑" panose="020B0503020204020204" pitchFamily="34" charset="-122"/>
                <a:ea typeface="微软雅黑" panose="020B0503020204020204" pitchFamily="34" charset="-122"/>
              </a:endParaRPr>
            </a:p>
          </p:txBody>
        </p:sp>
        <p:sp>
          <p:nvSpPr>
            <p:cNvPr id="88" name="矩形 87"/>
            <p:cNvSpPr/>
            <p:nvPr/>
          </p:nvSpPr>
          <p:spPr>
            <a:xfrm>
              <a:off x="8142342" y="4941098"/>
              <a:ext cx="2376458" cy="338554"/>
            </a:xfrm>
            <a:prstGeom prst="rect">
              <a:avLst/>
            </a:prstGeom>
          </p:spPr>
          <p:txBody>
            <a:bodyPr wrap="square">
              <a:spAutoFit/>
            </a:bodyPr>
            <a:lstStyle/>
            <a:p>
              <a:r>
                <a:rPr lang="zh-CN" altLang="zh-CN" sz="1600" dirty="0"/>
                <a:t>赞人见解——高见</a:t>
              </a:r>
              <a:endParaRPr lang="zh-CN" altLang="en-US" sz="1600" dirty="0">
                <a:solidFill>
                  <a:schemeClr val="tx1">
                    <a:lumMod val="85000"/>
                    <a:lumOff val="15000"/>
                  </a:schemeClr>
                </a:solidFill>
              </a:endParaRPr>
            </a:p>
          </p:txBody>
        </p:sp>
      </p:grpSp>
      <p:sp>
        <p:nvSpPr>
          <p:cNvPr id="91" name="圆角矩形 90"/>
          <p:cNvSpPr/>
          <p:nvPr/>
        </p:nvSpPr>
        <p:spPr>
          <a:xfrm>
            <a:off x="3807325" y="6294474"/>
            <a:ext cx="4577351" cy="455304"/>
          </a:xfrm>
          <a:prstGeom prst="roundRect">
            <a:avLst>
              <a:gd name="adj" fmla="val 50000"/>
            </a:avLst>
          </a:prstGeom>
          <a:noFill/>
          <a:ln w="0">
            <a:solidFill>
              <a:schemeClr val="tx1">
                <a:lumMod val="65000"/>
                <a:lumOff val="35000"/>
              </a:schemeClr>
            </a:solidFill>
          </a:ln>
          <a:effectLst>
            <a:outerShdw blurRad="444500" dist="254000" dir="8100000" sx="71000" sy="71000" algn="tr"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200" dirty="0">
                <a:solidFill>
                  <a:schemeClr val="tx1">
                    <a:lumMod val="65000"/>
                    <a:lumOff val="35000"/>
                  </a:schemeClr>
                </a:solidFill>
                <a:sym typeface="+mn-lt"/>
              </a:rPr>
              <a:t>2.3  </a:t>
            </a:r>
            <a:r>
              <a:rPr lang="zh-CN" altLang="en-US" sz="2200" dirty="0">
                <a:solidFill>
                  <a:schemeClr val="tx1">
                    <a:lumMod val="65000"/>
                    <a:lumOff val="35000"/>
                  </a:schemeClr>
                </a:solidFill>
                <a:sym typeface="+mn-lt"/>
              </a:rPr>
              <a:t>言语篇</a:t>
            </a:r>
          </a:p>
        </p:txBody>
      </p:sp>
    </p:spTree>
  </p:cSld>
  <p:clrMapOvr>
    <a:masterClrMapping/>
  </p:clrMapOvr>
  <p:transition spd="slow" advTm="2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1+#ppt_w/2"/>
                                          </p:val>
                                        </p:tav>
                                        <p:tav tm="100000">
                                          <p:val>
                                            <p:strVal val="#ppt_x"/>
                                          </p:val>
                                        </p:tav>
                                      </p:tavLst>
                                    </p:anim>
                                    <p:anim calcmode="lin" valueType="num">
                                      <p:cBhvr additive="base">
                                        <p:cTn id="8" dur="500" fill="hold"/>
                                        <p:tgtEl>
                                          <p:spTgt spid="1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67"/>
                                        </p:tgtEl>
                                        <p:attrNameLst>
                                          <p:attrName>style.visibility</p:attrName>
                                        </p:attrNameLst>
                                      </p:cBhvr>
                                      <p:to>
                                        <p:strVal val="visible"/>
                                      </p:to>
                                    </p:set>
                                    <p:anim calcmode="lin" valueType="num">
                                      <p:cBhvr additive="base">
                                        <p:cTn id="12" dur="500" fill="hold"/>
                                        <p:tgtEl>
                                          <p:spTgt spid="67"/>
                                        </p:tgtEl>
                                        <p:attrNameLst>
                                          <p:attrName>ppt_x</p:attrName>
                                        </p:attrNameLst>
                                      </p:cBhvr>
                                      <p:tavLst>
                                        <p:tav tm="0">
                                          <p:val>
                                            <p:strVal val="1+#ppt_w/2"/>
                                          </p:val>
                                        </p:tav>
                                        <p:tav tm="100000">
                                          <p:val>
                                            <p:strVal val="#ppt_x"/>
                                          </p:val>
                                        </p:tav>
                                      </p:tavLst>
                                    </p:anim>
                                    <p:anim calcmode="lin" valueType="num">
                                      <p:cBhvr additive="base">
                                        <p:cTn id="13" dur="500" fill="hold"/>
                                        <p:tgtEl>
                                          <p:spTgt spid="67"/>
                                        </p:tgtEl>
                                        <p:attrNameLst>
                                          <p:attrName>ppt_y</p:attrName>
                                        </p:attrNameLst>
                                      </p:cBhvr>
                                      <p:tavLst>
                                        <p:tav tm="0">
                                          <p:val>
                                            <p:strVal val="#ppt_y"/>
                                          </p:val>
                                        </p:tav>
                                        <p:tav tm="100000">
                                          <p:val>
                                            <p:strVal val="#ppt_y"/>
                                          </p:val>
                                        </p:tav>
                                      </p:tavLst>
                                    </p:anim>
                                  </p:childTnLst>
                                </p:cTn>
                              </p:par>
                              <p:par>
                                <p:cTn id="14" presetID="2" presetClass="entr" presetSubtype="8" fill="hold" nodeType="withEffect">
                                  <p:stCondLst>
                                    <p:cond delay="0"/>
                                  </p:stCondLst>
                                  <p:childTnLst>
                                    <p:set>
                                      <p:cBhvr>
                                        <p:cTn id="15" dur="1" fill="hold">
                                          <p:stCondLst>
                                            <p:cond delay="0"/>
                                          </p:stCondLst>
                                        </p:cTn>
                                        <p:tgtEl>
                                          <p:spTgt spid="56"/>
                                        </p:tgtEl>
                                        <p:attrNameLst>
                                          <p:attrName>style.visibility</p:attrName>
                                        </p:attrNameLst>
                                      </p:cBhvr>
                                      <p:to>
                                        <p:strVal val="visible"/>
                                      </p:to>
                                    </p:set>
                                    <p:anim calcmode="lin" valueType="num">
                                      <p:cBhvr additive="base">
                                        <p:cTn id="16" dur="500" fill="hold"/>
                                        <p:tgtEl>
                                          <p:spTgt spid="56"/>
                                        </p:tgtEl>
                                        <p:attrNameLst>
                                          <p:attrName>ppt_x</p:attrName>
                                        </p:attrNameLst>
                                      </p:cBhvr>
                                      <p:tavLst>
                                        <p:tav tm="0">
                                          <p:val>
                                            <p:strVal val="0-#ppt_w/2"/>
                                          </p:val>
                                        </p:tav>
                                        <p:tav tm="100000">
                                          <p:val>
                                            <p:strVal val="#ppt_x"/>
                                          </p:val>
                                        </p:tav>
                                      </p:tavLst>
                                    </p:anim>
                                    <p:anim calcmode="lin" valueType="num">
                                      <p:cBhvr additive="base">
                                        <p:cTn id="17" dur="500" fill="hold"/>
                                        <p:tgtEl>
                                          <p:spTgt spid="56"/>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 presetClass="entr" presetSubtype="8"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additive="base">
                                        <p:cTn id="21" dur="500" fill="hold"/>
                                        <p:tgtEl>
                                          <p:spTgt spid="2"/>
                                        </p:tgtEl>
                                        <p:attrNameLst>
                                          <p:attrName>ppt_x</p:attrName>
                                        </p:attrNameLst>
                                      </p:cBhvr>
                                      <p:tavLst>
                                        <p:tav tm="0">
                                          <p:val>
                                            <p:strVal val="0-#ppt_w/2"/>
                                          </p:val>
                                        </p:tav>
                                        <p:tav tm="100000">
                                          <p:val>
                                            <p:strVal val="#ppt_x"/>
                                          </p:val>
                                        </p:tav>
                                      </p:tavLst>
                                    </p:anim>
                                    <p:anim calcmode="lin" valueType="num">
                                      <p:cBhvr additive="base">
                                        <p:cTn id="22" dur="500" fill="hold"/>
                                        <p:tgtEl>
                                          <p:spTgt spid="2"/>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fade">
                                      <p:cBhvr>
                                        <p:cTn id="26" dur="1000"/>
                                        <p:tgtEl>
                                          <p:spTgt spid="61"/>
                                        </p:tgtEl>
                                      </p:cBhvr>
                                    </p:animEffect>
                                    <p:anim calcmode="lin" valueType="num">
                                      <p:cBhvr>
                                        <p:cTn id="27" dur="1000" fill="hold"/>
                                        <p:tgtEl>
                                          <p:spTgt spid="61"/>
                                        </p:tgtEl>
                                        <p:attrNameLst>
                                          <p:attrName>ppt_x</p:attrName>
                                        </p:attrNameLst>
                                      </p:cBhvr>
                                      <p:tavLst>
                                        <p:tav tm="0">
                                          <p:val>
                                            <p:strVal val="#ppt_x"/>
                                          </p:val>
                                        </p:tav>
                                        <p:tav tm="100000">
                                          <p:val>
                                            <p:strVal val="#ppt_x"/>
                                          </p:val>
                                        </p:tav>
                                      </p:tavLst>
                                    </p:anim>
                                    <p:anim calcmode="lin" valueType="num">
                                      <p:cBhvr>
                                        <p:cTn id="28" dur="1000" fill="hold"/>
                                        <p:tgtEl>
                                          <p:spTgt spid="61"/>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2" presetClass="entr" presetSubtype="2"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 calcmode="lin" valueType="num">
                                      <p:cBhvr additive="base">
                                        <p:cTn id="32" dur="500" fill="hold"/>
                                        <p:tgtEl>
                                          <p:spTgt spid="3"/>
                                        </p:tgtEl>
                                        <p:attrNameLst>
                                          <p:attrName>ppt_x</p:attrName>
                                        </p:attrNameLst>
                                      </p:cBhvr>
                                      <p:tavLst>
                                        <p:tav tm="0">
                                          <p:val>
                                            <p:strVal val="1+#ppt_w/2"/>
                                          </p:val>
                                        </p:tav>
                                        <p:tav tm="100000">
                                          <p:val>
                                            <p:strVal val="#ppt_x"/>
                                          </p:val>
                                        </p:tav>
                                      </p:tavLst>
                                    </p:anim>
                                    <p:anim calcmode="lin" valueType="num">
                                      <p:cBhvr additive="base">
                                        <p:cTn id="33"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7" grpId="0"/>
      <p:bldP spid="61"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圆角矩形 16"/>
          <p:cNvSpPr/>
          <p:nvPr/>
        </p:nvSpPr>
        <p:spPr>
          <a:xfrm>
            <a:off x="3660352" y="406876"/>
            <a:ext cx="4871297" cy="402844"/>
          </a:xfrm>
          <a:prstGeom prst="roundRect">
            <a:avLst>
              <a:gd name="adj" fmla="val 50000"/>
            </a:avLst>
          </a:prstGeom>
          <a:gradFill>
            <a:gsLst>
              <a:gs pos="0">
                <a:srgbClr val="067FC9"/>
              </a:gs>
              <a:gs pos="100000">
                <a:srgbClr val="00B2CA"/>
              </a:gs>
            </a:gsLst>
            <a:lin ang="27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cs typeface="+mn-ea"/>
              </a:rPr>
              <a:t>2.3.</a:t>
            </a:r>
            <a:r>
              <a:rPr lang="en-US" altLang="zh-CN" sz="2000" dirty="0"/>
              <a:t> 7  </a:t>
            </a:r>
            <a:r>
              <a:rPr lang="zh-CN" altLang="zh-CN" sz="2000" dirty="0"/>
              <a:t>电话——闻其声可知其人</a:t>
            </a:r>
            <a:endParaRPr lang="zh-CN" altLang="en-US" sz="2000" dirty="0">
              <a:cs typeface="+mn-ea"/>
            </a:endParaRPr>
          </a:p>
        </p:txBody>
      </p:sp>
      <p:cxnSp>
        <p:nvCxnSpPr>
          <p:cNvPr id="56" name="直接连接符 55"/>
          <p:cNvCxnSpPr/>
          <p:nvPr/>
        </p:nvCxnSpPr>
        <p:spPr>
          <a:xfrm>
            <a:off x="1528917" y="1476642"/>
            <a:ext cx="968476" cy="0"/>
          </a:xfrm>
          <a:prstGeom prst="line">
            <a:avLst/>
          </a:prstGeom>
          <a:ln w="38100" cap="rnd">
            <a:gradFill>
              <a:gsLst>
                <a:gs pos="0">
                  <a:srgbClr val="0091FF"/>
                </a:gs>
                <a:gs pos="100000">
                  <a:srgbClr val="00DDFF"/>
                </a:gs>
              </a:gsLst>
              <a:lin ang="5400000" scaled="1"/>
            </a:gradFill>
          </a:ln>
        </p:spPr>
        <p:style>
          <a:lnRef idx="1">
            <a:schemeClr val="accent1"/>
          </a:lnRef>
          <a:fillRef idx="0">
            <a:schemeClr val="accent1"/>
          </a:fillRef>
          <a:effectRef idx="0">
            <a:schemeClr val="accent1"/>
          </a:effectRef>
          <a:fontRef idx="minor">
            <a:schemeClr val="tx1"/>
          </a:fontRef>
        </p:style>
      </p:cxnSp>
      <p:sp>
        <p:nvSpPr>
          <p:cNvPr id="67" name="文本框 66"/>
          <p:cNvSpPr txBox="1"/>
          <p:nvPr/>
        </p:nvSpPr>
        <p:spPr>
          <a:xfrm>
            <a:off x="1385954" y="1032284"/>
            <a:ext cx="9317133" cy="381258"/>
          </a:xfrm>
          <a:prstGeom prst="rect">
            <a:avLst/>
          </a:prstGeom>
          <a:noFill/>
        </p:spPr>
        <p:txBody>
          <a:bodyPr wrap="square" rtlCol="0">
            <a:spAutoFit/>
          </a:bodyPr>
          <a:lstStyle>
            <a:defPPr>
              <a:defRPr lang="en-US"/>
            </a:defPPr>
            <a:lvl1pPr latinLnBrk="1">
              <a:lnSpc>
                <a:spcPct val="130000"/>
              </a:lnSpc>
              <a:buClr>
                <a:srgbClr val="068DC9"/>
              </a:buClr>
              <a:defRPr sz="1600" b="1"/>
            </a:lvl1pPr>
          </a:lstStyle>
          <a:p>
            <a:r>
              <a:rPr lang="zh-CN" altLang="zh-CN" b="0" dirty="0"/>
              <a:t>打电话的人作为主动行为者，应该考虑到被动接听者的感受</a:t>
            </a:r>
            <a:endParaRPr lang="zh-CN" altLang="zh-CN" b="0" dirty="0">
              <a:solidFill>
                <a:schemeClr val="tx1">
                  <a:lumMod val="75000"/>
                  <a:lumOff val="25000"/>
                </a:schemeClr>
              </a:solidFill>
            </a:endParaRPr>
          </a:p>
        </p:txBody>
      </p:sp>
      <p:sp>
        <p:nvSpPr>
          <p:cNvPr id="49" name="文本框 48"/>
          <p:cNvSpPr txBox="1"/>
          <p:nvPr/>
        </p:nvSpPr>
        <p:spPr>
          <a:xfrm>
            <a:off x="5856426" y="1449459"/>
            <a:ext cx="4892635" cy="1107226"/>
          </a:xfrm>
          <a:prstGeom prst="rect">
            <a:avLst/>
          </a:prstGeom>
          <a:noFill/>
        </p:spPr>
        <p:txBody>
          <a:bodyPr wrap="square" rtlCol="0">
            <a:spAutoFit/>
          </a:bodyPr>
          <a:lstStyle/>
          <a:p>
            <a:pPr marL="285750" indent="-285750" latinLnBrk="1">
              <a:lnSpc>
                <a:spcPct val="130000"/>
              </a:lnSpc>
              <a:buClr>
                <a:srgbClr val="068DC9"/>
              </a:buClr>
              <a:buFont typeface="Wingdings" panose="05000000000000000000" pitchFamily="2" charset="2"/>
              <a:buChar char="l"/>
            </a:pPr>
            <a:r>
              <a:rPr lang="zh-CN" altLang="zh-CN" sz="1300" dirty="0"/>
              <a:t>打电话时要有良好的精神状态，站着最好，坐着也行，但不要躺着，或歪靠在沙发上，那样势必发出慵懒的声音，更不能边吃东西边打电话。拿起听筒前，应明白通话后该说什么，思路要清晰，要点应明确</a:t>
            </a:r>
            <a:endParaRPr lang="zh-CN" altLang="zh-CN" sz="1300" b="1" dirty="0">
              <a:solidFill>
                <a:schemeClr val="tx1">
                  <a:lumMod val="75000"/>
                  <a:lumOff val="25000"/>
                </a:schemeClr>
              </a:solidFill>
              <a:cs typeface="+mn-ea"/>
              <a:sym typeface="+mn-lt"/>
            </a:endParaRPr>
          </a:p>
        </p:txBody>
      </p:sp>
      <p:sp>
        <p:nvSpPr>
          <p:cNvPr id="59" name="文本框 58"/>
          <p:cNvSpPr txBox="1"/>
          <p:nvPr/>
        </p:nvSpPr>
        <p:spPr>
          <a:xfrm>
            <a:off x="5856426" y="2644013"/>
            <a:ext cx="4892635" cy="1367297"/>
          </a:xfrm>
          <a:prstGeom prst="rect">
            <a:avLst/>
          </a:prstGeom>
          <a:noFill/>
        </p:spPr>
        <p:txBody>
          <a:bodyPr wrap="square" rtlCol="0">
            <a:spAutoFit/>
          </a:bodyPr>
          <a:lstStyle/>
          <a:p>
            <a:pPr marL="285750" indent="-285750" latinLnBrk="1">
              <a:lnSpc>
                <a:spcPct val="130000"/>
              </a:lnSpc>
              <a:buClr>
                <a:srgbClr val="068DC9"/>
              </a:buClr>
              <a:buFont typeface="Wingdings" panose="05000000000000000000" pitchFamily="2" charset="2"/>
              <a:buChar char="l"/>
            </a:pPr>
            <a:r>
              <a:rPr lang="zh-CN" altLang="zh-CN" sz="1300" dirty="0"/>
              <a:t>原则是尽量不打扰对方的作息。一般而言，三餐时间</a:t>
            </a:r>
            <a:r>
              <a:rPr lang="en-US" altLang="zh-CN" sz="1300" dirty="0"/>
              <a:t>;</a:t>
            </a:r>
            <a:r>
              <a:rPr lang="zh-CN" altLang="zh-CN" sz="1300" dirty="0"/>
              <a:t>早七点</a:t>
            </a:r>
            <a:r>
              <a:rPr lang="en-US" altLang="zh-CN" sz="1300" dirty="0"/>
              <a:t>(</a:t>
            </a:r>
            <a:r>
              <a:rPr lang="zh-CN" altLang="zh-CN" sz="1300" dirty="0"/>
              <a:t>假日八点</a:t>
            </a:r>
            <a:r>
              <a:rPr lang="en-US" altLang="zh-CN" sz="1300" dirty="0"/>
              <a:t>)</a:t>
            </a:r>
            <a:r>
              <a:rPr lang="zh-CN" altLang="zh-CN" sz="1300" dirty="0"/>
              <a:t>以前，晚十点以后</a:t>
            </a:r>
            <a:r>
              <a:rPr lang="en-US" altLang="zh-CN" sz="1300" dirty="0"/>
              <a:t>;</a:t>
            </a:r>
            <a:r>
              <a:rPr lang="zh-CN" altLang="zh-CN" sz="1300" dirty="0"/>
              <a:t>对方临出门上班时、临下班要回家时，都不宜打电话，除非万不得已的特殊情况。切忌半夜三更打电话，以免惊扰对方及其家人。通话时间也要控制，尽量长话短说</a:t>
            </a:r>
            <a:endParaRPr lang="zh-CN" altLang="zh-CN" sz="1300" b="1" dirty="0">
              <a:solidFill>
                <a:schemeClr val="tx1">
                  <a:lumMod val="75000"/>
                  <a:lumOff val="25000"/>
                </a:schemeClr>
              </a:solidFill>
              <a:cs typeface="+mn-ea"/>
              <a:sym typeface="+mn-lt"/>
            </a:endParaRPr>
          </a:p>
        </p:txBody>
      </p:sp>
      <p:grpSp>
        <p:nvGrpSpPr>
          <p:cNvPr id="3" name="组合 2"/>
          <p:cNvGrpSpPr/>
          <p:nvPr/>
        </p:nvGrpSpPr>
        <p:grpSpPr>
          <a:xfrm>
            <a:off x="598844" y="1670330"/>
            <a:ext cx="5125237" cy="2443609"/>
            <a:chOff x="598844" y="1670330"/>
            <a:chExt cx="5125237" cy="2443609"/>
          </a:xfrm>
        </p:grpSpPr>
        <p:cxnSp>
          <p:nvCxnSpPr>
            <p:cNvPr id="36" name="直接连接符 35"/>
            <p:cNvCxnSpPr/>
            <p:nvPr/>
          </p:nvCxnSpPr>
          <p:spPr>
            <a:xfrm flipH="1">
              <a:off x="1734127" y="2883771"/>
              <a:ext cx="402454" cy="1"/>
            </a:xfrm>
            <a:prstGeom prst="line">
              <a:avLst/>
            </a:prstGeom>
            <a:solidFill>
              <a:srgbClr val="00A1D8"/>
            </a:solidFill>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nvGrpSpPr>
            <p:cNvPr id="37" name="组合 36"/>
            <p:cNvGrpSpPr/>
            <p:nvPr/>
          </p:nvGrpSpPr>
          <p:grpSpPr>
            <a:xfrm>
              <a:off x="598844" y="2232429"/>
              <a:ext cx="1230320" cy="1216396"/>
              <a:chOff x="5301155" y="2830002"/>
              <a:chExt cx="1323381" cy="1308404"/>
            </a:xfrm>
          </p:grpSpPr>
          <p:sp>
            <p:nvSpPr>
              <p:cNvPr id="38" name="椭圆 37"/>
              <p:cNvSpPr/>
              <p:nvPr/>
            </p:nvSpPr>
            <p:spPr>
              <a:xfrm>
                <a:off x="5316132" y="2830002"/>
                <a:ext cx="1308404" cy="1308404"/>
              </a:xfrm>
              <a:prstGeom prst="ellipse">
                <a:avLst/>
              </a:prstGeom>
              <a:gradFill>
                <a:gsLst>
                  <a:gs pos="0">
                    <a:srgbClr val="067FC9"/>
                  </a:gs>
                  <a:gs pos="100000">
                    <a:srgbClr val="00B2CA"/>
                  </a:gs>
                </a:gsLst>
                <a:lin ang="27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dirty="0">
                  <a:cs typeface="+mn-ea"/>
                  <a:sym typeface="+mn-lt"/>
                </a:endParaRPr>
              </a:p>
            </p:txBody>
          </p:sp>
          <p:sp>
            <p:nvSpPr>
              <p:cNvPr id="39" name="TextBox 24"/>
              <p:cNvSpPr txBox="1"/>
              <p:nvPr/>
            </p:nvSpPr>
            <p:spPr>
              <a:xfrm>
                <a:off x="5301155" y="3260727"/>
                <a:ext cx="1323381" cy="397268"/>
              </a:xfrm>
              <a:prstGeom prst="rect">
                <a:avLst/>
              </a:prstGeom>
              <a:noFill/>
            </p:spPr>
            <p:txBody>
              <a:bodyPr wrap="square" lIns="0" tIns="0" rIns="0" bIns="0" rtlCol="0">
                <a:spAutoFit/>
              </a:bodyPr>
              <a:lstStyle/>
              <a:p>
                <a:pPr algn="ctr"/>
                <a:r>
                  <a:rPr lang="zh-CN" altLang="en-US" b="1" dirty="0">
                    <a:solidFill>
                      <a:schemeClr val="bg1"/>
                    </a:solidFill>
                    <a:cs typeface="+mn-ea"/>
                    <a:sym typeface="+mn-lt"/>
                  </a:rPr>
                  <a:t>重点</a:t>
                </a:r>
                <a:endParaRPr lang="en-US" altLang="zh-CN" b="1" dirty="0">
                  <a:solidFill>
                    <a:schemeClr val="bg1"/>
                  </a:solidFill>
                  <a:cs typeface="+mn-ea"/>
                  <a:sym typeface="+mn-lt"/>
                </a:endParaRPr>
              </a:p>
            </p:txBody>
          </p:sp>
        </p:grpSp>
        <p:cxnSp>
          <p:nvCxnSpPr>
            <p:cNvPr id="40" name="直接连接符 39"/>
            <p:cNvCxnSpPr/>
            <p:nvPr/>
          </p:nvCxnSpPr>
          <p:spPr>
            <a:xfrm>
              <a:off x="2136581" y="1895707"/>
              <a:ext cx="0" cy="1981943"/>
            </a:xfrm>
            <a:prstGeom prst="line">
              <a:avLst/>
            </a:prstGeom>
            <a:solidFill>
              <a:srgbClr val="00A1D8"/>
            </a:solidFill>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nvGrpSpPr>
            <p:cNvPr id="41" name="组合 40"/>
            <p:cNvGrpSpPr/>
            <p:nvPr/>
          </p:nvGrpSpPr>
          <p:grpSpPr>
            <a:xfrm>
              <a:off x="2136581" y="1670330"/>
              <a:ext cx="3516074" cy="461665"/>
              <a:chOff x="2136581" y="2192761"/>
              <a:chExt cx="3516074" cy="461665"/>
            </a:xfrm>
          </p:grpSpPr>
          <p:cxnSp>
            <p:nvCxnSpPr>
              <p:cNvPr id="42" name="直接连接符 41"/>
              <p:cNvCxnSpPr/>
              <p:nvPr/>
            </p:nvCxnSpPr>
            <p:spPr>
              <a:xfrm flipH="1" flipV="1">
                <a:off x="2136581" y="2418137"/>
                <a:ext cx="402456" cy="1"/>
              </a:xfrm>
              <a:prstGeom prst="line">
                <a:avLst/>
              </a:prstGeom>
              <a:solidFill>
                <a:srgbClr val="00A1D8"/>
              </a:solidFill>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nvGrpSpPr>
              <p:cNvPr id="43" name="组合 42"/>
              <p:cNvGrpSpPr/>
              <p:nvPr/>
            </p:nvGrpSpPr>
            <p:grpSpPr>
              <a:xfrm>
                <a:off x="2539037" y="2192761"/>
                <a:ext cx="3113618" cy="461665"/>
                <a:chOff x="3168302" y="3275242"/>
                <a:chExt cx="3113618" cy="461665"/>
              </a:xfrm>
              <a:effectLst/>
            </p:grpSpPr>
            <p:sp>
              <p:nvSpPr>
                <p:cNvPr id="44" name="圆角矩形 43"/>
                <p:cNvSpPr/>
                <p:nvPr/>
              </p:nvSpPr>
              <p:spPr>
                <a:xfrm>
                  <a:off x="3168302" y="3293265"/>
                  <a:ext cx="3113618" cy="425620"/>
                </a:xfrm>
                <a:prstGeom prst="roundRect">
                  <a:avLst>
                    <a:gd name="adj" fmla="val 50000"/>
                  </a:avLst>
                </a:prstGeom>
                <a:gradFill>
                  <a:gsLst>
                    <a:gs pos="0">
                      <a:srgbClr val="067FC9"/>
                    </a:gs>
                    <a:gs pos="100000">
                      <a:srgbClr val="00B2CA"/>
                    </a:gs>
                  </a:gsLst>
                  <a:lin ang="27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dirty="0">
                    <a:solidFill>
                      <a:schemeClr val="bg1"/>
                    </a:solidFill>
                    <a:cs typeface="+mn-ea"/>
                    <a:sym typeface="+mn-lt"/>
                  </a:endParaRPr>
                </a:p>
              </p:txBody>
            </p:sp>
            <p:sp>
              <p:nvSpPr>
                <p:cNvPr id="45" name="文本框 44"/>
                <p:cNvSpPr txBox="1"/>
                <p:nvPr/>
              </p:nvSpPr>
              <p:spPr>
                <a:xfrm>
                  <a:off x="3647185" y="3309744"/>
                  <a:ext cx="2531088" cy="400110"/>
                </a:xfrm>
                <a:prstGeom prst="rect">
                  <a:avLst/>
                </a:prstGeom>
                <a:noFill/>
              </p:spPr>
              <p:txBody>
                <a:bodyPr wrap="square" rtlCol="0">
                  <a:spAutoFit/>
                </a:bodyPr>
                <a:lstStyle/>
                <a:p>
                  <a:pPr latinLnBrk="1"/>
                  <a:r>
                    <a:rPr lang="zh-CN" altLang="zh-CN" sz="2000" dirty="0">
                      <a:solidFill>
                        <a:schemeClr val="bg1"/>
                      </a:solidFill>
                    </a:rPr>
                    <a:t>不打无准备之电话</a:t>
                  </a:r>
                  <a:endParaRPr lang="zh-CN" altLang="zh-CN" sz="2000" dirty="0">
                    <a:solidFill>
                      <a:schemeClr val="bg1"/>
                    </a:solidFill>
                    <a:cs typeface="+mn-ea"/>
                    <a:sym typeface="+mn-lt"/>
                  </a:endParaRPr>
                </a:p>
              </p:txBody>
            </p:sp>
            <p:grpSp>
              <p:nvGrpSpPr>
                <p:cNvPr id="46" name="组合 45"/>
                <p:cNvGrpSpPr/>
                <p:nvPr/>
              </p:nvGrpSpPr>
              <p:grpSpPr>
                <a:xfrm>
                  <a:off x="3239728" y="3275242"/>
                  <a:ext cx="321590" cy="461665"/>
                  <a:chOff x="3248461" y="1558000"/>
                  <a:chExt cx="321590" cy="461665"/>
                </a:xfrm>
              </p:grpSpPr>
              <p:sp>
                <p:nvSpPr>
                  <p:cNvPr id="47" name="文本框 46"/>
                  <p:cNvSpPr txBox="1"/>
                  <p:nvPr/>
                </p:nvSpPr>
                <p:spPr>
                  <a:xfrm>
                    <a:off x="3248461" y="1558000"/>
                    <a:ext cx="321590" cy="461665"/>
                  </a:xfrm>
                  <a:prstGeom prst="rect">
                    <a:avLst/>
                  </a:prstGeom>
                  <a:noFill/>
                </p:spPr>
                <p:txBody>
                  <a:bodyPr wrap="square" rtlCol="0">
                    <a:spAutoFit/>
                  </a:bodyPr>
                  <a:lstStyle/>
                  <a:p>
                    <a:pPr algn="l" fontAlgn="auto">
                      <a:spcBef>
                        <a:spcPts val="0"/>
                      </a:spcBef>
                      <a:spcAft>
                        <a:spcPts val="0"/>
                      </a:spcAft>
                    </a:pPr>
                    <a:r>
                      <a:rPr lang="en-US" altLang="zh-CN" dirty="0">
                        <a:solidFill>
                          <a:schemeClr val="bg1"/>
                        </a:solidFill>
                        <a:cs typeface="+mn-ea"/>
                        <a:sym typeface="+mn-lt"/>
                      </a:rPr>
                      <a:t>1</a:t>
                    </a:r>
                    <a:endParaRPr lang="zh-CN" altLang="en-US" dirty="0">
                      <a:solidFill>
                        <a:schemeClr val="bg1"/>
                      </a:solidFill>
                      <a:cs typeface="+mn-ea"/>
                      <a:sym typeface="+mn-lt"/>
                    </a:endParaRPr>
                  </a:p>
                </p:txBody>
              </p:sp>
              <p:sp>
                <p:nvSpPr>
                  <p:cNvPr id="48" name="椭圆 47"/>
                  <p:cNvSpPr/>
                  <p:nvPr/>
                </p:nvSpPr>
                <p:spPr>
                  <a:xfrm>
                    <a:off x="3249781" y="1618925"/>
                    <a:ext cx="318950" cy="318950"/>
                  </a:xfrm>
                  <a:prstGeom prst="ellipse">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grpSp>
          </p:grpSp>
        </p:grpSp>
        <p:grpSp>
          <p:nvGrpSpPr>
            <p:cNvPr id="50" name="组合 49"/>
            <p:cNvGrpSpPr/>
            <p:nvPr/>
          </p:nvGrpSpPr>
          <p:grpSpPr>
            <a:xfrm>
              <a:off x="2124428" y="2664208"/>
              <a:ext cx="3599653" cy="461665"/>
              <a:chOff x="2136581" y="2192761"/>
              <a:chExt cx="3599653" cy="461665"/>
            </a:xfrm>
          </p:grpSpPr>
          <p:cxnSp>
            <p:nvCxnSpPr>
              <p:cNvPr id="51" name="直接连接符 50"/>
              <p:cNvCxnSpPr/>
              <p:nvPr/>
            </p:nvCxnSpPr>
            <p:spPr>
              <a:xfrm flipH="1" flipV="1">
                <a:off x="2136581" y="2418137"/>
                <a:ext cx="402456" cy="1"/>
              </a:xfrm>
              <a:prstGeom prst="line">
                <a:avLst/>
              </a:prstGeom>
              <a:solidFill>
                <a:srgbClr val="00A1D8"/>
              </a:solidFill>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nvGrpSpPr>
              <p:cNvPr id="52" name="组合 51"/>
              <p:cNvGrpSpPr/>
              <p:nvPr/>
            </p:nvGrpSpPr>
            <p:grpSpPr>
              <a:xfrm>
                <a:off x="2539037" y="2192761"/>
                <a:ext cx="3197197" cy="461665"/>
                <a:chOff x="3168302" y="3275242"/>
                <a:chExt cx="3197197" cy="461665"/>
              </a:xfrm>
              <a:effectLst/>
            </p:grpSpPr>
            <p:sp>
              <p:nvSpPr>
                <p:cNvPr id="53" name="圆角矩形 52"/>
                <p:cNvSpPr/>
                <p:nvPr/>
              </p:nvSpPr>
              <p:spPr>
                <a:xfrm>
                  <a:off x="3168302" y="3293265"/>
                  <a:ext cx="3125771" cy="425620"/>
                </a:xfrm>
                <a:prstGeom prst="roundRect">
                  <a:avLst>
                    <a:gd name="adj" fmla="val 50000"/>
                  </a:avLst>
                </a:prstGeom>
                <a:gradFill>
                  <a:gsLst>
                    <a:gs pos="0">
                      <a:srgbClr val="067FC9"/>
                    </a:gs>
                    <a:gs pos="100000">
                      <a:srgbClr val="00B2CA"/>
                    </a:gs>
                  </a:gsLst>
                  <a:lin ang="27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dirty="0">
                    <a:solidFill>
                      <a:schemeClr val="bg1"/>
                    </a:solidFill>
                    <a:cs typeface="+mn-ea"/>
                    <a:sym typeface="+mn-lt"/>
                  </a:endParaRPr>
                </a:p>
              </p:txBody>
            </p:sp>
            <p:sp>
              <p:nvSpPr>
                <p:cNvPr id="54" name="文本框 53"/>
                <p:cNvSpPr txBox="1"/>
                <p:nvPr/>
              </p:nvSpPr>
              <p:spPr>
                <a:xfrm>
                  <a:off x="3647184" y="3309744"/>
                  <a:ext cx="2718315" cy="400110"/>
                </a:xfrm>
                <a:prstGeom prst="rect">
                  <a:avLst/>
                </a:prstGeom>
                <a:noFill/>
              </p:spPr>
              <p:txBody>
                <a:bodyPr wrap="square" rtlCol="0">
                  <a:spAutoFit/>
                </a:bodyPr>
                <a:lstStyle/>
                <a:p>
                  <a:pPr latinLnBrk="1"/>
                  <a:r>
                    <a:rPr lang="zh-CN" altLang="zh-CN" sz="2000" dirty="0">
                      <a:solidFill>
                        <a:schemeClr val="bg1"/>
                      </a:solidFill>
                    </a:rPr>
                    <a:t>选择适当的通话时间</a:t>
                  </a:r>
                  <a:endParaRPr lang="zh-CN" altLang="zh-CN" sz="2000" dirty="0">
                    <a:solidFill>
                      <a:schemeClr val="bg1"/>
                    </a:solidFill>
                    <a:cs typeface="+mn-ea"/>
                    <a:sym typeface="+mn-lt"/>
                  </a:endParaRPr>
                </a:p>
              </p:txBody>
            </p:sp>
            <p:grpSp>
              <p:nvGrpSpPr>
                <p:cNvPr id="55" name="组合 54"/>
                <p:cNvGrpSpPr/>
                <p:nvPr/>
              </p:nvGrpSpPr>
              <p:grpSpPr>
                <a:xfrm>
                  <a:off x="3239728" y="3275242"/>
                  <a:ext cx="321590" cy="461665"/>
                  <a:chOff x="3248461" y="1558000"/>
                  <a:chExt cx="321590" cy="461665"/>
                </a:xfrm>
              </p:grpSpPr>
              <p:sp>
                <p:nvSpPr>
                  <p:cNvPr id="57" name="文本框 56"/>
                  <p:cNvSpPr txBox="1"/>
                  <p:nvPr/>
                </p:nvSpPr>
                <p:spPr>
                  <a:xfrm>
                    <a:off x="3248461" y="1558000"/>
                    <a:ext cx="321590" cy="461665"/>
                  </a:xfrm>
                  <a:prstGeom prst="rect">
                    <a:avLst/>
                  </a:prstGeom>
                  <a:noFill/>
                </p:spPr>
                <p:txBody>
                  <a:bodyPr wrap="square" rtlCol="0">
                    <a:spAutoFit/>
                  </a:bodyPr>
                  <a:lstStyle/>
                  <a:p>
                    <a:pPr algn="l" fontAlgn="auto">
                      <a:spcBef>
                        <a:spcPts val="0"/>
                      </a:spcBef>
                      <a:spcAft>
                        <a:spcPts val="0"/>
                      </a:spcAft>
                    </a:pPr>
                    <a:r>
                      <a:rPr lang="en-US" altLang="zh-CN" dirty="0">
                        <a:solidFill>
                          <a:schemeClr val="bg1"/>
                        </a:solidFill>
                        <a:cs typeface="+mn-ea"/>
                        <a:sym typeface="+mn-lt"/>
                      </a:rPr>
                      <a:t>2</a:t>
                    </a:r>
                    <a:endParaRPr lang="zh-CN" altLang="en-US" dirty="0">
                      <a:solidFill>
                        <a:schemeClr val="bg1"/>
                      </a:solidFill>
                      <a:cs typeface="+mn-ea"/>
                      <a:sym typeface="+mn-lt"/>
                    </a:endParaRPr>
                  </a:p>
                </p:txBody>
              </p:sp>
              <p:sp>
                <p:nvSpPr>
                  <p:cNvPr id="58" name="椭圆 57"/>
                  <p:cNvSpPr/>
                  <p:nvPr/>
                </p:nvSpPr>
                <p:spPr>
                  <a:xfrm>
                    <a:off x="3249781" y="1618925"/>
                    <a:ext cx="318950" cy="318950"/>
                  </a:xfrm>
                  <a:prstGeom prst="ellipse">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grpSp>
          </p:grpSp>
        </p:grpSp>
        <p:grpSp>
          <p:nvGrpSpPr>
            <p:cNvPr id="60" name="组合 59"/>
            <p:cNvGrpSpPr/>
            <p:nvPr/>
          </p:nvGrpSpPr>
          <p:grpSpPr>
            <a:xfrm>
              <a:off x="2136581" y="3652274"/>
              <a:ext cx="3516074" cy="461665"/>
              <a:chOff x="2136581" y="2192761"/>
              <a:chExt cx="3516074" cy="461665"/>
            </a:xfrm>
          </p:grpSpPr>
          <p:cxnSp>
            <p:nvCxnSpPr>
              <p:cNvPr id="84" name="直接连接符 83"/>
              <p:cNvCxnSpPr/>
              <p:nvPr/>
            </p:nvCxnSpPr>
            <p:spPr>
              <a:xfrm flipH="1" flipV="1">
                <a:off x="2136581" y="2418137"/>
                <a:ext cx="402456" cy="1"/>
              </a:xfrm>
              <a:prstGeom prst="line">
                <a:avLst/>
              </a:prstGeom>
              <a:solidFill>
                <a:srgbClr val="00A1D8"/>
              </a:solidFill>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nvGrpSpPr>
              <p:cNvPr id="85" name="组合 84"/>
              <p:cNvGrpSpPr/>
              <p:nvPr/>
            </p:nvGrpSpPr>
            <p:grpSpPr>
              <a:xfrm>
                <a:off x="2539037" y="2192761"/>
                <a:ext cx="3113618" cy="461665"/>
                <a:chOff x="3168302" y="3275242"/>
                <a:chExt cx="3113618" cy="461665"/>
              </a:xfrm>
              <a:effectLst/>
            </p:grpSpPr>
            <p:sp>
              <p:nvSpPr>
                <p:cNvPr id="89" name="圆角矩形 88"/>
                <p:cNvSpPr/>
                <p:nvPr/>
              </p:nvSpPr>
              <p:spPr>
                <a:xfrm>
                  <a:off x="3168302" y="3293265"/>
                  <a:ext cx="3113618" cy="425620"/>
                </a:xfrm>
                <a:prstGeom prst="roundRect">
                  <a:avLst>
                    <a:gd name="adj" fmla="val 50000"/>
                  </a:avLst>
                </a:prstGeom>
                <a:gradFill>
                  <a:gsLst>
                    <a:gs pos="0">
                      <a:srgbClr val="067FC9"/>
                    </a:gs>
                    <a:gs pos="100000">
                      <a:srgbClr val="00B2CA"/>
                    </a:gs>
                  </a:gsLst>
                  <a:lin ang="27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dirty="0">
                    <a:solidFill>
                      <a:schemeClr val="bg1"/>
                    </a:solidFill>
                    <a:cs typeface="+mn-ea"/>
                    <a:sym typeface="+mn-lt"/>
                  </a:endParaRPr>
                </a:p>
              </p:txBody>
            </p:sp>
            <p:sp>
              <p:nvSpPr>
                <p:cNvPr id="90" name="文本框 89"/>
                <p:cNvSpPr txBox="1"/>
                <p:nvPr/>
              </p:nvSpPr>
              <p:spPr>
                <a:xfrm>
                  <a:off x="3647184" y="3309744"/>
                  <a:ext cx="2445489" cy="400110"/>
                </a:xfrm>
                <a:prstGeom prst="rect">
                  <a:avLst/>
                </a:prstGeom>
                <a:noFill/>
              </p:spPr>
              <p:txBody>
                <a:bodyPr wrap="square" rtlCol="0">
                  <a:spAutoFit/>
                </a:bodyPr>
                <a:lstStyle/>
                <a:p>
                  <a:pPr latinLnBrk="1"/>
                  <a:r>
                    <a:rPr lang="zh-CN" altLang="zh-CN" sz="2000" dirty="0">
                      <a:solidFill>
                        <a:schemeClr val="bg1"/>
                      </a:solidFill>
                    </a:rPr>
                    <a:t>注意说话礼貌</a:t>
                  </a:r>
                  <a:endParaRPr lang="zh-CN" altLang="zh-CN" sz="2000" dirty="0">
                    <a:solidFill>
                      <a:schemeClr val="bg1"/>
                    </a:solidFill>
                    <a:cs typeface="+mn-ea"/>
                    <a:sym typeface="+mn-lt"/>
                  </a:endParaRPr>
                </a:p>
              </p:txBody>
            </p:sp>
            <p:grpSp>
              <p:nvGrpSpPr>
                <p:cNvPr id="91" name="组合 90"/>
                <p:cNvGrpSpPr/>
                <p:nvPr/>
              </p:nvGrpSpPr>
              <p:grpSpPr>
                <a:xfrm>
                  <a:off x="3239728" y="3275242"/>
                  <a:ext cx="321590" cy="461665"/>
                  <a:chOff x="3248461" y="1558000"/>
                  <a:chExt cx="321590" cy="461665"/>
                </a:xfrm>
              </p:grpSpPr>
              <p:sp>
                <p:nvSpPr>
                  <p:cNvPr id="92" name="文本框 91"/>
                  <p:cNvSpPr txBox="1"/>
                  <p:nvPr/>
                </p:nvSpPr>
                <p:spPr>
                  <a:xfrm>
                    <a:off x="3248461" y="1558000"/>
                    <a:ext cx="321590" cy="461665"/>
                  </a:xfrm>
                  <a:prstGeom prst="rect">
                    <a:avLst/>
                  </a:prstGeom>
                  <a:noFill/>
                </p:spPr>
                <p:txBody>
                  <a:bodyPr wrap="square" rtlCol="0">
                    <a:spAutoFit/>
                  </a:bodyPr>
                  <a:lstStyle/>
                  <a:p>
                    <a:pPr algn="l" fontAlgn="auto">
                      <a:spcBef>
                        <a:spcPts val="0"/>
                      </a:spcBef>
                      <a:spcAft>
                        <a:spcPts val="0"/>
                      </a:spcAft>
                    </a:pPr>
                    <a:r>
                      <a:rPr lang="en-US" altLang="zh-CN" dirty="0">
                        <a:solidFill>
                          <a:schemeClr val="bg1"/>
                        </a:solidFill>
                        <a:cs typeface="+mn-ea"/>
                        <a:sym typeface="+mn-lt"/>
                      </a:rPr>
                      <a:t>3</a:t>
                    </a:r>
                    <a:endParaRPr lang="zh-CN" altLang="en-US" dirty="0">
                      <a:solidFill>
                        <a:schemeClr val="bg1"/>
                      </a:solidFill>
                      <a:cs typeface="+mn-ea"/>
                      <a:sym typeface="+mn-lt"/>
                    </a:endParaRPr>
                  </a:p>
                </p:txBody>
              </p:sp>
              <p:sp>
                <p:nvSpPr>
                  <p:cNvPr id="93" name="椭圆 92"/>
                  <p:cNvSpPr/>
                  <p:nvPr/>
                </p:nvSpPr>
                <p:spPr>
                  <a:xfrm>
                    <a:off x="3249781" y="1618925"/>
                    <a:ext cx="318950" cy="318950"/>
                  </a:xfrm>
                  <a:prstGeom prst="ellipse">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grpSp>
          </p:grpSp>
        </p:grpSp>
      </p:grpSp>
      <p:grpSp>
        <p:nvGrpSpPr>
          <p:cNvPr id="4" name="组合 3"/>
          <p:cNvGrpSpPr/>
          <p:nvPr/>
        </p:nvGrpSpPr>
        <p:grpSpPr>
          <a:xfrm>
            <a:off x="2222577" y="4185966"/>
            <a:ext cx="9011480" cy="2051389"/>
            <a:chOff x="2222577" y="4185966"/>
            <a:chExt cx="9011480" cy="2051389"/>
          </a:xfrm>
        </p:grpSpPr>
        <p:sp>
          <p:nvSpPr>
            <p:cNvPr id="103" name="文本框 102"/>
            <p:cNvSpPr txBox="1"/>
            <p:nvPr/>
          </p:nvSpPr>
          <p:spPr>
            <a:xfrm>
              <a:off x="2222577" y="4185966"/>
              <a:ext cx="9011480" cy="332399"/>
            </a:xfrm>
            <a:prstGeom prst="rect">
              <a:avLst/>
            </a:prstGeom>
            <a:noFill/>
          </p:spPr>
          <p:txBody>
            <a:bodyPr wrap="square" rtlCol="0">
              <a:spAutoFit/>
            </a:bodyPr>
            <a:lstStyle/>
            <a:p>
              <a:pPr marL="285750" indent="-285750" latinLnBrk="1">
                <a:lnSpc>
                  <a:spcPct val="130000"/>
                </a:lnSpc>
                <a:buClr>
                  <a:srgbClr val="068DC9"/>
                </a:buClr>
                <a:buFont typeface="Wingdings" panose="05000000000000000000" pitchFamily="2" charset="2"/>
                <a:buChar char="l"/>
              </a:pPr>
              <a:r>
                <a:rPr lang="zh-CN" altLang="zh-CN" sz="1300" dirty="0"/>
                <a:t>音量要适中，以对方听得清晰为准。语速要稍缓，语气应平和，给对方以亲切感，但不可拿腔拿调、装腔作势</a:t>
              </a:r>
              <a:endParaRPr lang="zh-CN" altLang="zh-CN" sz="1300" b="1" dirty="0">
                <a:solidFill>
                  <a:schemeClr val="tx1">
                    <a:lumMod val="75000"/>
                    <a:lumOff val="25000"/>
                  </a:schemeClr>
                </a:solidFill>
                <a:cs typeface="+mn-ea"/>
                <a:sym typeface="+mn-lt"/>
              </a:endParaRPr>
            </a:p>
          </p:txBody>
        </p:sp>
        <p:sp>
          <p:nvSpPr>
            <p:cNvPr id="104" name="文本框 103"/>
            <p:cNvSpPr txBox="1"/>
            <p:nvPr/>
          </p:nvSpPr>
          <p:spPr>
            <a:xfrm>
              <a:off x="2222577" y="4488965"/>
              <a:ext cx="9011480" cy="332399"/>
            </a:xfrm>
            <a:prstGeom prst="rect">
              <a:avLst/>
            </a:prstGeom>
            <a:noFill/>
          </p:spPr>
          <p:txBody>
            <a:bodyPr wrap="square" rtlCol="0">
              <a:spAutoFit/>
            </a:bodyPr>
            <a:lstStyle/>
            <a:p>
              <a:pPr marL="285750" indent="-285750" latinLnBrk="1">
                <a:lnSpc>
                  <a:spcPct val="130000"/>
                </a:lnSpc>
                <a:buClr>
                  <a:srgbClr val="068DC9"/>
                </a:buClr>
                <a:buFont typeface="Wingdings" panose="05000000000000000000" pitchFamily="2" charset="2"/>
                <a:buChar char="l"/>
              </a:pPr>
              <a:r>
                <a:rPr lang="zh-CN" altLang="zh-CN" sz="1300" dirty="0"/>
                <a:t>接通电话后，应立即作简要的问候、</a:t>
              </a:r>
              <a:r>
                <a:rPr lang="en-US" altLang="zh-CN" sz="1300" u="sng" dirty="0" err="1"/>
                <a:t>自我介绍</a:t>
              </a:r>
              <a:r>
                <a:rPr lang="zh-CN" altLang="zh-CN" sz="1300" dirty="0"/>
                <a:t>并说出要求通话的人</a:t>
              </a:r>
              <a:r>
                <a:rPr lang="en-US" altLang="zh-CN" sz="1300" dirty="0"/>
                <a:t>,</a:t>
              </a:r>
              <a:r>
                <a:rPr lang="zh-CN" altLang="zh-CN" sz="1300" dirty="0"/>
                <a:t>切忌说“你知道我是谁吗</a:t>
              </a:r>
              <a:r>
                <a:rPr lang="en-US" altLang="zh-CN" sz="1300" dirty="0"/>
                <a:t>?</a:t>
              </a:r>
              <a:r>
                <a:rPr lang="zh-CN" altLang="zh-CN" sz="1300" dirty="0"/>
                <a:t>猜猜看</a:t>
              </a:r>
              <a:r>
                <a:rPr lang="en-US" altLang="zh-CN" sz="1300" dirty="0"/>
                <a:t>!</a:t>
              </a:r>
              <a:r>
                <a:rPr lang="zh-CN" altLang="zh-CN" sz="1300" dirty="0"/>
                <a:t>”之类的话</a:t>
              </a:r>
              <a:endParaRPr lang="zh-CN" altLang="zh-CN" sz="1300" b="1" dirty="0">
                <a:solidFill>
                  <a:schemeClr val="tx1">
                    <a:lumMod val="75000"/>
                    <a:lumOff val="25000"/>
                  </a:schemeClr>
                </a:solidFill>
                <a:cs typeface="+mn-ea"/>
                <a:sym typeface="+mn-lt"/>
              </a:endParaRPr>
            </a:p>
          </p:txBody>
        </p:sp>
        <p:sp>
          <p:nvSpPr>
            <p:cNvPr id="105" name="文本框 104"/>
            <p:cNvSpPr txBox="1"/>
            <p:nvPr/>
          </p:nvSpPr>
          <p:spPr>
            <a:xfrm>
              <a:off x="2222577" y="4791964"/>
              <a:ext cx="9011480" cy="332399"/>
            </a:xfrm>
            <a:prstGeom prst="rect">
              <a:avLst/>
            </a:prstGeom>
            <a:noFill/>
          </p:spPr>
          <p:txBody>
            <a:bodyPr wrap="square" rtlCol="0">
              <a:spAutoFit/>
            </a:bodyPr>
            <a:lstStyle/>
            <a:p>
              <a:pPr marL="285750" indent="-285750" latinLnBrk="1">
                <a:lnSpc>
                  <a:spcPct val="130000"/>
                </a:lnSpc>
                <a:buClr>
                  <a:srgbClr val="068DC9"/>
                </a:buClr>
                <a:buFont typeface="Wingdings" panose="05000000000000000000" pitchFamily="2" charset="2"/>
                <a:buChar char="l"/>
              </a:pPr>
              <a:r>
                <a:rPr lang="zh-CN" altLang="zh-CN" sz="1300" dirty="0"/>
                <a:t>打电话始终要用礼貌语</a:t>
              </a:r>
              <a:endParaRPr lang="zh-CN" altLang="zh-CN" sz="1300" b="1" dirty="0">
                <a:solidFill>
                  <a:schemeClr val="tx1">
                    <a:lumMod val="75000"/>
                    <a:lumOff val="25000"/>
                  </a:schemeClr>
                </a:solidFill>
                <a:cs typeface="+mn-ea"/>
                <a:sym typeface="+mn-lt"/>
              </a:endParaRPr>
            </a:p>
          </p:txBody>
        </p:sp>
        <p:sp>
          <p:nvSpPr>
            <p:cNvPr id="106" name="文本框 105"/>
            <p:cNvSpPr txBox="1"/>
            <p:nvPr/>
          </p:nvSpPr>
          <p:spPr>
            <a:xfrm>
              <a:off x="2222577" y="5071559"/>
              <a:ext cx="9011480" cy="327013"/>
            </a:xfrm>
            <a:prstGeom prst="rect">
              <a:avLst/>
            </a:prstGeom>
            <a:noFill/>
          </p:spPr>
          <p:txBody>
            <a:bodyPr wrap="square" rtlCol="0">
              <a:spAutoFit/>
            </a:bodyPr>
            <a:lstStyle/>
            <a:p>
              <a:pPr marL="285750" indent="-285750" latinLnBrk="1">
                <a:lnSpc>
                  <a:spcPct val="130000"/>
                </a:lnSpc>
                <a:buClr>
                  <a:srgbClr val="068DC9"/>
                </a:buClr>
                <a:buFont typeface="Wingdings" panose="05000000000000000000" pitchFamily="2" charset="2"/>
                <a:buChar char="l"/>
              </a:pPr>
              <a:r>
                <a:rPr lang="zh-CN" altLang="zh-CN" sz="1300" dirty="0"/>
                <a:t>接电话的礼貌体现自身的教养和家庭或单位的风貌。</a:t>
              </a:r>
              <a:endParaRPr lang="zh-CN" altLang="zh-CN" sz="1300" b="1" dirty="0">
                <a:solidFill>
                  <a:schemeClr val="tx1">
                    <a:lumMod val="75000"/>
                    <a:lumOff val="25000"/>
                  </a:schemeClr>
                </a:solidFill>
                <a:cs typeface="+mn-ea"/>
                <a:sym typeface="+mn-lt"/>
              </a:endParaRPr>
            </a:p>
          </p:txBody>
        </p:sp>
        <p:sp>
          <p:nvSpPr>
            <p:cNvPr id="107" name="文本框 106"/>
            <p:cNvSpPr txBox="1"/>
            <p:nvPr/>
          </p:nvSpPr>
          <p:spPr>
            <a:xfrm>
              <a:off x="2222577" y="5351154"/>
              <a:ext cx="9011480" cy="327013"/>
            </a:xfrm>
            <a:prstGeom prst="rect">
              <a:avLst/>
            </a:prstGeom>
            <a:noFill/>
          </p:spPr>
          <p:txBody>
            <a:bodyPr wrap="square" rtlCol="0">
              <a:spAutoFit/>
            </a:bodyPr>
            <a:lstStyle/>
            <a:p>
              <a:pPr marL="285750" indent="-285750" latinLnBrk="1">
                <a:lnSpc>
                  <a:spcPct val="130000"/>
                </a:lnSpc>
                <a:buClr>
                  <a:srgbClr val="068DC9"/>
                </a:buClr>
                <a:buFont typeface="Wingdings" panose="05000000000000000000" pitchFamily="2" charset="2"/>
                <a:buChar char="l"/>
              </a:pPr>
              <a:r>
                <a:rPr lang="zh-CN" altLang="zh-CN" sz="1300" dirty="0"/>
                <a:t>在电话机旁要备好纸和笔，以便随时记下对方的</a:t>
              </a:r>
              <a:r>
                <a:rPr lang="en-US" altLang="zh-CN" sz="1300" u="sng" dirty="0" err="1"/>
                <a:t>留言</a:t>
              </a:r>
              <a:r>
                <a:rPr lang="zh-CN" altLang="zh-CN" sz="1300" dirty="0"/>
                <a:t>。</a:t>
              </a:r>
              <a:endParaRPr lang="zh-CN" altLang="zh-CN" sz="1300" b="1" dirty="0">
                <a:solidFill>
                  <a:schemeClr val="tx1">
                    <a:lumMod val="75000"/>
                    <a:lumOff val="25000"/>
                  </a:schemeClr>
                </a:solidFill>
                <a:cs typeface="+mn-ea"/>
                <a:sym typeface="+mn-lt"/>
              </a:endParaRPr>
            </a:p>
          </p:txBody>
        </p:sp>
        <p:sp>
          <p:nvSpPr>
            <p:cNvPr id="108" name="文本框 107"/>
            <p:cNvSpPr txBox="1"/>
            <p:nvPr/>
          </p:nvSpPr>
          <p:spPr>
            <a:xfrm>
              <a:off x="2222577" y="5630749"/>
              <a:ext cx="9011480" cy="327013"/>
            </a:xfrm>
            <a:prstGeom prst="rect">
              <a:avLst/>
            </a:prstGeom>
            <a:noFill/>
          </p:spPr>
          <p:txBody>
            <a:bodyPr wrap="square" rtlCol="0">
              <a:spAutoFit/>
            </a:bodyPr>
            <a:lstStyle/>
            <a:p>
              <a:pPr marL="285750" indent="-285750" latinLnBrk="1">
                <a:lnSpc>
                  <a:spcPct val="130000"/>
                </a:lnSpc>
                <a:buClr>
                  <a:srgbClr val="068DC9"/>
                </a:buClr>
                <a:buFont typeface="Wingdings" panose="05000000000000000000" pitchFamily="2" charset="2"/>
                <a:buChar char="l"/>
              </a:pPr>
              <a:r>
                <a:rPr lang="zh-CN" altLang="zh-CN" sz="1300" dirty="0"/>
                <a:t>当电话交谈结束时，可询问对方，这既是尊重对方也是提醒对方，最后以“再见”之类的礼貌语结束。</a:t>
              </a:r>
              <a:endParaRPr lang="zh-CN" altLang="zh-CN" sz="1300" b="1" dirty="0">
                <a:solidFill>
                  <a:schemeClr val="tx1">
                    <a:lumMod val="75000"/>
                    <a:lumOff val="25000"/>
                  </a:schemeClr>
                </a:solidFill>
                <a:cs typeface="+mn-ea"/>
                <a:sym typeface="+mn-lt"/>
              </a:endParaRPr>
            </a:p>
          </p:txBody>
        </p:sp>
        <p:sp>
          <p:nvSpPr>
            <p:cNvPr id="109" name="文本框 108"/>
            <p:cNvSpPr txBox="1"/>
            <p:nvPr/>
          </p:nvSpPr>
          <p:spPr>
            <a:xfrm>
              <a:off x="2222577" y="5910342"/>
              <a:ext cx="9011480" cy="327013"/>
            </a:xfrm>
            <a:prstGeom prst="rect">
              <a:avLst/>
            </a:prstGeom>
            <a:noFill/>
          </p:spPr>
          <p:txBody>
            <a:bodyPr wrap="square" rtlCol="0">
              <a:spAutoFit/>
            </a:bodyPr>
            <a:lstStyle/>
            <a:p>
              <a:pPr marL="285750" indent="-285750" latinLnBrk="1">
                <a:lnSpc>
                  <a:spcPct val="130000"/>
                </a:lnSpc>
                <a:buClr>
                  <a:srgbClr val="068DC9"/>
                </a:buClr>
                <a:buFont typeface="Wingdings" panose="05000000000000000000" pitchFamily="2" charset="2"/>
                <a:buChar char="l"/>
              </a:pPr>
              <a:r>
                <a:rPr lang="zh-CN" altLang="zh-CN" sz="1300" dirty="0"/>
                <a:t>放下话筒的动作也要轻缓</a:t>
              </a:r>
              <a:endParaRPr lang="zh-CN" altLang="zh-CN" sz="1300" b="1" dirty="0">
                <a:solidFill>
                  <a:schemeClr val="tx1">
                    <a:lumMod val="75000"/>
                    <a:lumOff val="25000"/>
                  </a:schemeClr>
                </a:solidFill>
                <a:cs typeface="+mn-ea"/>
                <a:sym typeface="+mn-lt"/>
              </a:endParaRPr>
            </a:p>
          </p:txBody>
        </p:sp>
      </p:grpSp>
      <p:sp>
        <p:nvSpPr>
          <p:cNvPr id="111" name="圆角矩形 110"/>
          <p:cNvSpPr/>
          <p:nvPr/>
        </p:nvSpPr>
        <p:spPr>
          <a:xfrm>
            <a:off x="3807325" y="6294474"/>
            <a:ext cx="4577351" cy="455304"/>
          </a:xfrm>
          <a:prstGeom prst="roundRect">
            <a:avLst>
              <a:gd name="adj" fmla="val 50000"/>
            </a:avLst>
          </a:prstGeom>
          <a:noFill/>
          <a:ln w="0">
            <a:solidFill>
              <a:schemeClr val="tx1">
                <a:lumMod val="65000"/>
                <a:lumOff val="35000"/>
              </a:schemeClr>
            </a:solidFill>
          </a:ln>
          <a:effectLst>
            <a:outerShdw blurRad="444500" dist="254000" dir="8100000" sx="71000" sy="71000" algn="tr"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200" dirty="0">
                <a:solidFill>
                  <a:schemeClr val="tx1">
                    <a:lumMod val="65000"/>
                    <a:lumOff val="35000"/>
                  </a:schemeClr>
                </a:solidFill>
                <a:sym typeface="+mn-lt"/>
              </a:rPr>
              <a:t>2.3  </a:t>
            </a:r>
            <a:r>
              <a:rPr lang="zh-CN" altLang="en-US" sz="2200" dirty="0">
                <a:solidFill>
                  <a:schemeClr val="tx1">
                    <a:lumMod val="65000"/>
                    <a:lumOff val="35000"/>
                  </a:schemeClr>
                </a:solidFill>
                <a:sym typeface="+mn-lt"/>
              </a:rPr>
              <a:t>言语篇</a:t>
            </a:r>
          </a:p>
        </p:txBody>
      </p:sp>
    </p:spTree>
  </p:cSld>
  <p:clrMapOvr>
    <a:masterClrMapping/>
  </p:clrMapOvr>
  <p:transition spd="slow" advTm="2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1+#ppt_w/2"/>
                                          </p:val>
                                        </p:tav>
                                        <p:tav tm="100000">
                                          <p:val>
                                            <p:strVal val="#ppt_x"/>
                                          </p:val>
                                        </p:tav>
                                      </p:tavLst>
                                    </p:anim>
                                    <p:anim calcmode="lin" valueType="num">
                                      <p:cBhvr additive="base">
                                        <p:cTn id="8" dur="500" fill="hold"/>
                                        <p:tgtEl>
                                          <p:spTgt spid="1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56"/>
                                        </p:tgtEl>
                                        <p:attrNameLst>
                                          <p:attrName>style.visibility</p:attrName>
                                        </p:attrNameLst>
                                      </p:cBhvr>
                                      <p:to>
                                        <p:strVal val="visible"/>
                                      </p:to>
                                    </p:set>
                                    <p:animEffect transition="in" filter="wipe(left)">
                                      <p:cBhvr>
                                        <p:cTn id="12" dur="500"/>
                                        <p:tgtEl>
                                          <p:spTgt spid="56"/>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67"/>
                                        </p:tgtEl>
                                        <p:attrNameLst>
                                          <p:attrName>style.visibility</p:attrName>
                                        </p:attrNameLst>
                                      </p:cBhvr>
                                      <p:to>
                                        <p:strVal val="visible"/>
                                      </p:to>
                                    </p:set>
                                    <p:animEffect transition="in" filter="wipe(left)">
                                      <p:cBhvr>
                                        <p:cTn id="15" dur="500"/>
                                        <p:tgtEl>
                                          <p:spTgt spid="67"/>
                                        </p:tgtEl>
                                      </p:cBhvr>
                                    </p:animEffect>
                                  </p:childTnLst>
                                </p:cTn>
                              </p:par>
                            </p:childTnLst>
                          </p:cTn>
                        </p:par>
                        <p:par>
                          <p:cTn id="16" fill="hold">
                            <p:stCondLst>
                              <p:cond delay="1000"/>
                            </p:stCondLst>
                            <p:childTnLst>
                              <p:par>
                                <p:cTn id="17" presetID="2" presetClass="entr" presetSubtype="8" fill="hold"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0-#ppt_w/2"/>
                                          </p:val>
                                        </p:tav>
                                        <p:tav tm="100000">
                                          <p:val>
                                            <p:strVal val="#ppt_x"/>
                                          </p:val>
                                        </p:tav>
                                      </p:tavLst>
                                    </p:anim>
                                    <p:anim calcmode="lin" valueType="num">
                                      <p:cBhvr additive="base">
                                        <p:cTn id="20" dur="500" fill="hold"/>
                                        <p:tgtEl>
                                          <p:spTgt spid="3"/>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49"/>
                                        </p:tgtEl>
                                        <p:attrNameLst>
                                          <p:attrName>style.visibility</p:attrName>
                                        </p:attrNameLst>
                                      </p:cBhvr>
                                      <p:to>
                                        <p:strVal val="visible"/>
                                      </p:to>
                                    </p:set>
                                    <p:animEffect transition="in" filter="wipe(up)">
                                      <p:cBhvr>
                                        <p:cTn id="24" dur="500"/>
                                        <p:tgtEl>
                                          <p:spTgt spid="49"/>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59"/>
                                        </p:tgtEl>
                                        <p:attrNameLst>
                                          <p:attrName>style.visibility</p:attrName>
                                        </p:attrNameLst>
                                      </p:cBhvr>
                                      <p:to>
                                        <p:strVal val="visible"/>
                                      </p:to>
                                    </p:set>
                                    <p:animEffect transition="in" filter="wipe(up)">
                                      <p:cBhvr>
                                        <p:cTn id="27" dur="500"/>
                                        <p:tgtEl>
                                          <p:spTgt spid="59"/>
                                        </p:tgtEl>
                                      </p:cBhvr>
                                    </p:animEffect>
                                  </p:childTnLst>
                                </p:cTn>
                              </p:par>
                              <p:par>
                                <p:cTn id="28" presetID="22" presetClass="entr" presetSubtype="1" fill="hold" nodeType="with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wipe(up)">
                                      <p:cBhvr>
                                        <p:cTn id="3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7" grpId="0"/>
      <p:bldP spid="49" grpId="0"/>
      <p:bldP spid="59"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圆角矩形 16"/>
          <p:cNvSpPr/>
          <p:nvPr/>
        </p:nvSpPr>
        <p:spPr>
          <a:xfrm>
            <a:off x="3660352" y="390964"/>
            <a:ext cx="4871297" cy="402844"/>
          </a:xfrm>
          <a:prstGeom prst="roundRect">
            <a:avLst>
              <a:gd name="adj" fmla="val 50000"/>
            </a:avLst>
          </a:prstGeom>
          <a:gradFill>
            <a:gsLst>
              <a:gs pos="0">
                <a:srgbClr val="067FC9"/>
              </a:gs>
              <a:gs pos="100000">
                <a:srgbClr val="00B2CA"/>
              </a:gs>
            </a:gsLst>
            <a:lin ang="27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cs typeface="+mn-ea"/>
              </a:rPr>
              <a:t>2.3.</a:t>
            </a:r>
            <a:r>
              <a:rPr lang="en-US" altLang="zh-CN" sz="2000" dirty="0"/>
              <a:t> 8 </a:t>
            </a:r>
            <a:r>
              <a:rPr lang="zh-CN" altLang="zh-CN" sz="2000" dirty="0"/>
              <a:t>手机——开机关机不可忘</a:t>
            </a:r>
            <a:endParaRPr lang="zh-CN" altLang="en-US" sz="2000" dirty="0">
              <a:cs typeface="+mn-ea"/>
            </a:endParaRPr>
          </a:p>
        </p:txBody>
      </p:sp>
      <p:cxnSp>
        <p:nvCxnSpPr>
          <p:cNvPr id="56" name="直接连接符 55"/>
          <p:cNvCxnSpPr/>
          <p:nvPr/>
        </p:nvCxnSpPr>
        <p:spPr>
          <a:xfrm>
            <a:off x="1528917" y="1841783"/>
            <a:ext cx="968476" cy="0"/>
          </a:xfrm>
          <a:prstGeom prst="line">
            <a:avLst/>
          </a:prstGeom>
          <a:ln w="38100" cap="rnd">
            <a:gradFill>
              <a:gsLst>
                <a:gs pos="0">
                  <a:srgbClr val="0091FF"/>
                </a:gs>
                <a:gs pos="100000">
                  <a:srgbClr val="00DDFF"/>
                </a:gs>
              </a:gsLst>
              <a:lin ang="5400000" scaled="1"/>
            </a:gradFill>
          </a:ln>
        </p:spPr>
        <p:style>
          <a:lnRef idx="1">
            <a:schemeClr val="accent1"/>
          </a:lnRef>
          <a:fillRef idx="0">
            <a:schemeClr val="accent1"/>
          </a:fillRef>
          <a:effectRef idx="0">
            <a:schemeClr val="accent1"/>
          </a:effectRef>
          <a:fontRef idx="minor">
            <a:schemeClr val="tx1"/>
          </a:fontRef>
        </p:style>
      </p:cxnSp>
      <p:sp>
        <p:nvSpPr>
          <p:cNvPr id="67" name="文本框 66"/>
          <p:cNvSpPr txBox="1"/>
          <p:nvPr/>
        </p:nvSpPr>
        <p:spPr>
          <a:xfrm>
            <a:off x="1385954" y="1029253"/>
            <a:ext cx="9317133" cy="812530"/>
          </a:xfrm>
          <a:prstGeom prst="rect">
            <a:avLst/>
          </a:prstGeom>
          <a:noFill/>
        </p:spPr>
        <p:txBody>
          <a:bodyPr wrap="square" rtlCol="0">
            <a:spAutoFit/>
          </a:bodyPr>
          <a:lstStyle>
            <a:defPPr>
              <a:defRPr lang="en-US"/>
            </a:defPPr>
            <a:lvl1pPr latinLnBrk="1">
              <a:lnSpc>
                <a:spcPct val="130000"/>
              </a:lnSpc>
              <a:buClr>
                <a:srgbClr val="068DC9"/>
              </a:buClr>
              <a:defRPr sz="1600" b="1"/>
            </a:lvl1pPr>
          </a:lstStyle>
          <a:p>
            <a:r>
              <a:rPr lang="zh-CN" altLang="zh-CN" b="0" dirty="0"/>
              <a:t>手机礼仪既有</a:t>
            </a:r>
            <a:r>
              <a:rPr lang="en-US" altLang="zh-CN" b="0" u="sng" dirty="0" err="1"/>
              <a:t>电话礼仪</a:t>
            </a:r>
            <a:r>
              <a:rPr lang="zh-CN" altLang="zh-CN" b="0" dirty="0"/>
              <a:t>的共性，还有其特殊的规范。手机的基本特点在于</a:t>
            </a:r>
            <a:r>
              <a:rPr lang="zh-CN" altLang="zh-CN" sz="2000" dirty="0"/>
              <a:t>移动性</a:t>
            </a:r>
            <a:r>
              <a:rPr lang="zh-CN" altLang="zh-CN" b="0" dirty="0"/>
              <a:t>，可能把噪音带到任何场所，因此手机使用者要特别注意顾及他人</a:t>
            </a:r>
            <a:endParaRPr lang="zh-CN" altLang="zh-CN" b="0" dirty="0">
              <a:solidFill>
                <a:schemeClr val="tx1">
                  <a:lumMod val="75000"/>
                  <a:lumOff val="25000"/>
                </a:schemeClr>
              </a:solidFill>
            </a:endParaRPr>
          </a:p>
        </p:txBody>
      </p:sp>
      <p:grpSp>
        <p:nvGrpSpPr>
          <p:cNvPr id="3" name="组合 2"/>
          <p:cNvGrpSpPr/>
          <p:nvPr/>
        </p:nvGrpSpPr>
        <p:grpSpPr>
          <a:xfrm>
            <a:off x="598844" y="2495849"/>
            <a:ext cx="5125237" cy="2630427"/>
            <a:chOff x="598844" y="2210671"/>
            <a:chExt cx="5125237" cy="2630427"/>
          </a:xfrm>
        </p:grpSpPr>
        <p:cxnSp>
          <p:nvCxnSpPr>
            <p:cNvPr id="61" name="直接连接符 60"/>
            <p:cNvCxnSpPr/>
            <p:nvPr/>
          </p:nvCxnSpPr>
          <p:spPr>
            <a:xfrm flipH="1">
              <a:off x="1734127" y="3550279"/>
              <a:ext cx="402454" cy="1"/>
            </a:xfrm>
            <a:prstGeom prst="line">
              <a:avLst/>
            </a:prstGeom>
            <a:solidFill>
              <a:srgbClr val="00A1D8"/>
            </a:solidFill>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nvGrpSpPr>
            <p:cNvPr id="62" name="组合 61"/>
            <p:cNvGrpSpPr/>
            <p:nvPr/>
          </p:nvGrpSpPr>
          <p:grpSpPr>
            <a:xfrm>
              <a:off x="598844" y="2898937"/>
              <a:ext cx="1230320" cy="1216396"/>
              <a:chOff x="5301155" y="2830002"/>
              <a:chExt cx="1323381" cy="1308404"/>
            </a:xfrm>
          </p:grpSpPr>
          <p:sp>
            <p:nvSpPr>
              <p:cNvPr id="63" name="椭圆 62"/>
              <p:cNvSpPr/>
              <p:nvPr/>
            </p:nvSpPr>
            <p:spPr>
              <a:xfrm>
                <a:off x="5316132" y="2830002"/>
                <a:ext cx="1308404" cy="1308404"/>
              </a:xfrm>
              <a:prstGeom prst="ellipse">
                <a:avLst/>
              </a:prstGeom>
              <a:gradFill>
                <a:gsLst>
                  <a:gs pos="0">
                    <a:srgbClr val="067FC9"/>
                  </a:gs>
                  <a:gs pos="100000">
                    <a:srgbClr val="00B2CA"/>
                  </a:gs>
                </a:gsLst>
                <a:lin ang="27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dirty="0">
                  <a:cs typeface="+mn-ea"/>
                  <a:sym typeface="+mn-lt"/>
                </a:endParaRPr>
              </a:p>
            </p:txBody>
          </p:sp>
          <p:sp>
            <p:nvSpPr>
              <p:cNvPr id="64" name="TextBox 24"/>
              <p:cNvSpPr txBox="1"/>
              <p:nvPr/>
            </p:nvSpPr>
            <p:spPr>
              <a:xfrm>
                <a:off x="5301155" y="3260727"/>
                <a:ext cx="1323381" cy="397268"/>
              </a:xfrm>
              <a:prstGeom prst="rect">
                <a:avLst/>
              </a:prstGeom>
              <a:noFill/>
            </p:spPr>
            <p:txBody>
              <a:bodyPr wrap="square" lIns="0" tIns="0" rIns="0" bIns="0" rtlCol="0">
                <a:spAutoFit/>
              </a:bodyPr>
              <a:lstStyle/>
              <a:p>
                <a:pPr algn="ctr"/>
                <a:r>
                  <a:rPr lang="zh-CN" altLang="en-US" b="1" dirty="0">
                    <a:solidFill>
                      <a:schemeClr val="bg1"/>
                    </a:solidFill>
                    <a:cs typeface="+mn-ea"/>
                    <a:sym typeface="+mn-lt"/>
                  </a:rPr>
                  <a:t>重点</a:t>
                </a:r>
                <a:endParaRPr lang="en-US" altLang="zh-CN" b="1" dirty="0">
                  <a:solidFill>
                    <a:schemeClr val="bg1"/>
                  </a:solidFill>
                  <a:cs typeface="+mn-ea"/>
                  <a:sym typeface="+mn-lt"/>
                </a:endParaRPr>
              </a:p>
            </p:txBody>
          </p:sp>
        </p:grpSp>
        <p:cxnSp>
          <p:nvCxnSpPr>
            <p:cNvPr id="65" name="直接连接符 64"/>
            <p:cNvCxnSpPr/>
            <p:nvPr/>
          </p:nvCxnSpPr>
          <p:spPr>
            <a:xfrm>
              <a:off x="2136581" y="2418025"/>
              <a:ext cx="0" cy="2204807"/>
            </a:xfrm>
            <a:prstGeom prst="line">
              <a:avLst/>
            </a:prstGeom>
            <a:solidFill>
              <a:srgbClr val="00A1D8"/>
            </a:solidFill>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nvGrpSpPr>
            <p:cNvPr id="66" name="组合 65"/>
            <p:cNvGrpSpPr/>
            <p:nvPr/>
          </p:nvGrpSpPr>
          <p:grpSpPr>
            <a:xfrm>
              <a:off x="2136581" y="2210671"/>
              <a:ext cx="3516074" cy="425620"/>
              <a:chOff x="2136581" y="2210784"/>
              <a:chExt cx="3516074" cy="425620"/>
            </a:xfrm>
          </p:grpSpPr>
          <p:cxnSp>
            <p:nvCxnSpPr>
              <p:cNvPr id="68" name="直接连接符 67"/>
              <p:cNvCxnSpPr/>
              <p:nvPr/>
            </p:nvCxnSpPr>
            <p:spPr>
              <a:xfrm flipH="1" flipV="1">
                <a:off x="2136581" y="2418137"/>
                <a:ext cx="402456" cy="1"/>
              </a:xfrm>
              <a:prstGeom prst="line">
                <a:avLst/>
              </a:prstGeom>
              <a:solidFill>
                <a:srgbClr val="00A1D8"/>
              </a:solidFill>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nvGrpSpPr>
              <p:cNvPr id="69" name="组合 68"/>
              <p:cNvGrpSpPr/>
              <p:nvPr/>
            </p:nvGrpSpPr>
            <p:grpSpPr>
              <a:xfrm>
                <a:off x="2539037" y="2210784"/>
                <a:ext cx="3113618" cy="425620"/>
                <a:chOff x="3168302" y="3293265"/>
                <a:chExt cx="3113618" cy="425620"/>
              </a:xfrm>
              <a:effectLst/>
            </p:grpSpPr>
            <p:sp>
              <p:nvSpPr>
                <p:cNvPr id="70" name="圆角矩形 69"/>
                <p:cNvSpPr/>
                <p:nvPr/>
              </p:nvSpPr>
              <p:spPr>
                <a:xfrm>
                  <a:off x="3168302" y="3293265"/>
                  <a:ext cx="3113618" cy="425620"/>
                </a:xfrm>
                <a:prstGeom prst="roundRect">
                  <a:avLst>
                    <a:gd name="adj" fmla="val 50000"/>
                  </a:avLst>
                </a:prstGeom>
                <a:gradFill>
                  <a:gsLst>
                    <a:gs pos="0">
                      <a:srgbClr val="067FC9"/>
                    </a:gs>
                    <a:gs pos="100000">
                      <a:srgbClr val="00B2CA"/>
                    </a:gs>
                  </a:gsLst>
                  <a:lin ang="27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cs typeface="+mn-ea"/>
                    <a:sym typeface="+mn-lt"/>
                  </a:endParaRPr>
                </a:p>
              </p:txBody>
            </p:sp>
            <p:sp>
              <p:nvSpPr>
                <p:cNvPr id="71" name="文本框 70"/>
                <p:cNvSpPr txBox="1"/>
                <p:nvPr/>
              </p:nvSpPr>
              <p:spPr>
                <a:xfrm>
                  <a:off x="3647185" y="3309744"/>
                  <a:ext cx="2531088" cy="369332"/>
                </a:xfrm>
                <a:prstGeom prst="rect">
                  <a:avLst/>
                </a:prstGeom>
                <a:noFill/>
              </p:spPr>
              <p:txBody>
                <a:bodyPr wrap="square" rtlCol="0">
                  <a:spAutoFit/>
                </a:bodyPr>
                <a:lstStyle/>
                <a:p>
                  <a:pPr latinLnBrk="1"/>
                  <a:r>
                    <a:rPr lang="zh-CN" altLang="zh-CN" sz="1800" dirty="0">
                      <a:solidFill>
                        <a:schemeClr val="bg1"/>
                      </a:solidFill>
                    </a:rPr>
                    <a:t>开机为通话之本</a:t>
                  </a:r>
                  <a:endParaRPr lang="zh-CN" altLang="zh-CN" sz="1800" dirty="0">
                    <a:solidFill>
                      <a:schemeClr val="bg1"/>
                    </a:solidFill>
                    <a:cs typeface="+mn-ea"/>
                    <a:sym typeface="+mn-lt"/>
                  </a:endParaRPr>
                </a:p>
              </p:txBody>
            </p:sp>
            <p:grpSp>
              <p:nvGrpSpPr>
                <p:cNvPr id="72" name="组合 71"/>
                <p:cNvGrpSpPr/>
                <p:nvPr/>
              </p:nvGrpSpPr>
              <p:grpSpPr>
                <a:xfrm>
                  <a:off x="3239728" y="3298992"/>
                  <a:ext cx="321590" cy="400110"/>
                  <a:chOff x="3248461" y="1581750"/>
                  <a:chExt cx="321590" cy="400110"/>
                </a:xfrm>
              </p:grpSpPr>
              <p:sp>
                <p:nvSpPr>
                  <p:cNvPr id="73" name="文本框 72"/>
                  <p:cNvSpPr txBox="1"/>
                  <p:nvPr/>
                </p:nvSpPr>
                <p:spPr>
                  <a:xfrm>
                    <a:off x="3248461" y="1581750"/>
                    <a:ext cx="321590" cy="400110"/>
                  </a:xfrm>
                  <a:prstGeom prst="rect">
                    <a:avLst/>
                  </a:prstGeom>
                  <a:noFill/>
                </p:spPr>
                <p:txBody>
                  <a:bodyPr wrap="square" rtlCol="0">
                    <a:spAutoFit/>
                  </a:bodyPr>
                  <a:lstStyle/>
                  <a:p>
                    <a:pPr algn="l" fontAlgn="auto">
                      <a:spcBef>
                        <a:spcPts val="0"/>
                      </a:spcBef>
                      <a:spcAft>
                        <a:spcPts val="0"/>
                      </a:spcAft>
                    </a:pPr>
                    <a:r>
                      <a:rPr lang="en-US" altLang="zh-CN" sz="2000" dirty="0">
                        <a:solidFill>
                          <a:schemeClr val="bg1"/>
                        </a:solidFill>
                        <a:cs typeface="+mn-ea"/>
                        <a:sym typeface="+mn-lt"/>
                      </a:rPr>
                      <a:t>1</a:t>
                    </a:r>
                    <a:endParaRPr lang="zh-CN" altLang="en-US" sz="2000" dirty="0">
                      <a:solidFill>
                        <a:schemeClr val="bg1"/>
                      </a:solidFill>
                      <a:cs typeface="+mn-ea"/>
                      <a:sym typeface="+mn-lt"/>
                    </a:endParaRPr>
                  </a:p>
                </p:txBody>
              </p:sp>
              <p:sp>
                <p:nvSpPr>
                  <p:cNvPr id="74" name="椭圆 73"/>
                  <p:cNvSpPr/>
                  <p:nvPr/>
                </p:nvSpPr>
                <p:spPr>
                  <a:xfrm>
                    <a:off x="3249781" y="1618925"/>
                    <a:ext cx="318950" cy="318950"/>
                  </a:xfrm>
                  <a:prstGeom prst="ellipse">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sz="2000">
                      <a:solidFill>
                        <a:schemeClr val="bg1"/>
                      </a:solidFill>
                      <a:cs typeface="+mn-ea"/>
                      <a:sym typeface="+mn-lt"/>
                    </a:endParaRPr>
                  </a:p>
                </p:txBody>
              </p:sp>
            </p:grpSp>
          </p:grpSp>
        </p:grpSp>
        <p:grpSp>
          <p:nvGrpSpPr>
            <p:cNvPr id="75" name="组合 74"/>
            <p:cNvGrpSpPr/>
            <p:nvPr/>
          </p:nvGrpSpPr>
          <p:grpSpPr>
            <a:xfrm>
              <a:off x="2124428" y="3342927"/>
              <a:ext cx="3599653" cy="425620"/>
              <a:chOff x="2136581" y="2210784"/>
              <a:chExt cx="3599653" cy="425620"/>
            </a:xfrm>
          </p:grpSpPr>
          <p:cxnSp>
            <p:nvCxnSpPr>
              <p:cNvPr id="76" name="直接连接符 75"/>
              <p:cNvCxnSpPr/>
              <p:nvPr/>
            </p:nvCxnSpPr>
            <p:spPr>
              <a:xfrm flipH="1" flipV="1">
                <a:off x="2136581" y="2418137"/>
                <a:ext cx="402456" cy="1"/>
              </a:xfrm>
              <a:prstGeom prst="line">
                <a:avLst/>
              </a:prstGeom>
              <a:solidFill>
                <a:srgbClr val="00A1D8"/>
              </a:solidFill>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nvGrpSpPr>
              <p:cNvPr id="77" name="组合 76"/>
              <p:cNvGrpSpPr/>
              <p:nvPr/>
            </p:nvGrpSpPr>
            <p:grpSpPr>
              <a:xfrm>
                <a:off x="2539037" y="2210784"/>
                <a:ext cx="3197197" cy="425620"/>
                <a:chOff x="3168302" y="3293265"/>
                <a:chExt cx="3197197" cy="425620"/>
              </a:xfrm>
              <a:effectLst/>
            </p:grpSpPr>
            <p:sp>
              <p:nvSpPr>
                <p:cNvPr id="78" name="圆角矩形 77"/>
                <p:cNvSpPr/>
                <p:nvPr/>
              </p:nvSpPr>
              <p:spPr>
                <a:xfrm>
                  <a:off x="3168302" y="3293265"/>
                  <a:ext cx="3125771" cy="425620"/>
                </a:xfrm>
                <a:prstGeom prst="roundRect">
                  <a:avLst>
                    <a:gd name="adj" fmla="val 50000"/>
                  </a:avLst>
                </a:prstGeom>
                <a:gradFill>
                  <a:gsLst>
                    <a:gs pos="0">
                      <a:srgbClr val="067FC9"/>
                    </a:gs>
                    <a:gs pos="100000">
                      <a:srgbClr val="00B2CA"/>
                    </a:gs>
                  </a:gsLst>
                  <a:lin ang="27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cs typeface="+mn-ea"/>
                    <a:sym typeface="+mn-lt"/>
                  </a:endParaRPr>
                </a:p>
              </p:txBody>
            </p:sp>
            <p:sp>
              <p:nvSpPr>
                <p:cNvPr id="79" name="文本框 78"/>
                <p:cNvSpPr txBox="1"/>
                <p:nvPr/>
              </p:nvSpPr>
              <p:spPr>
                <a:xfrm>
                  <a:off x="3647184" y="3309744"/>
                  <a:ext cx="2718315" cy="369332"/>
                </a:xfrm>
                <a:prstGeom prst="rect">
                  <a:avLst/>
                </a:prstGeom>
                <a:noFill/>
              </p:spPr>
              <p:txBody>
                <a:bodyPr wrap="square" rtlCol="0">
                  <a:spAutoFit/>
                </a:bodyPr>
                <a:lstStyle/>
                <a:p>
                  <a:pPr latinLnBrk="1"/>
                  <a:r>
                    <a:rPr lang="zh-CN" altLang="zh-CN" sz="1800" dirty="0">
                      <a:solidFill>
                        <a:schemeClr val="bg1"/>
                      </a:solidFill>
                    </a:rPr>
                    <a:t>不该响时，绝不让它响</a:t>
                  </a:r>
                  <a:endParaRPr lang="zh-CN" altLang="zh-CN" sz="1800" dirty="0">
                    <a:solidFill>
                      <a:schemeClr val="bg1"/>
                    </a:solidFill>
                    <a:cs typeface="+mn-ea"/>
                    <a:sym typeface="+mn-lt"/>
                  </a:endParaRPr>
                </a:p>
              </p:txBody>
            </p:sp>
            <p:grpSp>
              <p:nvGrpSpPr>
                <p:cNvPr id="80" name="组合 79"/>
                <p:cNvGrpSpPr/>
                <p:nvPr/>
              </p:nvGrpSpPr>
              <p:grpSpPr>
                <a:xfrm>
                  <a:off x="3239728" y="3310867"/>
                  <a:ext cx="321590" cy="400110"/>
                  <a:chOff x="3248461" y="1593625"/>
                  <a:chExt cx="321590" cy="400110"/>
                </a:xfrm>
              </p:grpSpPr>
              <p:sp>
                <p:nvSpPr>
                  <p:cNvPr id="81" name="文本框 80"/>
                  <p:cNvSpPr txBox="1"/>
                  <p:nvPr/>
                </p:nvSpPr>
                <p:spPr>
                  <a:xfrm>
                    <a:off x="3248461" y="1593625"/>
                    <a:ext cx="321590" cy="400110"/>
                  </a:xfrm>
                  <a:prstGeom prst="rect">
                    <a:avLst/>
                  </a:prstGeom>
                  <a:noFill/>
                </p:spPr>
                <p:txBody>
                  <a:bodyPr wrap="square" rtlCol="0">
                    <a:spAutoFit/>
                  </a:bodyPr>
                  <a:lstStyle/>
                  <a:p>
                    <a:pPr algn="l" fontAlgn="auto">
                      <a:spcBef>
                        <a:spcPts val="0"/>
                      </a:spcBef>
                      <a:spcAft>
                        <a:spcPts val="0"/>
                      </a:spcAft>
                    </a:pPr>
                    <a:r>
                      <a:rPr lang="en-US" altLang="zh-CN" sz="2000" dirty="0">
                        <a:solidFill>
                          <a:schemeClr val="bg1"/>
                        </a:solidFill>
                        <a:cs typeface="+mn-ea"/>
                        <a:sym typeface="+mn-lt"/>
                      </a:rPr>
                      <a:t>2</a:t>
                    </a:r>
                    <a:endParaRPr lang="zh-CN" altLang="en-US" sz="2000" dirty="0">
                      <a:solidFill>
                        <a:schemeClr val="bg1"/>
                      </a:solidFill>
                      <a:cs typeface="+mn-ea"/>
                      <a:sym typeface="+mn-lt"/>
                    </a:endParaRPr>
                  </a:p>
                </p:txBody>
              </p:sp>
              <p:sp>
                <p:nvSpPr>
                  <p:cNvPr id="82" name="椭圆 81"/>
                  <p:cNvSpPr/>
                  <p:nvPr/>
                </p:nvSpPr>
                <p:spPr>
                  <a:xfrm>
                    <a:off x="3249781" y="1618925"/>
                    <a:ext cx="318950" cy="318950"/>
                  </a:xfrm>
                  <a:prstGeom prst="ellipse">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sz="2000">
                      <a:solidFill>
                        <a:schemeClr val="bg1"/>
                      </a:solidFill>
                      <a:cs typeface="+mn-ea"/>
                      <a:sym typeface="+mn-lt"/>
                    </a:endParaRPr>
                  </a:p>
                </p:txBody>
              </p:sp>
            </p:grpSp>
          </p:grpSp>
        </p:grpSp>
        <p:grpSp>
          <p:nvGrpSpPr>
            <p:cNvPr id="86" name="组合 85"/>
            <p:cNvGrpSpPr/>
            <p:nvPr/>
          </p:nvGrpSpPr>
          <p:grpSpPr>
            <a:xfrm>
              <a:off x="2136581" y="4415478"/>
              <a:ext cx="3516074" cy="425620"/>
              <a:chOff x="2136581" y="2210784"/>
              <a:chExt cx="3516074" cy="425620"/>
            </a:xfrm>
          </p:grpSpPr>
          <p:cxnSp>
            <p:nvCxnSpPr>
              <p:cNvPr id="87" name="直接连接符 86"/>
              <p:cNvCxnSpPr/>
              <p:nvPr/>
            </p:nvCxnSpPr>
            <p:spPr>
              <a:xfrm flipH="1" flipV="1">
                <a:off x="2136581" y="2418137"/>
                <a:ext cx="402456" cy="1"/>
              </a:xfrm>
              <a:prstGeom prst="line">
                <a:avLst/>
              </a:prstGeom>
              <a:solidFill>
                <a:srgbClr val="00A1D8"/>
              </a:solidFill>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nvGrpSpPr>
              <p:cNvPr id="88" name="组合 87"/>
              <p:cNvGrpSpPr/>
              <p:nvPr/>
            </p:nvGrpSpPr>
            <p:grpSpPr>
              <a:xfrm>
                <a:off x="2539037" y="2210784"/>
                <a:ext cx="3113618" cy="425620"/>
                <a:chOff x="3168302" y="3293265"/>
                <a:chExt cx="3113618" cy="425620"/>
              </a:xfrm>
              <a:effectLst/>
            </p:grpSpPr>
            <p:sp>
              <p:nvSpPr>
                <p:cNvPr id="94" name="圆角矩形 93"/>
                <p:cNvSpPr/>
                <p:nvPr/>
              </p:nvSpPr>
              <p:spPr>
                <a:xfrm>
                  <a:off x="3168302" y="3293265"/>
                  <a:ext cx="3113618" cy="425620"/>
                </a:xfrm>
                <a:prstGeom prst="roundRect">
                  <a:avLst>
                    <a:gd name="adj" fmla="val 50000"/>
                  </a:avLst>
                </a:prstGeom>
                <a:gradFill>
                  <a:gsLst>
                    <a:gs pos="0">
                      <a:srgbClr val="067FC9"/>
                    </a:gs>
                    <a:gs pos="100000">
                      <a:srgbClr val="00B2CA"/>
                    </a:gs>
                  </a:gsLst>
                  <a:lin ang="27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cs typeface="+mn-ea"/>
                    <a:sym typeface="+mn-lt"/>
                  </a:endParaRPr>
                </a:p>
              </p:txBody>
            </p:sp>
            <p:sp>
              <p:nvSpPr>
                <p:cNvPr id="95" name="文本框 94"/>
                <p:cNvSpPr txBox="1"/>
                <p:nvPr/>
              </p:nvSpPr>
              <p:spPr>
                <a:xfrm>
                  <a:off x="3647184" y="3309744"/>
                  <a:ext cx="2445489" cy="369332"/>
                </a:xfrm>
                <a:prstGeom prst="rect">
                  <a:avLst/>
                </a:prstGeom>
                <a:noFill/>
              </p:spPr>
              <p:txBody>
                <a:bodyPr wrap="square" rtlCol="0">
                  <a:spAutoFit/>
                </a:bodyPr>
                <a:lstStyle/>
                <a:p>
                  <a:pPr latinLnBrk="1"/>
                  <a:r>
                    <a:rPr lang="zh-CN" altLang="zh-CN" sz="1800" dirty="0">
                      <a:solidFill>
                        <a:schemeClr val="bg1"/>
                      </a:solidFill>
                    </a:rPr>
                    <a:t>长话短说、顾及他人</a:t>
                  </a:r>
                  <a:endParaRPr lang="zh-CN" altLang="zh-CN" sz="1800" dirty="0">
                    <a:solidFill>
                      <a:schemeClr val="bg1"/>
                    </a:solidFill>
                    <a:cs typeface="+mn-ea"/>
                    <a:sym typeface="+mn-lt"/>
                  </a:endParaRPr>
                </a:p>
              </p:txBody>
            </p:sp>
            <p:grpSp>
              <p:nvGrpSpPr>
                <p:cNvPr id="96" name="组合 95"/>
                <p:cNvGrpSpPr/>
                <p:nvPr/>
              </p:nvGrpSpPr>
              <p:grpSpPr>
                <a:xfrm>
                  <a:off x="3239728" y="3298992"/>
                  <a:ext cx="321590" cy="400110"/>
                  <a:chOff x="3248461" y="1581750"/>
                  <a:chExt cx="321590" cy="400110"/>
                </a:xfrm>
              </p:grpSpPr>
              <p:sp>
                <p:nvSpPr>
                  <p:cNvPr id="97" name="文本框 96"/>
                  <p:cNvSpPr txBox="1"/>
                  <p:nvPr/>
                </p:nvSpPr>
                <p:spPr>
                  <a:xfrm>
                    <a:off x="3248461" y="1581750"/>
                    <a:ext cx="321590" cy="400110"/>
                  </a:xfrm>
                  <a:prstGeom prst="rect">
                    <a:avLst/>
                  </a:prstGeom>
                  <a:noFill/>
                </p:spPr>
                <p:txBody>
                  <a:bodyPr wrap="square" rtlCol="0">
                    <a:spAutoFit/>
                  </a:bodyPr>
                  <a:lstStyle/>
                  <a:p>
                    <a:pPr algn="l" fontAlgn="auto">
                      <a:spcBef>
                        <a:spcPts val="0"/>
                      </a:spcBef>
                      <a:spcAft>
                        <a:spcPts val="0"/>
                      </a:spcAft>
                    </a:pPr>
                    <a:r>
                      <a:rPr lang="en-US" altLang="zh-CN" sz="2000" dirty="0">
                        <a:solidFill>
                          <a:schemeClr val="bg1"/>
                        </a:solidFill>
                        <a:cs typeface="+mn-ea"/>
                        <a:sym typeface="+mn-lt"/>
                      </a:rPr>
                      <a:t>3</a:t>
                    </a:r>
                    <a:endParaRPr lang="zh-CN" altLang="en-US" sz="2000" dirty="0">
                      <a:solidFill>
                        <a:schemeClr val="bg1"/>
                      </a:solidFill>
                      <a:cs typeface="+mn-ea"/>
                      <a:sym typeface="+mn-lt"/>
                    </a:endParaRPr>
                  </a:p>
                </p:txBody>
              </p:sp>
              <p:sp>
                <p:nvSpPr>
                  <p:cNvPr id="98" name="椭圆 97"/>
                  <p:cNvSpPr/>
                  <p:nvPr/>
                </p:nvSpPr>
                <p:spPr>
                  <a:xfrm>
                    <a:off x="3249781" y="1618925"/>
                    <a:ext cx="318950" cy="318950"/>
                  </a:xfrm>
                  <a:prstGeom prst="ellipse">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sz="2000">
                      <a:solidFill>
                        <a:schemeClr val="bg1"/>
                      </a:solidFill>
                      <a:cs typeface="+mn-ea"/>
                      <a:sym typeface="+mn-lt"/>
                    </a:endParaRPr>
                  </a:p>
                </p:txBody>
              </p:sp>
            </p:grpSp>
          </p:grpSp>
        </p:grpSp>
      </p:grpSp>
      <p:sp>
        <p:nvSpPr>
          <p:cNvPr id="112" name="圆角矩形 111"/>
          <p:cNvSpPr/>
          <p:nvPr/>
        </p:nvSpPr>
        <p:spPr>
          <a:xfrm>
            <a:off x="3807325" y="6294474"/>
            <a:ext cx="4577351" cy="455304"/>
          </a:xfrm>
          <a:prstGeom prst="roundRect">
            <a:avLst>
              <a:gd name="adj" fmla="val 50000"/>
            </a:avLst>
          </a:prstGeom>
          <a:noFill/>
          <a:ln w="0">
            <a:solidFill>
              <a:schemeClr val="tx1">
                <a:lumMod val="65000"/>
                <a:lumOff val="35000"/>
              </a:schemeClr>
            </a:solidFill>
          </a:ln>
          <a:effectLst>
            <a:outerShdw blurRad="444500" dist="254000" dir="8100000" sx="71000" sy="71000" algn="tr"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200" dirty="0">
                <a:solidFill>
                  <a:schemeClr val="tx1">
                    <a:lumMod val="65000"/>
                    <a:lumOff val="35000"/>
                  </a:schemeClr>
                </a:solidFill>
                <a:sym typeface="+mn-lt"/>
              </a:rPr>
              <a:t>2.3  </a:t>
            </a:r>
            <a:r>
              <a:rPr lang="zh-CN" altLang="en-US" sz="2200" dirty="0">
                <a:solidFill>
                  <a:schemeClr val="tx1">
                    <a:lumMod val="65000"/>
                    <a:lumOff val="35000"/>
                  </a:schemeClr>
                </a:solidFill>
                <a:sym typeface="+mn-lt"/>
              </a:rPr>
              <a:t>言语篇</a:t>
            </a:r>
          </a:p>
        </p:txBody>
      </p:sp>
      <p:grpSp>
        <p:nvGrpSpPr>
          <p:cNvPr id="6" name="组合 5"/>
          <p:cNvGrpSpPr/>
          <p:nvPr/>
        </p:nvGrpSpPr>
        <p:grpSpPr>
          <a:xfrm>
            <a:off x="5622923" y="2126961"/>
            <a:ext cx="5126138" cy="3542339"/>
            <a:chOff x="5622923" y="1841783"/>
            <a:chExt cx="5126138" cy="3542339"/>
          </a:xfrm>
        </p:grpSpPr>
        <p:sp>
          <p:nvSpPr>
            <p:cNvPr id="83" name="文本框 82"/>
            <p:cNvSpPr txBox="1"/>
            <p:nvPr/>
          </p:nvSpPr>
          <p:spPr>
            <a:xfrm>
              <a:off x="5856426" y="1841783"/>
              <a:ext cx="4892635" cy="345094"/>
            </a:xfrm>
            <a:prstGeom prst="rect">
              <a:avLst/>
            </a:prstGeom>
            <a:noFill/>
          </p:spPr>
          <p:txBody>
            <a:bodyPr wrap="square" rtlCol="0">
              <a:spAutoFit/>
            </a:bodyPr>
            <a:lstStyle/>
            <a:p>
              <a:pPr marL="285750" indent="-285750" latinLnBrk="1">
                <a:lnSpc>
                  <a:spcPct val="130000"/>
                </a:lnSpc>
                <a:buClr>
                  <a:srgbClr val="068DC9"/>
                </a:buClr>
                <a:buFont typeface="Wingdings" panose="05000000000000000000" pitchFamily="2" charset="2"/>
                <a:buChar char="l"/>
              </a:pPr>
              <a:r>
                <a:rPr lang="zh-CN" altLang="zh-CN" sz="1400" dirty="0"/>
                <a:t>让手机处在开机状态，随身携带，以便及时接听</a:t>
              </a:r>
              <a:endParaRPr lang="zh-CN" altLang="zh-CN" sz="1400" b="1" dirty="0">
                <a:solidFill>
                  <a:schemeClr val="tx1">
                    <a:lumMod val="75000"/>
                    <a:lumOff val="25000"/>
                  </a:schemeClr>
                </a:solidFill>
                <a:cs typeface="+mn-ea"/>
                <a:sym typeface="+mn-lt"/>
              </a:endParaRPr>
            </a:p>
          </p:txBody>
        </p:sp>
        <p:sp>
          <p:nvSpPr>
            <p:cNvPr id="99" name="文本框 98"/>
            <p:cNvSpPr txBox="1"/>
            <p:nvPr/>
          </p:nvSpPr>
          <p:spPr>
            <a:xfrm>
              <a:off x="5856426" y="2193482"/>
              <a:ext cx="4892635" cy="345094"/>
            </a:xfrm>
            <a:prstGeom prst="rect">
              <a:avLst/>
            </a:prstGeom>
            <a:noFill/>
          </p:spPr>
          <p:txBody>
            <a:bodyPr wrap="square" rtlCol="0">
              <a:spAutoFit/>
            </a:bodyPr>
            <a:lstStyle/>
            <a:p>
              <a:pPr marL="285750" indent="-285750" latinLnBrk="1">
                <a:lnSpc>
                  <a:spcPct val="130000"/>
                </a:lnSpc>
                <a:buClr>
                  <a:srgbClr val="068DC9"/>
                </a:buClr>
                <a:buFont typeface="Wingdings" panose="05000000000000000000" pitchFamily="2" charset="2"/>
                <a:buChar char="l"/>
              </a:pPr>
              <a:r>
                <a:rPr lang="zh-CN" altLang="zh-CN" sz="1400" dirty="0"/>
                <a:t>不让远离主人的手机吵烦他人</a:t>
              </a:r>
              <a:endParaRPr lang="zh-CN" altLang="zh-CN" sz="1400" b="1" dirty="0">
                <a:solidFill>
                  <a:schemeClr val="tx1">
                    <a:lumMod val="75000"/>
                    <a:lumOff val="25000"/>
                  </a:schemeClr>
                </a:solidFill>
                <a:cs typeface="+mn-ea"/>
                <a:sym typeface="+mn-lt"/>
              </a:endParaRPr>
            </a:p>
          </p:txBody>
        </p:sp>
        <p:sp>
          <p:nvSpPr>
            <p:cNvPr id="100" name="文本框 99"/>
            <p:cNvSpPr txBox="1"/>
            <p:nvPr/>
          </p:nvSpPr>
          <p:spPr>
            <a:xfrm>
              <a:off x="5856426" y="3289459"/>
              <a:ext cx="4892635" cy="905248"/>
            </a:xfrm>
            <a:prstGeom prst="rect">
              <a:avLst/>
            </a:prstGeom>
            <a:noFill/>
          </p:spPr>
          <p:txBody>
            <a:bodyPr wrap="square" rtlCol="0">
              <a:spAutoFit/>
            </a:bodyPr>
            <a:lstStyle/>
            <a:p>
              <a:pPr marL="285750" indent="-285750" latinLnBrk="1">
                <a:lnSpc>
                  <a:spcPct val="130000"/>
                </a:lnSpc>
                <a:buClr>
                  <a:srgbClr val="068DC9"/>
                </a:buClr>
                <a:buFont typeface="Wingdings" panose="05000000000000000000" pitchFamily="2" charset="2"/>
                <a:buChar char="l"/>
              </a:pPr>
              <a:r>
                <a:rPr lang="zh-CN" altLang="zh-CN" sz="1400" dirty="0"/>
                <a:t>在特殊场合，比如在开车、开会、讲课、表演、会谈时，在飞机、公交车、宾馆大堂上……你不能旁若无人地打手机</a:t>
              </a:r>
              <a:r>
                <a:rPr lang="en-US" altLang="zh-CN" sz="1400" dirty="0"/>
                <a:t>!</a:t>
              </a:r>
              <a:endParaRPr lang="zh-CN" altLang="zh-CN" sz="1400" b="1" dirty="0">
                <a:solidFill>
                  <a:schemeClr val="tx1">
                    <a:lumMod val="75000"/>
                    <a:lumOff val="25000"/>
                  </a:schemeClr>
                </a:solidFill>
                <a:cs typeface="+mn-ea"/>
                <a:sym typeface="+mn-lt"/>
              </a:endParaRPr>
            </a:p>
          </p:txBody>
        </p:sp>
        <p:sp>
          <p:nvSpPr>
            <p:cNvPr id="101" name="文本框 100"/>
            <p:cNvSpPr txBox="1"/>
            <p:nvPr/>
          </p:nvSpPr>
          <p:spPr>
            <a:xfrm>
              <a:off x="5856426" y="2533311"/>
              <a:ext cx="4892635" cy="625171"/>
            </a:xfrm>
            <a:prstGeom prst="rect">
              <a:avLst/>
            </a:prstGeom>
            <a:noFill/>
          </p:spPr>
          <p:txBody>
            <a:bodyPr wrap="square" rtlCol="0">
              <a:spAutoFit/>
            </a:bodyPr>
            <a:lstStyle/>
            <a:p>
              <a:pPr marL="285750" indent="-285750" latinLnBrk="1">
                <a:lnSpc>
                  <a:spcPct val="130000"/>
                </a:lnSpc>
                <a:buClr>
                  <a:srgbClr val="068DC9"/>
                </a:buClr>
                <a:buFont typeface="Wingdings" panose="05000000000000000000" pitchFamily="2" charset="2"/>
                <a:buChar char="l"/>
              </a:pPr>
              <a:r>
                <a:rPr lang="zh-CN" altLang="zh-CN" sz="1400" dirty="0"/>
                <a:t>不便及时接听的情况下，一有机会，就要及时回音并说明原因，致以歉意</a:t>
              </a:r>
              <a:endParaRPr lang="zh-CN" altLang="zh-CN" sz="1400" b="1" dirty="0">
                <a:solidFill>
                  <a:schemeClr val="tx1">
                    <a:lumMod val="75000"/>
                    <a:lumOff val="25000"/>
                  </a:schemeClr>
                </a:solidFill>
                <a:cs typeface="+mn-ea"/>
                <a:sym typeface="+mn-lt"/>
              </a:endParaRPr>
            </a:p>
          </p:txBody>
        </p:sp>
        <p:sp>
          <p:nvSpPr>
            <p:cNvPr id="102" name="文本框 101"/>
            <p:cNvSpPr txBox="1"/>
            <p:nvPr/>
          </p:nvSpPr>
          <p:spPr>
            <a:xfrm>
              <a:off x="5856426" y="4363501"/>
              <a:ext cx="4892635" cy="372410"/>
            </a:xfrm>
            <a:prstGeom prst="rect">
              <a:avLst/>
            </a:prstGeom>
            <a:noFill/>
          </p:spPr>
          <p:txBody>
            <a:bodyPr wrap="square" rtlCol="0">
              <a:spAutoFit/>
            </a:bodyPr>
            <a:lstStyle/>
            <a:p>
              <a:pPr marL="285750" indent="-285750" latinLnBrk="1">
                <a:lnSpc>
                  <a:spcPct val="130000"/>
                </a:lnSpc>
                <a:buClr>
                  <a:srgbClr val="068DC9"/>
                </a:buClr>
                <a:buFont typeface="Wingdings" panose="05000000000000000000" pitchFamily="2" charset="2"/>
                <a:buChar char="l"/>
              </a:pPr>
              <a:r>
                <a:rPr lang="zh-CN" altLang="zh-CN" sz="1400" dirty="0"/>
                <a:t>打手机应特别注意说话简洁，节约通话时间</a:t>
              </a:r>
              <a:endParaRPr lang="zh-CN" altLang="zh-CN" sz="1400" b="1" dirty="0">
                <a:solidFill>
                  <a:schemeClr val="tx1">
                    <a:lumMod val="75000"/>
                    <a:lumOff val="25000"/>
                  </a:schemeClr>
                </a:solidFill>
                <a:cs typeface="+mn-ea"/>
                <a:sym typeface="+mn-lt"/>
              </a:endParaRPr>
            </a:p>
          </p:txBody>
        </p:sp>
        <p:sp>
          <p:nvSpPr>
            <p:cNvPr id="110" name="文本框 109"/>
            <p:cNvSpPr txBox="1"/>
            <p:nvPr/>
          </p:nvSpPr>
          <p:spPr>
            <a:xfrm>
              <a:off x="5856426" y="4731636"/>
              <a:ext cx="4892635" cy="652486"/>
            </a:xfrm>
            <a:prstGeom prst="rect">
              <a:avLst/>
            </a:prstGeom>
            <a:noFill/>
          </p:spPr>
          <p:txBody>
            <a:bodyPr wrap="square" rtlCol="0">
              <a:spAutoFit/>
            </a:bodyPr>
            <a:lstStyle/>
            <a:p>
              <a:pPr marL="285750" indent="-285750" latinLnBrk="1">
                <a:lnSpc>
                  <a:spcPct val="130000"/>
                </a:lnSpc>
                <a:buClr>
                  <a:srgbClr val="068DC9"/>
                </a:buClr>
                <a:buFont typeface="Wingdings" panose="05000000000000000000" pitchFamily="2" charset="2"/>
                <a:buChar char="l"/>
              </a:pPr>
              <a:r>
                <a:rPr lang="zh-CN" altLang="zh-CN" sz="1400" dirty="0"/>
                <a:t>不要利用它发送信息垃圾给你的熟人，不可以用此开庸俗的玩笑</a:t>
              </a:r>
              <a:endParaRPr lang="zh-CN" altLang="zh-CN" sz="1400" b="1" dirty="0">
                <a:solidFill>
                  <a:schemeClr val="tx1">
                    <a:lumMod val="75000"/>
                    <a:lumOff val="25000"/>
                  </a:schemeClr>
                </a:solidFill>
                <a:cs typeface="+mn-ea"/>
                <a:sym typeface="+mn-lt"/>
              </a:endParaRPr>
            </a:p>
          </p:txBody>
        </p:sp>
        <p:cxnSp>
          <p:nvCxnSpPr>
            <p:cNvPr id="43" name="直接连接符 42"/>
            <p:cNvCxnSpPr/>
            <p:nvPr/>
          </p:nvCxnSpPr>
          <p:spPr>
            <a:xfrm>
              <a:off x="5785000" y="2055162"/>
              <a:ext cx="0" cy="676603"/>
            </a:xfrm>
            <a:prstGeom prst="line">
              <a:avLst/>
            </a:prstGeom>
            <a:solidFill>
              <a:srgbClr val="00A1D8"/>
            </a:solidFill>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44" name="直接连接符 43"/>
            <p:cNvCxnSpPr/>
            <p:nvPr/>
          </p:nvCxnSpPr>
          <p:spPr>
            <a:xfrm flipH="1">
              <a:off x="5785001" y="2731765"/>
              <a:ext cx="162076" cy="1"/>
            </a:xfrm>
            <a:prstGeom prst="line">
              <a:avLst/>
            </a:prstGeom>
            <a:solidFill>
              <a:srgbClr val="00A1D8"/>
            </a:solidFill>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45" name="直接连接符 44"/>
            <p:cNvCxnSpPr/>
            <p:nvPr/>
          </p:nvCxnSpPr>
          <p:spPr>
            <a:xfrm flipH="1">
              <a:off x="5785001" y="2055162"/>
              <a:ext cx="162076" cy="1"/>
            </a:xfrm>
            <a:prstGeom prst="line">
              <a:avLst/>
            </a:prstGeom>
            <a:solidFill>
              <a:srgbClr val="00A1D8"/>
            </a:solidFill>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46" name="直接连接符 45"/>
            <p:cNvCxnSpPr/>
            <p:nvPr/>
          </p:nvCxnSpPr>
          <p:spPr>
            <a:xfrm flipH="1">
              <a:off x="5622923" y="2397686"/>
              <a:ext cx="158430" cy="0"/>
            </a:xfrm>
            <a:prstGeom prst="line">
              <a:avLst/>
            </a:prstGeom>
            <a:solidFill>
              <a:srgbClr val="00A1D8"/>
            </a:solidFill>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48" name="直接连接符 47"/>
            <p:cNvCxnSpPr/>
            <p:nvPr/>
          </p:nvCxnSpPr>
          <p:spPr>
            <a:xfrm>
              <a:off x="5785000" y="4553813"/>
              <a:ext cx="0" cy="359920"/>
            </a:xfrm>
            <a:prstGeom prst="line">
              <a:avLst/>
            </a:prstGeom>
            <a:solidFill>
              <a:srgbClr val="00A1D8"/>
            </a:solidFill>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49" name="直接连接符 48"/>
            <p:cNvCxnSpPr/>
            <p:nvPr/>
          </p:nvCxnSpPr>
          <p:spPr>
            <a:xfrm flipH="1">
              <a:off x="5785001" y="4913732"/>
              <a:ext cx="162076" cy="1"/>
            </a:xfrm>
            <a:prstGeom prst="line">
              <a:avLst/>
            </a:prstGeom>
            <a:solidFill>
              <a:srgbClr val="00A1D8"/>
            </a:solidFill>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50" name="直接连接符 49"/>
            <p:cNvCxnSpPr/>
            <p:nvPr/>
          </p:nvCxnSpPr>
          <p:spPr>
            <a:xfrm flipH="1">
              <a:off x="5785001" y="4553813"/>
              <a:ext cx="162076" cy="1"/>
            </a:xfrm>
            <a:prstGeom prst="line">
              <a:avLst/>
            </a:prstGeom>
            <a:solidFill>
              <a:srgbClr val="00A1D8"/>
            </a:solidFill>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51" name="直接连接符 50"/>
            <p:cNvCxnSpPr/>
            <p:nvPr/>
          </p:nvCxnSpPr>
          <p:spPr>
            <a:xfrm flipH="1">
              <a:off x="5622923" y="4758261"/>
              <a:ext cx="158430" cy="0"/>
            </a:xfrm>
            <a:prstGeom prst="line">
              <a:avLst/>
            </a:prstGeom>
            <a:solidFill>
              <a:srgbClr val="00A1D8"/>
            </a:solidFill>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spd="slow" advTm="2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1+#ppt_w/2"/>
                                          </p:val>
                                        </p:tav>
                                        <p:tav tm="100000">
                                          <p:val>
                                            <p:strVal val="#ppt_x"/>
                                          </p:val>
                                        </p:tav>
                                      </p:tavLst>
                                    </p:anim>
                                    <p:anim calcmode="lin" valueType="num">
                                      <p:cBhvr additive="base">
                                        <p:cTn id="8" dur="500" fill="hold"/>
                                        <p:tgtEl>
                                          <p:spTgt spid="1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67"/>
                                        </p:tgtEl>
                                        <p:attrNameLst>
                                          <p:attrName>style.visibility</p:attrName>
                                        </p:attrNameLst>
                                      </p:cBhvr>
                                      <p:to>
                                        <p:strVal val="visible"/>
                                      </p:to>
                                    </p:set>
                                    <p:animEffect transition="in" filter="wipe(left)">
                                      <p:cBhvr>
                                        <p:cTn id="12" dur="500"/>
                                        <p:tgtEl>
                                          <p:spTgt spid="67"/>
                                        </p:tgtEl>
                                      </p:cBhvr>
                                    </p:animEffect>
                                  </p:childTnLst>
                                </p:cTn>
                              </p:par>
                              <p:par>
                                <p:cTn id="13" presetID="22" presetClass="entr" presetSubtype="8" fill="hold" nodeType="withEffect">
                                  <p:stCondLst>
                                    <p:cond delay="0"/>
                                  </p:stCondLst>
                                  <p:childTnLst>
                                    <p:set>
                                      <p:cBhvr>
                                        <p:cTn id="14" dur="1" fill="hold">
                                          <p:stCondLst>
                                            <p:cond delay="0"/>
                                          </p:stCondLst>
                                        </p:cTn>
                                        <p:tgtEl>
                                          <p:spTgt spid="56"/>
                                        </p:tgtEl>
                                        <p:attrNameLst>
                                          <p:attrName>style.visibility</p:attrName>
                                        </p:attrNameLst>
                                      </p:cBhvr>
                                      <p:to>
                                        <p:strVal val="visible"/>
                                      </p:to>
                                    </p:set>
                                    <p:animEffect transition="in" filter="wipe(left)">
                                      <p:cBhvr>
                                        <p:cTn id="15" dur="500"/>
                                        <p:tgtEl>
                                          <p:spTgt spid="56"/>
                                        </p:tgtEl>
                                      </p:cBhvr>
                                    </p:animEffect>
                                  </p:childTnLst>
                                </p:cTn>
                              </p:par>
                            </p:childTnLst>
                          </p:cTn>
                        </p:par>
                        <p:par>
                          <p:cTn id="16" fill="hold">
                            <p:stCondLst>
                              <p:cond delay="1000"/>
                            </p:stCondLst>
                            <p:childTnLst>
                              <p:par>
                                <p:cTn id="17" presetID="2" presetClass="entr" presetSubtype="4" fill="hold"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2" presetClass="entr" presetSubtype="8" fill="hold" nodeType="after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left)">
                                      <p:cBhvr>
                                        <p:cTn id="2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7"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圆角矩形 16"/>
          <p:cNvSpPr/>
          <p:nvPr/>
        </p:nvSpPr>
        <p:spPr>
          <a:xfrm>
            <a:off x="3660352" y="406093"/>
            <a:ext cx="4871297" cy="402844"/>
          </a:xfrm>
          <a:prstGeom prst="roundRect">
            <a:avLst>
              <a:gd name="adj" fmla="val 50000"/>
            </a:avLst>
          </a:prstGeom>
          <a:gradFill>
            <a:gsLst>
              <a:gs pos="0">
                <a:srgbClr val="067FC9"/>
              </a:gs>
              <a:gs pos="100000">
                <a:srgbClr val="00B2CA"/>
              </a:gs>
            </a:gsLst>
            <a:lin ang="27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cs typeface="+mn-ea"/>
              </a:rPr>
              <a:t>2.3.</a:t>
            </a:r>
            <a:r>
              <a:rPr lang="en-US" altLang="zh-CN" sz="2000" dirty="0"/>
              <a:t> 9  </a:t>
            </a:r>
            <a:r>
              <a:rPr lang="zh-CN" altLang="zh-CN" sz="2000" dirty="0"/>
              <a:t>上网——谨言慎独鉴人品</a:t>
            </a:r>
            <a:endParaRPr lang="zh-CN" altLang="en-US" sz="2000" dirty="0">
              <a:cs typeface="+mn-ea"/>
            </a:endParaRPr>
          </a:p>
        </p:txBody>
      </p:sp>
      <p:grpSp>
        <p:nvGrpSpPr>
          <p:cNvPr id="2" name="组合 1"/>
          <p:cNvGrpSpPr/>
          <p:nvPr/>
        </p:nvGrpSpPr>
        <p:grpSpPr>
          <a:xfrm>
            <a:off x="1419687" y="1282233"/>
            <a:ext cx="6783601" cy="829610"/>
            <a:chOff x="1419687" y="1282233"/>
            <a:chExt cx="6783601" cy="829610"/>
          </a:xfrm>
        </p:grpSpPr>
        <p:cxnSp>
          <p:nvCxnSpPr>
            <p:cNvPr id="41" name="直接连接符 40"/>
            <p:cNvCxnSpPr/>
            <p:nvPr/>
          </p:nvCxnSpPr>
          <p:spPr>
            <a:xfrm flipH="1">
              <a:off x="2282848" y="1697037"/>
              <a:ext cx="402454" cy="1"/>
            </a:xfrm>
            <a:prstGeom prst="line">
              <a:avLst/>
            </a:prstGeom>
            <a:solidFill>
              <a:srgbClr val="00A1D8"/>
            </a:solidFill>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nvGrpSpPr>
            <p:cNvPr id="42" name="组合 41"/>
            <p:cNvGrpSpPr/>
            <p:nvPr/>
          </p:nvGrpSpPr>
          <p:grpSpPr>
            <a:xfrm>
              <a:off x="1419687" y="1282233"/>
              <a:ext cx="941838" cy="829610"/>
              <a:chOff x="5367899" y="2972718"/>
              <a:chExt cx="1323381" cy="1165688"/>
            </a:xfrm>
          </p:grpSpPr>
          <p:sp>
            <p:nvSpPr>
              <p:cNvPr id="43" name="椭圆 42"/>
              <p:cNvSpPr/>
              <p:nvPr/>
            </p:nvSpPr>
            <p:spPr>
              <a:xfrm>
                <a:off x="5458848" y="2972718"/>
                <a:ext cx="1165688" cy="1165688"/>
              </a:xfrm>
              <a:prstGeom prst="ellipse">
                <a:avLst/>
              </a:prstGeom>
              <a:gradFill>
                <a:gsLst>
                  <a:gs pos="0">
                    <a:srgbClr val="067FC9"/>
                  </a:gs>
                  <a:gs pos="100000">
                    <a:srgbClr val="00B2CA"/>
                  </a:gs>
                </a:gsLst>
                <a:lin ang="27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dirty="0">
                  <a:solidFill>
                    <a:schemeClr val="bg1"/>
                  </a:solidFill>
                  <a:cs typeface="+mn-ea"/>
                  <a:sym typeface="+mn-lt"/>
                </a:endParaRPr>
              </a:p>
            </p:txBody>
          </p:sp>
          <p:sp>
            <p:nvSpPr>
              <p:cNvPr id="44" name="TextBox 24"/>
              <p:cNvSpPr txBox="1"/>
              <p:nvPr/>
            </p:nvSpPr>
            <p:spPr>
              <a:xfrm>
                <a:off x="5367899" y="3242459"/>
                <a:ext cx="1323381" cy="530786"/>
              </a:xfrm>
              <a:prstGeom prst="rect">
                <a:avLst/>
              </a:prstGeom>
              <a:noFill/>
            </p:spPr>
            <p:txBody>
              <a:bodyPr wrap="square" lIns="0" tIns="0" rIns="0" bIns="0" rtlCol="0">
                <a:spAutoFit/>
              </a:bodyPr>
              <a:lstStyle/>
              <a:p>
                <a:pPr algn="ctr"/>
                <a:r>
                  <a:rPr lang="zh-CN" altLang="en-US" dirty="0">
                    <a:solidFill>
                      <a:schemeClr val="bg1"/>
                    </a:solidFill>
                    <a:cs typeface="+mn-ea"/>
                    <a:sym typeface="+mn-lt"/>
                  </a:rPr>
                  <a:t>真诚</a:t>
                </a:r>
                <a:endParaRPr lang="en-US" altLang="zh-CN" dirty="0">
                  <a:solidFill>
                    <a:schemeClr val="bg1"/>
                  </a:solidFill>
                  <a:cs typeface="+mn-ea"/>
                  <a:sym typeface="+mn-lt"/>
                </a:endParaRPr>
              </a:p>
            </p:txBody>
          </p:sp>
        </p:grpSp>
        <p:sp>
          <p:nvSpPr>
            <p:cNvPr id="45" name="文本框 44"/>
            <p:cNvSpPr txBox="1"/>
            <p:nvPr/>
          </p:nvSpPr>
          <p:spPr>
            <a:xfrm>
              <a:off x="2685302" y="1470703"/>
              <a:ext cx="5517986" cy="417358"/>
            </a:xfrm>
            <a:prstGeom prst="rect">
              <a:avLst/>
            </a:prstGeom>
            <a:noFill/>
          </p:spPr>
          <p:txBody>
            <a:bodyPr wrap="square" rtlCol="0">
              <a:spAutoFit/>
            </a:bodyPr>
            <a:lstStyle/>
            <a:p>
              <a:pPr marL="285750" indent="-285750" latinLnBrk="1">
                <a:lnSpc>
                  <a:spcPct val="130000"/>
                </a:lnSpc>
                <a:buClr>
                  <a:srgbClr val="068DC9"/>
                </a:buClr>
                <a:buFont typeface="Wingdings" panose="05000000000000000000" pitchFamily="2" charset="2"/>
                <a:buChar char="l"/>
              </a:pPr>
              <a:r>
                <a:rPr lang="zh-CN" altLang="zh-CN" sz="1800" dirty="0"/>
                <a:t>在上网礼仪中有特殊的意义</a:t>
              </a:r>
              <a:endParaRPr lang="zh-CN" altLang="zh-CN" sz="1800" b="1" dirty="0">
                <a:solidFill>
                  <a:schemeClr val="tx1">
                    <a:lumMod val="75000"/>
                    <a:lumOff val="25000"/>
                  </a:schemeClr>
                </a:solidFill>
                <a:cs typeface="+mn-ea"/>
                <a:sym typeface="+mn-lt"/>
              </a:endParaRPr>
            </a:p>
          </p:txBody>
        </p:sp>
      </p:grpSp>
      <p:grpSp>
        <p:nvGrpSpPr>
          <p:cNvPr id="3" name="组合 2"/>
          <p:cNvGrpSpPr/>
          <p:nvPr/>
        </p:nvGrpSpPr>
        <p:grpSpPr>
          <a:xfrm>
            <a:off x="1530947" y="2257918"/>
            <a:ext cx="9121219" cy="732508"/>
            <a:chOff x="1530947" y="2257918"/>
            <a:chExt cx="9121219" cy="732508"/>
          </a:xfrm>
        </p:grpSpPr>
        <p:cxnSp>
          <p:nvCxnSpPr>
            <p:cNvPr id="46" name="直接连接符 45"/>
            <p:cNvCxnSpPr/>
            <p:nvPr/>
          </p:nvCxnSpPr>
          <p:spPr>
            <a:xfrm>
              <a:off x="1941921" y="2583759"/>
              <a:ext cx="465698" cy="0"/>
            </a:xfrm>
            <a:prstGeom prst="line">
              <a:avLst/>
            </a:prstGeom>
            <a:ln>
              <a:solidFill>
                <a:srgbClr val="00A1D8"/>
              </a:solidFill>
              <a:tailEnd type="oval" w="lg" len="lg"/>
            </a:ln>
          </p:spPr>
          <p:style>
            <a:lnRef idx="1">
              <a:schemeClr val="accent1"/>
            </a:lnRef>
            <a:fillRef idx="0">
              <a:schemeClr val="accent1"/>
            </a:fillRef>
            <a:effectRef idx="0">
              <a:schemeClr val="accent1"/>
            </a:effectRef>
            <a:fontRef idx="minor">
              <a:schemeClr val="tx1"/>
            </a:fontRef>
          </p:style>
        </p:cxnSp>
        <p:sp>
          <p:nvSpPr>
            <p:cNvPr id="47" name="椭圆 46"/>
            <p:cNvSpPr/>
            <p:nvPr/>
          </p:nvSpPr>
          <p:spPr>
            <a:xfrm>
              <a:off x="1530947" y="2378272"/>
              <a:ext cx="410974" cy="410974"/>
            </a:xfrm>
            <a:prstGeom prst="ellipse">
              <a:avLst/>
            </a:prstGeom>
            <a:solidFill>
              <a:srgbClr val="00A1D8"/>
            </a:solidFill>
            <a:ln w="5715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zh-CN" sz="1600" dirty="0">
                  <a:latin typeface="微软雅黑" panose="020B0503020204020204" pitchFamily="34" charset="-122"/>
                  <a:ea typeface="微软雅黑" panose="020B0503020204020204" pitchFamily="34" charset="-122"/>
                </a:rPr>
                <a:t>(1)</a:t>
              </a:r>
              <a:endParaRPr lang="zh-CN" altLang="en-US" sz="1600" dirty="0">
                <a:latin typeface="微软雅黑" panose="020B0503020204020204" pitchFamily="34" charset="-122"/>
                <a:ea typeface="微软雅黑" panose="020B0503020204020204" pitchFamily="34" charset="-122"/>
              </a:endParaRPr>
            </a:p>
          </p:txBody>
        </p:sp>
        <p:sp>
          <p:nvSpPr>
            <p:cNvPr id="48" name="矩形 47"/>
            <p:cNvSpPr/>
            <p:nvPr/>
          </p:nvSpPr>
          <p:spPr>
            <a:xfrm>
              <a:off x="2614276" y="2257918"/>
              <a:ext cx="8037890" cy="732508"/>
            </a:xfrm>
            <a:prstGeom prst="rect">
              <a:avLst/>
            </a:prstGeom>
          </p:spPr>
          <p:txBody>
            <a:bodyPr wrap="square">
              <a:spAutoFit/>
            </a:bodyPr>
            <a:lstStyle/>
            <a:p>
              <a:pPr>
                <a:lnSpc>
                  <a:spcPct val="130000"/>
                </a:lnSpc>
              </a:pPr>
              <a:r>
                <a:rPr lang="zh-CN" altLang="zh-CN" sz="1600" dirty="0"/>
                <a:t>网络生活的显著特点在于虚拟性，可以在未见其人、未闻其声、未知其真名、未看其笔迹的状况下进行交流。因此，真诚待人，在网络生活中更能体现你的人格</a:t>
              </a:r>
              <a:endParaRPr lang="zh-CN" altLang="en-US" sz="1600" dirty="0">
                <a:solidFill>
                  <a:schemeClr val="tx1">
                    <a:lumMod val="85000"/>
                    <a:lumOff val="15000"/>
                  </a:schemeClr>
                </a:solidFill>
              </a:endParaRPr>
            </a:p>
          </p:txBody>
        </p:sp>
      </p:grpSp>
      <p:grpSp>
        <p:nvGrpSpPr>
          <p:cNvPr id="4" name="组合 3"/>
          <p:cNvGrpSpPr/>
          <p:nvPr/>
        </p:nvGrpSpPr>
        <p:grpSpPr>
          <a:xfrm>
            <a:off x="1530947" y="3134110"/>
            <a:ext cx="9121219" cy="701346"/>
            <a:chOff x="1530947" y="3134110"/>
            <a:chExt cx="9121219" cy="701346"/>
          </a:xfrm>
        </p:grpSpPr>
        <p:cxnSp>
          <p:nvCxnSpPr>
            <p:cNvPr id="49" name="直接连接符 48"/>
            <p:cNvCxnSpPr/>
            <p:nvPr/>
          </p:nvCxnSpPr>
          <p:spPr>
            <a:xfrm>
              <a:off x="1941921" y="3459951"/>
              <a:ext cx="465698" cy="0"/>
            </a:xfrm>
            <a:prstGeom prst="line">
              <a:avLst/>
            </a:prstGeom>
            <a:ln>
              <a:solidFill>
                <a:srgbClr val="00A1D8"/>
              </a:solidFill>
              <a:tailEnd type="oval" w="lg" len="lg"/>
            </a:ln>
          </p:spPr>
          <p:style>
            <a:lnRef idx="1">
              <a:schemeClr val="accent1"/>
            </a:lnRef>
            <a:fillRef idx="0">
              <a:schemeClr val="accent1"/>
            </a:fillRef>
            <a:effectRef idx="0">
              <a:schemeClr val="accent1"/>
            </a:effectRef>
            <a:fontRef idx="minor">
              <a:schemeClr val="tx1"/>
            </a:fontRef>
          </p:style>
        </p:cxnSp>
        <p:sp>
          <p:nvSpPr>
            <p:cNvPr id="50" name="椭圆 49"/>
            <p:cNvSpPr/>
            <p:nvPr/>
          </p:nvSpPr>
          <p:spPr>
            <a:xfrm>
              <a:off x="1530947" y="3254464"/>
              <a:ext cx="410974" cy="410974"/>
            </a:xfrm>
            <a:prstGeom prst="ellipse">
              <a:avLst/>
            </a:prstGeom>
            <a:solidFill>
              <a:srgbClr val="00A1D8"/>
            </a:solidFill>
            <a:ln w="5715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zh-CN" sz="1600" dirty="0">
                  <a:latin typeface="微软雅黑" panose="020B0503020204020204" pitchFamily="34" charset="-122"/>
                  <a:ea typeface="微软雅黑" panose="020B0503020204020204" pitchFamily="34" charset="-122"/>
                </a:rPr>
                <a:t>(2)</a:t>
              </a:r>
              <a:endParaRPr lang="zh-CN" altLang="en-US" sz="1600" dirty="0">
                <a:latin typeface="微软雅黑" panose="020B0503020204020204" pitchFamily="34" charset="-122"/>
                <a:ea typeface="微软雅黑" panose="020B0503020204020204" pitchFamily="34" charset="-122"/>
              </a:endParaRPr>
            </a:p>
          </p:txBody>
        </p:sp>
        <p:sp>
          <p:nvSpPr>
            <p:cNvPr id="51" name="矩形 50"/>
            <p:cNvSpPr/>
            <p:nvPr/>
          </p:nvSpPr>
          <p:spPr>
            <a:xfrm>
              <a:off x="2614276" y="3134110"/>
              <a:ext cx="8037890" cy="701346"/>
            </a:xfrm>
            <a:prstGeom prst="rect">
              <a:avLst/>
            </a:prstGeom>
          </p:spPr>
          <p:txBody>
            <a:bodyPr wrap="square">
              <a:spAutoFit/>
            </a:bodyPr>
            <a:lstStyle/>
            <a:p>
              <a:pPr>
                <a:lnSpc>
                  <a:spcPct val="130000"/>
                </a:lnSpc>
              </a:pPr>
              <a:r>
                <a:rPr lang="zh-CN" altLang="zh-CN" sz="1600" dirty="0"/>
                <a:t>网络世界给你最大的发表言论自由，但决不意味着你就可以肆无忌惮，为所欲为，还是要牢记：己所不欲，勿施于人。不能只顾自己发泄，不管他人感受</a:t>
              </a:r>
              <a:endParaRPr lang="zh-CN" altLang="en-US" sz="1600" dirty="0">
                <a:solidFill>
                  <a:schemeClr val="tx1">
                    <a:lumMod val="85000"/>
                    <a:lumOff val="15000"/>
                  </a:schemeClr>
                </a:solidFill>
              </a:endParaRPr>
            </a:p>
          </p:txBody>
        </p:sp>
      </p:grpSp>
      <p:grpSp>
        <p:nvGrpSpPr>
          <p:cNvPr id="6" name="组合 5"/>
          <p:cNvGrpSpPr/>
          <p:nvPr/>
        </p:nvGrpSpPr>
        <p:grpSpPr>
          <a:xfrm>
            <a:off x="1530947" y="4071378"/>
            <a:ext cx="9121219" cy="417371"/>
            <a:chOff x="1530947" y="4031838"/>
            <a:chExt cx="9121219" cy="417371"/>
          </a:xfrm>
        </p:grpSpPr>
        <p:cxnSp>
          <p:nvCxnSpPr>
            <p:cNvPr id="52" name="直接连接符 51"/>
            <p:cNvCxnSpPr/>
            <p:nvPr/>
          </p:nvCxnSpPr>
          <p:spPr>
            <a:xfrm>
              <a:off x="1941921" y="4243722"/>
              <a:ext cx="465698" cy="0"/>
            </a:xfrm>
            <a:prstGeom prst="line">
              <a:avLst/>
            </a:prstGeom>
            <a:ln>
              <a:solidFill>
                <a:srgbClr val="00A1D8"/>
              </a:solidFill>
              <a:tailEnd type="oval" w="lg" len="lg"/>
            </a:ln>
          </p:spPr>
          <p:style>
            <a:lnRef idx="1">
              <a:schemeClr val="accent1"/>
            </a:lnRef>
            <a:fillRef idx="0">
              <a:schemeClr val="accent1"/>
            </a:fillRef>
            <a:effectRef idx="0">
              <a:schemeClr val="accent1"/>
            </a:effectRef>
            <a:fontRef idx="minor">
              <a:schemeClr val="tx1"/>
            </a:fontRef>
          </p:style>
        </p:cxnSp>
        <p:sp>
          <p:nvSpPr>
            <p:cNvPr id="53" name="椭圆 52"/>
            <p:cNvSpPr/>
            <p:nvPr/>
          </p:nvSpPr>
          <p:spPr>
            <a:xfrm>
              <a:off x="1530947" y="4038235"/>
              <a:ext cx="410974" cy="410974"/>
            </a:xfrm>
            <a:prstGeom prst="ellipse">
              <a:avLst/>
            </a:prstGeom>
            <a:solidFill>
              <a:srgbClr val="00A1D8"/>
            </a:solidFill>
            <a:ln w="5715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zh-CN" sz="1600" dirty="0">
                  <a:latin typeface="微软雅黑" panose="020B0503020204020204" pitchFamily="34" charset="-122"/>
                  <a:ea typeface="微软雅黑" panose="020B0503020204020204" pitchFamily="34" charset="-122"/>
                </a:rPr>
                <a:t>(3)</a:t>
              </a:r>
              <a:endParaRPr lang="zh-CN" altLang="en-US" sz="1600" dirty="0">
                <a:latin typeface="微软雅黑" panose="020B0503020204020204" pitchFamily="34" charset="-122"/>
                <a:ea typeface="微软雅黑" panose="020B0503020204020204" pitchFamily="34" charset="-122"/>
              </a:endParaRPr>
            </a:p>
          </p:txBody>
        </p:sp>
        <p:sp>
          <p:nvSpPr>
            <p:cNvPr id="54" name="矩形 53"/>
            <p:cNvSpPr/>
            <p:nvPr/>
          </p:nvSpPr>
          <p:spPr>
            <a:xfrm>
              <a:off x="2614276" y="4031838"/>
              <a:ext cx="8037890" cy="381258"/>
            </a:xfrm>
            <a:prstGeom prst="rect">
              <a:avLst/>
            </a:prstGeom>
          </p:spPr>
          <p:txBody>
            <a:bodyPr wrap="square">
              <a:spAutoFit/>
            </a:bodyPr>
            <a:lstStyle/>
            <a:p>
              <a:pPr>
                <a:lnSpc>
                  <a:spcPct val="130000"/>
                </a:lnSpc>
              </a:pPr>
              <a:r>
                <a:rPr lang="zh-CN" altLang="zh-CN" sz="1600" dirty="0"/>
                <a:t>上网聊天顾及他人的情感，应像当面交谈那样诚恳、亲切、慎重，不说假、大、空话</a:t>
              </a:r>
              <a:endParaRPr lang="zh-CN" altLang="en-US" sz="1600" dirty="0">
                <a:solidFill>
                  <a:schemeClr val="tx1">
                    <a:lumMod val="85000"/>
                    <a:lumOff val="15000"/>
                  </a:schemeClr>
                </a:solidFill>
              </a:endParaRPr>
            </a:p>
          </p:txBody>
        </p:sp>
      </p:grpSp>
      <p:grpSp>
        <p:nvGrpSpPr>
          <p:cNvPr id="5" name="组合 4"/>
          <p:cNvGrpSpPr/>
          <p:nvPr/>
        </p:nvGrpSpPr>
        <p:grpSpPr>
          <a:xfrm>
            <a:off x="1530947" y="4817480"/>
            <a:ext cx="9121219" cy="830997"/>
            <a:chOff x="1530947" y="4649355"/>
            <a:chExt cx="9121219" cy="830997"/>
          </a:xfrm>
        </p:grpSpPr>
        <p:cxnSp>
          <p:nvCxnSpPr>
            <p:cNvPr id="55" name="直接连接符 54"/>
            <p:cNvCxnSpPr/>
            <p:nvPr/>
          </p:nvCxnSpPr>
          <p:spPr>
            <a:xfrm>
              <a:off x="1941921" y="4861239"/>
              <a:ext cx="465698" cy="0"/>
            </a:xfrm>
            <a:prstGeom prst="line">
              <a:avLst/>
            </a:prstGeom>
            <a:ln>
              <a:solidFill>
                <a:srgbClr val="00A1D8"/>
              </a:solidFill>
              <a:tailEnd type="oval" w="lg" len="lg"/>
            </a:ln>
          </p:spPr>
          <p:style>
            <a:lnRef idx="1">
              <a:schemeClr val="accent1"/>
            </a:lnRef>
            <a:fillRef idx="0">
              <a:schemeClr val="accent1"/>
            </a:fillRef>
            <a:effectRef idx="0">
              <a:schemeClr val="accent1"/>
            </a:effectRef>
            <a:fontRef idx="minor">
              <a:schemeClr val="tx1"/>
            </a:fontRef>
          </p:style>
        </p:cxnSp>
        <p:sp>
          <p:nvSpPr>
            <p:cNvPr id="57" name="椭圆 56"/>
            <p:cNvSpPr/>
            <p:nvPr/>
          </p:nvSpPr>
          <p:spPr>
            <a:xfrm>
              <a:off x="1530947" y="4655752"/>
              <a:ext cx="410974" cy="410974"/>
            </a:xfrm>
            <a:prstGeom prst="ellipse">
              <a:avLst/>
            </a:prstGeom>
            <a:solidFill>
              <a:srgbClr val="00A1D8"/>
            </a:solidFill>
            <a:ln w="5715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zh-CN" sz="1600" dirty="0">
                  <a:latin typeface="微软雅黑" panose="020B0503020204020204" pitchFamily="34" charset="-122"/>
                  <a:ea typeface="微软雅黑" panose="020B0503020204020204" pitchFamily="34" charset="-122"/>
                </a:rPr>
                <a:t>(4)</a:t>
              </a:r>
              <a:endParaRPr lang="zh-CN" altLang="en-US" sz="1600" dirty="0">
                <a:latin typeface="微软雅黑" panose="020B0503020204020204" pitchFamily="34" charset="-122"/>
                <a:ea typeface="微软雅黑" panose="020B0503020204020204" pitchFamily="34" charset="-122"/>
              </a:endParaRPr>
            </a:p>
          </p:txBody>
        </p:sp>
        <p:sp>
          <p:nvSpPr>
            <p:cNvPr id="58" name="矩形 57"/>
            <p:cNvSpPr/>
            <p:nvPr/>
          </p:nvSpPr>
          <p:spPr>
            <a:xfrm>
              <a:off x="2614276" y="4649355"/>
              <a:ext cx="8037890" cy="830997"/>
            </a:xfrm>
            <a:prstGeom prst="rect">
              <a:avLst/>
            </a:prstGeom>
          </p:spPr>
          <p:txBody>
            <a:bodyPr wrap="square">
              <a:spAutoFit/>
            </a:bodyPr>
            <a:lstStyle/>
            <a:p>
              <a:r>
                <a:rPr lang="zh-CN" altLang="zh-CN" sz="1600" dirty="0"/>
                <a:t>要善于体现自己的教养。网络生活也要追求高境界，可与人共享彼此的专业知识，交流信息，互相帮助。还要有宽容之心，原谅他人的过错，以冷静、理智的心态对待网上的交往。</a:t>
              </a:r>
            </a:p>
          </p:txBody>
        </p:sp>
      </p:grpSp>
      <p:sp>
        <p:nvSpPr>
          <p:cNvPr id="60" name="圆角矩形 59"/>
          <p:cNvSpPr/>
          <p:nvPr/>
        </p:nvSpPr>
        <p:spPr>
          <a:xfrm>
            <a:off x="3807325" y="6294474"/>
            <a:ext cx="4577351" cy="455304"/>
          </a:xfrm>
          <a:prstGeom prst="roundRect">
            <a:avLst>
              <a:gd name="adj" fmla="val 50000"/>
            </a:avLst>
          </a:prstGeom>
          <a:noFill/>
          <a:ln w="0">
            <a:solidFill>
              <a:schemeClr val="tx1">
                <a:lumMod val="65000"/>
                <a:lumOff val="35000"/>
              </a:schemeClr>
            </a:solidFill>
          </a:ln>
          <a:effectLst>
            <a:outerShdw blurRad="444500" dist="254000" dir="8100000" sx="71000" sy="71000" algn="tr"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200" dirty="0">
                <a:solidFill>
                  <a:schemeClr val="tx1">
                    <a:lumMod val="65000"/>
                    <a:lumOff val="35000"/>
                  </a:schemeClr>
                </a:solidFill>
                <a:sym typeface="+mn-lt"/>
              </a:rPr>
              <a:t>2.3  </a:t>
            </a:r>
            <a:r>
              <a:rPr lang="zh-CN" altLang="en-US" sz="2200" dirty="0">
                <a:solidFill>
                  <a:schemeClr val="tx1">
                    <a:lumMod val="65000"/>
                    <a:lumOff val="35000"/>
                  </a:schemeClr>
                </a:solidFill>
                <a:sym typeface="+mn-lt"/>
              </a:rPr>
              <a:t>言语篇</a:t>
            </a:r>
          </a:p>
        </p:txBody>
      </p:sp>
    </p:spTree>
  </p:cSld>
  <p:clrMapOvr>
    <a:masterClrMapping/>
  </p:clrMapOvr>
  <p:transition spd="slow" advTm="2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1+#ppt_w/2"/>
                                          </p:val>
                                        </p:tav>
                                        <p:tav tm="100000">
                                          <p:val>
                                            <p:strVal val="#ppt_x"/>
                                          </p:val>
                                        </p:tav>
                                      </p:tavLst>
                                    </p:anim>
                                    <p:anim calcmode="lin" valueType="num">
                                      <p:cBhvr additive="base">
                                        <p:cTn id="8" dur="500" fill="hold"/>
                                        <p:tgtEl>
                                          <p:spTgt spid="1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0-#ppt_w/2"/>
                                          </p:val>
                                        </p:tav>
                                        <p:tav tm="100000">
                                          <p:val>
                                            <p:strVal val="#ppt_x"/>
                                          </p:val>
                                        </p:tav>
                                      </p:tavLst>
                                    </p:anim>
                                    <p:anim calcmode="lin" valueType="num">
                                      <p:cBhvr additive="base">
                                        <p:cTn id="13" dur="500" fill="hold"/>
                                        <p:tgtEl>
                                          <p:spTgt spid="2"/>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500" fill="hold"/>
                                        <p:tgtEl>
                                          <p:spTgt spid="4"/>
                                        </p:tgtEl>
                                        <p:attrNameLst>
                                          <p:attrName>ppt_x</p:attrName>
                                        </p:attrNameLst>
                                      </p:cBhvr>
                                      <p:tavLst>
                                        <p:tav tm="0">
                                          <p:val>
                                            <p:strVal val="#ppt_x"/>
                                          </p:val>
                                        </p:tav>
                                        <p:tav tm="100000">
                                          <p:val>
                                            <p:strVal val="#ppt_x"/>
                                          </p:val>
                                        </p:tav>
                                      </p:tavLst>
                                    </p:anim>
                                    <p:anim calcmode="lin" valueType="num">
                                      <p:cBhvr additive="base">
                                        <p:cTn id="22" dur="500" fill="hold"/>
                                        <p:tgtEl>
                                          <p:spTgt spid="4"/>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cBhvr additive="base">
                                        <p:cTn id="29" dur="500" fill="hold"/>
                                        <p:tgtEl>
                                          <p:spTgt spid="5"/>
                                        </p:tgtEl>
                                        <p:attrNameLst>
                                          <p:attrName>ppt_x</p:attrName>
                                        </p:attrNameLst>
                                      </p:cBhvr>
                                      <p:tavLst>
                                        <p:tav tm="0">
                                          <p:val>
                                            <p:strVal val="#ppt_x"/>
                                          </p:val>
                                        </p:tav>
                                        <p:tav tm="100000">
                                          <p:val>
                                            <p:strVal val="#ppt_x"/>
                                          </p:val>
                                        </p:tav>
                                      </p:tavLst>
                                    </p:anim>
                                    <p:anim calcmode="lin" valueType="num">
                                      <p:cBhvr additive="base">
                                        <p:cTn id="3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 name="圆角矩形 126"/>
          <p:cNvSpPr/>
          <p:nvPr/>
        </p:nvSpPr>
        <p:spPr>
          <a:xfrm>
            <a:off x="5858541" y="2783649"/>
            <a:ext cx="3498110" cy="422541"/>
          </a:xfrm>
          <a:prstGeom prst="roundRect">
            <a:avLst>
              <a:gd name="adj" fmla="val 50000"/>
            </a:avLst>
          </a:prstGeom>
          <a:gradFill>
            <a:gsLst>
              <a:gs pos="0">
                <a:schemeClr val="bg1"/>
              </a:gs>
              <a:gs pos="100000">
                <a:schemeClr val="bg1">
                  <a:lumMod val="95000"/>
                </a:schemeClr>
              </a:gs>
            </a:gsLst>
            <a:lin ang="2700000" scaled="1"/>
          </a:gradFill>
          <a:ln w="0">
            <a:solidFill>
              <a:schemeClr val="bg1"/>
            </a:solidFill>
          </a:ln>
          <a:effectLst>
            <a:outerShdw blurRad="292100" dist="381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800" dirty="0">
                <a:solidFill>
                  <a:schemeClr val="tx1">
                    <a:lumMod val="65000"/>
                    <a:lumOff val="35000"/>
                  </a:schemeClr>
                </a:solidFill>
              </a:rPr>
              <a:t>3.4 </a:t>
            </a:r>
            <a:r>
              <a:rPr lang="zh-CN" altLang="en-US" sz="1800" dirty="0">
                <a:solidFill>
                  <a:schemeClr val="tx1">
                    <a:lumMod val="65000"/>
                    <a:lumOff val="35000"/>
                  </a:schemeClr>
                </a:solidFill>
              </a:rPr>
              <a:t>待人接物礼仪用语</a:t>
            </a:r>
          </a:p>
        </p:txBody>
      </p:sp>
      <p:sp>
        <p:nvSpPr>
          <p:cNvPr id="122" name="圆角矩形 121"/>
          <p:cNvSpPr/>
          <p:nvPr/>
        </p:nvSpPr>
        <p:spPr>
          <a:xfrm>
            <a:off x="2913321" y="2783649"/>
            <a:ext cx="2558192" cy="422541"/>
          </a:xfrm>
          <a:prstGeom prst="roundRect">
            <a:avLst>
              <a:gd name="adj" fmla="val 50000"/>
            </a:avLst>
          </a:prstGeom>
          <a:gradFill>
            <a:gsLst>
              <a:gs pos="0">
                <a:schemeClr val="bg1"/>
              </a:gs>
              <a:gs pos="100000">
                <a:schemeClr val="bg1">
                  <a:lumMod val="95000"/>
                </a:schemeClr>
              </a:gs>
            </a:gsLst>
            <a:lin ang="2700000" scaled="1"/>
          </a:gradFill>
          <a:ln w="0">
            <a:solidFill>
              <a:schemeClr val="bg1"/>
            </a:solidFill>
          </a:ln>
          <a:effectLst>
            <a:outerShdw blurRad="292100" dist="381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800" dirty="0">
                <a:solidFill>
                  <a:schemeClr val="tx1">
                    <a:lumMod val="65000"/>
                    <a:lumOff val="35000"/>
                  </a:schemeClr>
                </a:solidFill>
              </a:rPr>
              <a:t>3.1 </a:t>
            </a:r>
            <a:r>
              <a:rPr lang="zh-CN" altLang="en-US" sz="1800" dirty="0">
                <a:solidFill>
                  <a:schemeClr val="tx1">
                    <a:lumMod val="65000"/>
                    <a:lumOff val="35000"/>
                  </a:schemeClr>
                </a:solidFill>
              </a:rPr>
              <a:t>日常交际 </a:t>
            </a:r>
          </a:p>
        </p:txBody>
      </p:sp>
      <p:sp>
        <p:nvSpPr>
          <p:cNvPr id="143" name="圆角矩形 142"/>
          <p:cNvSpPr/>
          <p:nvPr/>
        </p:nvSpPr>
        <p:spPr>
          <a:xfrm>
            <a:off x="2913321" y="3545447"/>
            <a:ext cx="2558192" cy="422541"/>
          </a:xfrm>
          <a:prstGeom prst="roundRect">
            <a:avLst>
              <a:gd name="adj" fmla="val 50000"/>
            </a:avLst>
          </a:prstGeom>
          <a:gradFill>
            <a:gsLst>
              <a:gs pos="0">
                <a:schemeClr val="bg1"/>
              </a:gs>
              <a:gs pos="100000">
                <a:schemeClr val="bg1">
                  <a:lumMod val="95000"/>
                </a:schemeClr>
              </a:gs>
            </a:gsLst>
            <a:lin ang="2700000" scaled="1"/>
          </a:gradFill>
          <a:ln w="0">
            <a:solidFill>
              <a:schemeClr val="bg1"/>
            </a:solidFill>
          </a:ln>
          <a:effectLst>
            <a:outerShdw blurRad="292100" dist="381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800" dirty="0">
                <a:solidFill>
                  <a:schemeClr val="tx1">
                    <a:lumMod val="65000"/>
                    <a:lumOff val="35000"/>
                  </a:schemeClr>
                </a:solidFill>
              </a:rPr>
              <a:t>3.2 </a:t>
            </a:r>
            <a:r>
              <a:rPr lang="zh-CN" altLang="en-US" sz="1800" dirty="0">
                <a:solidFill>
                  <a:schemeClr val="tx1">
                    <a:lumMod val="65000"/>
                    <a:lumOff val="35000"/>
                  </a:schemeClr>
                </a:solidFill>
              </a:rPr>
              <a:t>接物 </a:t>
            </a:r>
          </a:p>
        </p:txBody>
      </p:sp>
      <p:sp>
        <p:nvSpPr>
          <p:cNvPr id="144" name="圆角矩形 143"/>
          <p:cNvSpPr/>
          <p:nvPr/>
        </p:nvSpPr>
        <p:spPr>
          <a:xfrm>
            <a:off x="5858541" y="3566389"/>
            <a:ext cx="3498110" cy="422541"/>
          </a:xfrm>
          <a:prstGeom prst="roundRect">
            <a:avLst>
              <a:gd name="adj" fmla="val 50000"/>
            </a:avLst>
          </a:prstGeom>
          <a:gradFill>
            <a:gsLst>
              <a:gs pos="0">
                <a:schemeClr val="bg1"/>
              </a:gs>
              <a:gs pos="100000">
                <a:schemeClr val="bg1">
                  <a:lumMod val="95000"/>
                </a:schemeClr>
              </a:gs>
            </a:gsLst>
            <a:lin ang="2700000" scaled="1"/>
          </a:gradFill>
          <a:ln w="0">
            <a:solidFill>
              <a:schemeClr val="bg1"/>
            </a:solidFill>
          </a:ln>
          <a:effectLst>
            <a:outerShdw blurRad="292100" dist="381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800" dirty="0">
                <a:solidFill>
                  <a:schemeClr val="tx1">
                    <a:lumMod val="65000"/>
                    <a:lumOff val="35000"/>
                  </a:schemeClr>
                </a:solidFill>
              </a:rPr>
              <a:t>3.5 </a:t>
            </a:r>
            <a:r>
              <a:rPr lang="zh-CN" altLang="en-US" sz="1800" dirty="0">
                <a:solidFill>
                  <a:schemeClr val="tx1">
                    <a:lumMod val="65000"/>
                    <a:lumOff val="35000"/>
                  </a:schemeClr>
                </a:solidFill>
              </a:rPr>
              <a:t>待人接物原则和注意事项 </a:t>
            </a:r>
          </a:p>
        </p:txBody>
      </p:sp>
      <p:sp>
        <p:nvSpPr>
          <p:cNvPr id="145" name="圆角矩形 144"/>
          <p:cNvSpPr/>
          <p:nvPr/>
        </p:nvSpPr>
        <p:spPr>
          <a:xfrm>
            <a:off x="2913321" y="4307245"/>
            <a:ext cx="2558192" cy="422541"/>
          </a:xfrm>
          <a:prstGeom prst="roundRect">
            <a:avLst>
              <a:gd name="adj" fmla="val 50000"/>
            </a:avLst>
          </a:prstGeom>
          <a:gradFill>
            <a:gsLst>
              <a:gs pos="0">
                <a:schemeClr val="bg1"/>
              </a:gs>
              <a:gs pos="100000">
                <a:schemeClr val="bg1">
                  <a:lumMod val="95000"/>
                </a:schemeClr>
              </a:gs>
            </a:gsLst>
            <a:lin ang="2700000" scaled="1"/>
          </a:gradFill>
          <a:ln w="0">
            <a:solidFill>
              <a:schemeClr val="bg1"/>
            </a:solidFill>
          </a:ln>
          <a:effectLst>
            <a:outerShdw blurRad="292100" dist="381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800" dirty="0">
                <a:solidFill>
                  <a:schemeClr val="tx1">
                    <a:lumMod val="65000"/>
                    <a:lumOff val="35000"/>
                  </a:schemeClr>
                </a:solidFill>
              </a:rPr>
              <a:t>3.3</a:t>
            </a:r>
            <a:r>
              <a:rPr lang="zh-CN" altLang="en-US" sz="1800" dirty="0">
                <a:solidFill>
                  <a:schemeClr val="tx1">
                    <a:lumMod val="65000"/>
                    <a:lumOff val="35000"/>
                  </a:schemeClr>
                </a:solidFill>
              </a:rPr>
              <a:t>接待客人 </a:t>
            </a:r>
          </a:p>
        </p:txBody>
      </p:sp>
      <p:sp>
        <p:nvSpPr>
          <p:cNvPr id="40" name="圆角矩形 39"/>
          <p:cNvSpPr/>
          <p:nvPr/>
        </p:nvSpPr>
        <p:spPr>
          <a:xfrm>
            <a:off x="3273632" y="1588161"/>
            <a:ext cx="5644738" cy="758878"/>
          </a:xfrm>
          <a:prstGeom prst="roundRect">
            <a:avLst>
              <a:gd name="adj" fmla="val 50000"/>
            </a:avLst>
          </a:prstGeom>
          <a:gradFill>
            <a:gsLst>
              <a:gs pos="0">
                <a:schemeClr val="bg1"/>
              </a:gs>
              <a:gs pos="100000">
                <a:schemeClr val="bg1">
                  <a:lumMod val="95000"/>
                </a:schemeClr>
              </a:gs>
            </a:gsLst>
            <a:lin ang="2700000" scaled="1"/>
          </a:gradFill>
          <a:ln w="0">
            <a:solidFill>
              <a:schemeClr val="bg1"/>
            </a:solidFill>
          </a:ln>
          <a:effectLst>
            <a:outerShdw blurRad="292100" dist="381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dirty="0">
                <a:solidFill>
                  <a:schemeClr val="tx1">
                    <a:lumMod val="65000"/>
                    <a:lumOff val="35000"/>
                  </a:schemeClr>
                </a:solidFill>
                <a:sym typeface="+mn-lt"/>
              </a:rPr>
              <a:t>三</a:t>
            </a:r>
            <a:r>
              <a:rPr lang="en-US" altLang="zh-CN" sz="3200" dirty="0">
                <a:solidFill>
                  <a:schemeClr val="tx1">
                    <a:lumMod val="65000"/>
                    <a:lumOff val="35000"/>
                  </a:schemeClr>
                </a:solidFill>
                <a:sym typeface="+mn-lt"/>
              </a:rPr>
              <a:t>. </a:t>
            </a:r>
            <a:r>
              <a:rPr lang="zh-CN" altLang="en-US" sz="3200" dirty="0">
                <a:solidFill>
                  <a:schemeClr val="tx1">
                    <a:lumMod val="65000"/>
                    <a:lumOff val="35000"/>
                  </a:schemeClr>
                </a:solidFill>
                <a:sym typeface="+mn-lt"/>
              </a:rPr>
              <a:t>个人礼仪 （待人接物）</a:t>
            </a:r>
          </a:p>
        </p:txBody>
      </p:sp>
    </p:spTree>
  </p:cSld>
  <p:clrMapOvr>
    <a:masterClrMapping/>
  </p:clrMapOvr>
  <p:transition spd="slow" advTm="2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additive="base">
                                        <p:cTn id="7" dur="500" fill="hold"/>
                                        <p:tgtEl>
                                          <p:spTgt spid="40"/>
                                        </p:tgtEl>
                                        <p:attrNameLst>
                                          <p:attrName>ppt_x</p:attrName>
                                        </p:attrNameLst>
                                      </p:cBhvr>
                                      <p:tavLst>
                                        <p:tav tm="0">
                                          <p:val>
                                            <p:strVal val="1+#ppt_w/2"/>
                                          </p:val>
                                        </p:tav>
                                        <p:tav tm="100000">
                                          <p:val>
                                            <p:strVal val="#ppt_x"/>
                                          </p:val>
                                        </p:tav>
                                      </p:tavLst>
                                    </p:anim>
                                    <p:anim calcmode="lin" valueType="num">
                                      <p:cBhvr additive="base">
                                        <p:cTn id="8" dur="500" fill="hold"/>
                                        <p:tgtEl>
                                          <p:spTgt spid="4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27"/>
                                        </p:tgtEl>
                                        <p:attrNameLst>
                                          <p:attrName>style.visibility</p:attrName>
                                        </p:attrNameLst>
                                      </p:cBhvr>
                                      <p:to>
                                        <p:strVal val="visible"/>
                                      </p:to>
                                    </p:set>
                                    <p:anim calcmode="lin" valueType="num">
                                      <p:cBhvr additive="base">
                                        <p:cTn id="12" dur="500" fill="hold"/>
                                        <p:tgtEl>
                                          <p:spTgt spid="127"/>
                                        </p:tgtEl>
                                        <p:attrNameLst>
                                          <p:attrName>ppt_x</p:attrName>
                                        </p:attrNameLst>
                                      </p:cBhvr>
                                      <p:tavLst>
                                        <p:tav tm="0">
                                          <p:val>
                                            <p:strVal val="#ppt_x"/>
                                          </p:val>
                                        </p:tav>
                                        <p:tav tm="100000">
                                          <p:val>
                                            <p:strVal val="#ppt_x"/>
                                          </p:val>
                                        </p:tav>
                                      </p:tavLst>
                                    </p:anim>
                                    <p:anim calcmode="lin" valueType="num">
                                      <p:cBhvr additive="base">
                                        <p:cTn id="13" dur="500" fill="hold"/>
                                        <p:tgtEl>
                                          <p:spTgt spid="127"/>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122"/>
                                        </p:tgtEl>
                                        <p:attrNameLst>
                                          <p:attrName>style.visibility</p:attrName>
                                        </p:attrNameLst>
                                      </p:cBhvr>
                                      <p:to>
                                        <p:strVal val="visible"/>
                                      </p:to>
                                    </p:set>
                                    <p:anim calcmode="lin" valueType="num">
                                      <p:cBhvr additive="base">
                                        <p:cTn id="16" dur="500" fill="hold"/>
                                        <p:tgtEl>
                                          <p:spTgt spid="122"/>
                                        </p:tgtEl>
                                        <p:attrNameLst>
                                          <p:attrName>ppt_x</p:attrName>
                                        </p:attrNameLst>
                                      </p:cBhvr>
                                      <p:tavLst>
                                        <p:tav tm="0">
                                          <p:val>
                                            <p:strVal val="#ppt_x"/>
                                          </p:val>
                                        </p:tav>
                                        <p:tav tm="100000">
                                          <p:val>
                                            <p:strVal val="#ppt_x"/>
                                          </p:val>
                                        </p:tav>
                                      </p:tavLst>
                                    </p:anim>
                                    <p:anim calcmode="lin" valueType="num">
                                      <p:cBhvr additive="base">
                                        <p:cTn id="17" dur="500" fill="hold"/>
                                        <p:tgtEl>
                                          <p:spTgt spid="122"/>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143"/>
                                        </p:tgtEl>
                                        <p:attrNameLst>
                                          <p:attrName>style.visibility</p:attrName>
                                        </p:attrNameLst>
                                      </p:cBhvr>
                                      <p:to>
                                        <p:strVal val="visible"/>
                                      </p:to>
                                    </p:set>
                                    <p:anim calcmode="lin" valueType="num">
                                      <p:cBhvr additive="base">
                                        <p:cTn id="20" dur="500" fill="hold"/>
                                        <p:tgtEl>
                                          <p:spTgt spid="143"/>
                                        </p:tgtEl>
                                        <p:attrNameLst>
                                          <p:attrName>ppt_x</p:attrName>
                                        </p:attrNameLst>
                                      </p:cBhvr>
                                      <p:tavLst>
                                        <p:tav tm="0">
                                          <p:val>
                                            <p:strVal val="#ppt_x"/>
                                          </p:val>
                                        </p:tav>
                                        <p:tav tm="100000">
                                          <p:val>
                                            <p:strVal val="#ppt_x"/>
                                          </p:val>
                                        </p:tav>
                                      </p:tavLst>
                                    </p:anim>
                                    <p:anim calcmode="lin" valueType="num">
                                      <p:cBhvr additive="base">
                                        <p:cTn id="21" dur="500" fill="hold"/>
                                        <p:tgtEl>
                                          <p:spTgt spid="143"/>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144"/>
                                        </p:tgtEl>
                                        <p:attrNameLst>
                                          <p:attrName>style.visibility</p:attrName>
                                        </p:attrNameLst>
                                      </p:cBhvr>
                                      <p:to>
                                        <p:strVal val="visible"/>
                                      </p:to>
                                    </p:set>
                                    <p:anim calcmode="lin" valueType="num">
                                      <p:cBhvr additive="base">
                                        <p:cTn id="24" dur="500" fill="hold"/>
                                        <p:tgtEl>
                                          <p:spTgt spid="144"/>
                                        </p:tgtEl>
                                        <p:attrNameLst>
                                          <p:attrName>ppt_x</p:attrName>
                                        </p:attrNameLst>
                                      </p:cBhvr>
                                      <p:tavLst>
                                        <p:tav tm="0">
                                          <p:val>
                                            <p:strVal val="#ppt_x"/>
                                          </p:val>
                                        </p:tav>
                                        <p:tav tm="100000">
                                          <p:val>
                                            <p:strVal val="#ppt_x"/>
                                          </p:val>
                                        </p:tav>
                                      </p:tavLst>
                                    </p:anim>
                                    <p:anim calcmode="lin" valueType="num">
                                      <p:cBhvr additive="base">
                                        <p:cTn id="25" dur="500" fill="hold"/>
                                        <p:tgtEl>
                                          <p:spTgt spid="144"/>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145"/>
                                        </p:tgtEl>
                                        <p:attrNameLst>
                                          <p:attrName>style.visibility</p:attrName>
                                        </p:attrNameLst>
                                      </p:cBhvr>
                                      <p:to>
                                        <p:strVal val="visible"/>
                                      </p:to>
                                    </p:set>
                                    <p:anim calcmode="lin" valueType="num">
                                      <p:cBhvr additive="base">
                                        <p:cTn id="28" dur="500" fill="hold"/>
                                        <p:tgtEl>
                                          <p:spTgt spid="145"/>
                                        </p:tgtEl>
                                        <p:attrNameLst>
                                          <p:attrName>ppt_x</p:attrName>
                                        </p:attrNameLst>
                                      </p:cBhvr>
                                      <p:tavLst>
                                        <p:tav tm="0">
                                          <p:val>
                                            <p:strVal val="#ppt_x"/>
                                          </p:val>
                                        </p:tav>
                                        <p:tav tm="100000">
                                          <p:val>
                                            <p:strVal val="#ppt_x"/>
                                          </p:val>
                                        </p:tav>
                                      </p:tavLst>
                                    </p:anim>
                                    <p:anim calcmode="lin" valueType="num">
                                      <p:cBhvr additive="base">
                                        <p:cTn id="29" dur="500" fill="hold"/>
                                        <p:tgtEl>
                                          <p:spTgt spid="14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122" grpId="0" animBg="1"/>
      <p:bldP spid="143" grpId="0" animBg="1"/>
      <p:bldP spid="144" grpId="0" animBg="1"/>
      <p:bldP spid="145" grpId="0" animBg="1"/>
      <p:bldP spid="40"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圆角矩形 16"/>
          <p:cNvSpPr/>
          <p:nvPr/>
        </p:nvSpPr>
        <p:spPr>
          <a:xfrm>
            <a:off x="3660352" y="400536"/>
            <a:ext cx="4871297" cy="402844"/>
          </a:xfrm>
          <a:prstGeom prst="roundRect">
            <a:avLst>
              <a:gd name="adj" fmla="val 50000"/>
            </a:avLst>
          </a:prstGeom>
          <a:gradFill>
            <a:gsLst>
              <a:gs pos="0">
                <a:srgbClr val="067FC9"/>
              </a:gs>
              <a:gs pos="100000">
                <a:srgbClr val="00B2CA"/>
              </a:gs>
            </a:gsLst>
            <a:lin ang="27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0" fontAlgn="base" hangingPunct="0">
              <a:spcBef>
                <a:spcPct val="0"/>
              </a:spcBef>
              <a:spcAft>
                <a:spcPct val="0"/>
              </a:spcAft>
            </a:pPr>
            <a:r>
              <a:rPr lang="en-US" altLang="zh-CN" sz="2000" dirty="0">
                <a:solidFill>
                  <a:schemeClr val="bg1"/>
                </a:solidFill>
                <a:latin typeface="+mj-ea"/>
                <a:ea typeface="+mj-ea"/>
                <a:cs typeface="Times New Roman" panose="02020603050405020304" pitchFamily="18" charset="0"/>
              </a:rPr>
              <a:t>3.1  </a:t>
            </a:r>
            <a:r>
              <a:rPr lang="zh-CN" altLang="en-US" sz="2000" dirty="0">
                <a:solidFill>
                  <a:schemeClr val="bg1"/>
                </a:solidFill>
                <a:latin typeface="+mj-ea"/>
                <a:ea typeface="+mj-ea"/>
                <a:cs typeface="Times New Roman" panose="02020603050405020304" pitchFamily="18" charset="0"/>
              </a:rPr>
              <a:t>日常交际 </a:t>
            </a:r>
          </a:p>
        </p:txBody>
      </p:sp>
      <p:grpSp>
        <p:nvGrpSpPr>
          <p:cNvPr id="3" name="组合 2"/>
          <p:cNvGrpSpPr/>
          <p:nvPr/>
        </p:nvGrpSpPr>
        <p:grpSpPr>
          <a:xfrm>
            <a:off x="1419687" y="1048726"/>
            <a:ext cx="9683741" cy="1087602"/>
            <a:chOff x="1419687" y="1048726"/>
            <a:chExt cx="9683741" cy="1087602"/>
          </a:xfrm>
        </p:grpSpPr>
        <p:cxnSp>
          <p:nvCxnSpPr>
            <p:cNvPr id="22" name="直接连接符 21"/>
            <p:cNvCxnSpPr/>
            <p:nvPr/>
          </p:nvCxnSpPr>
          <p:spPr>
            <a:xfrm flipH="1">
              <a:off x="2282848" y="1463530"/>
              <a:ext cx="402454" cy="1"/>
            </a:xfrm>
            <a:prstGeom prst="line">
              <a:avLst/>
            </a:prstGeom>
            <a:solidFill>
              <a:srgbClr val="00A1D8"/>
            </a:solidFill>
            <a:ln w="12700">
              <a:solidFill>
                <a:schemeClr val="bg2">
                  <a:lumMod val="50000"/>
                </a:schemeClr>
              </a:solidFill>
              <a:headEnd type="arrow"/>
              <a:tailEnd w="med" len="lg"/>
            </a:ln>
          </p:spPr>
          <p:style>
            <a:lnRef idx="1">
              <a:schemeClr val="accent1"/>
            </a:lnRef>
            <a:fillRef idx="0">
              <a:schemeClr val="accent1"/>
            </a:fillRef>
            <a:effectRef idx="0">
              <a:schemeClr val="accent1"/>
            </a:effectRef>
            <a:fontRef idx="minor">
              <a:schemeClr val="tx1"/>
            </a:fontRef>
          </p:style>
        </p:cxnSp>
        <p:grpSp>
          <p:nvGrpSpPr>
            <p:cNvPr id="23" name="组合 22"/>
            <p:cNvGrpSpPr/>
            <p:nvPr/>
          </p:nvGrpSpPr>
          <p:grpSpPr>
            <a:xfrm>
              <a:off x="1419687" y="1048726"/>
              <a:ext cx="941838" cy="829610"/>
              <a:chOff x="5367899" y="2972718"/>
              <a:chExt cx="1323381" cy="1165688"/>
            </a:xfrm>
          </p:grpSpPr>
          <p:sp>
            <p:nvSpPr>
              <p:cNvPr id="24" name="椭圆 23"/>
              <p:cNvSpPr/>
              <p:nvPr/>
            </p:nvSpPr>
            <p:spPr>
              <a:xfrm>
                <a:off x="5458848" y="2972718"/>
                <a:ext cx="1165688" cy="1165688"/>
              </a:xfrm>
              <a:prstGeom prst="ellipse">
                <a:avLst/>
              </a:prstGeom>
              <a:gradFill>
                <a:gsLst>
                  <a:gs pos="0">
                    <a:srgbClr val="067FC9"/>
                  </a:gs>
                  <a:gs pos="100000">
                    <a:srgbClr val="00B2CA"/>
                  </a:gs>
                </a:gsLst>
                <a:lin ang="27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dirty="0">
                  <a:solidFill>
                    <a:schemeClr val="bg1"/>
                  </a:solidFill>
                  <a:cs typeface="+mn-ea"/>
                  <a:sym typeface="+mn-lt"/>
                </a:endParaRPr>
              </a:p>
            </p:txBody>
          </p:sp>
          <p:sp>
            <p:nvSpPr>
              <p:cNvPr id="25" name="TextBox 24"/>
              <p:cNvSpPr txBox="1"/>
              <p:nvPr/>
            </p:nvSpPr>
            <p:spPr>
              <a:xfrm>
                <a:off x="5367899" y="3242459"/>
                <a:ext cx="1323381" cy="518950"/>
              </a:xfrm>
              <a:prstGeom prst="rect">
                <a:avLst/>
              </a:prstGeom>
              <a:noFill/>
            </p:spPr>
            <p:txBody>
              <a:bodyPr wrap="square" lIns="0" tIns="0" rIns="0" bIns="0" rtlCol="0">
                <a:spAutoFit/>
              </a:bodyPr>
              <a:lstStyle/>
              <a:p>
                <a:pPr algn="ctr"/>
                <a:r>
                  <a:rPr lang="zh-CN" altLang="zh-CN" dirty="0">
                    <a:solidFill>
                      <a:schemeClr val="bg1"/>
                    </a:solidFill>
                  </a:rPr>
                  <a:t>“礼”</a:t>
                </a:r>
                <a:endParaRPr lang="en-US" altLang="zh-CN" dirty="0">
                  <a:solidFill>
                    <a:schemeClr val="bg1"/>
                  </a:solidFill>
                  <a:cs typeface="+mn-ea"/>
                  <a:sym typeface="+mn-lt"/>
                </a:endParaRPr>
              </a:p>
            </p:txBody>
          </p:sp>
        </p:grpSp>
        <p:sp>
          <p:nvSpPr>
            <p:cNvPr id="26" name="文本框 25"/>
            <p:cNvSpPr txBox="1"/>
            <p:nvPr/>
          </p:nvSpPr>
          <p:spPr>
            <a:xfrm>
              <a:off x="2685301" y="1083732"/>
              <a:ext cx="8418127" cy="1052596"/>
            </a:xfrm>
            <a:prstGeom prst="rect">
              <a:avLst/>
            </a:prstGeom>
            <a:noFill/>
          </p:spPr>
          <p:txBody>
            <a:bodyPr wrap="square" rtlCol="0">
              <a:spAutoFit/>
            </a:bodyPr>
            <a:lstStyle/>
            <a:p>
              <a:pPr>
                <a:lnSpc>
                  <a:spcPct val="130000"/>
                </a:lnSpc>
              </a:pPr>
              <a:r>
                <a:rPr lang="zh-CN" altLang="zh-CN" sz="1600" dirty="0"/>
                <a:t>礼仪的“礼”字指的是尊重，即在人际交往中既要尊重自己，也要尊重别人。古人讲“礼仪者敬人也”，实际上是一种待人接物的基本要求。</a:t>
              </a:r>
            </a:p>
            <a:p>
              <a:pPr>
                <a:lnSpc>
                  <a:spcPct val="130000"/>
                </a:lnSpc>
              </a:pPr>
              <a:r>
                <a:rPr lang="zh-CN" altLang="zh-CN" sz="1600" dirty="0"/>
                <a:t>以下是为大家搜集整理的待人接物的基本礼仪</a:t>
              </a:r>
              <a:r>
                <a:rPr lang="en-US" altLang="zh-CN" sz="1600" dirty="0"/>
                <a:t>:</a:t>
              </a:r>
              <a:endParaRPr lang="zh-CN" altLang="zh-CN" sz="1600" dirty="0"/>
            </a:p>
          </p:txBody>
        </p:sp>
      </p:grpSp>
      <p:grpSp>
        <p:nvGrpSpPr>
          <p:cNvPr id="4" name="组合 3"/>
          <p:cNvGrpSpPr/>
          <p:nvPr/>
        </p:nvGrpSpPr>
        <p:grpSpPr>
          <a:xfrm>
            <a:off x="1699734" y="2256644"/>
            <a:ext cx="9122553" cy="3703107"/>
            <a:chOff x="1699734" y="2256644"/>
            <a:chExt cx="9122553" cy="3703107"/>
          </a:xfrm>
        </p:grpSpPr>
        <p:cxnSp>
          <p:nvCxnSpPr>
            <p:cNvPr id="29" name="直接连接符 28"/>
            <p:cNvCxnSpPr/>
            <p:nvPr/>
          </p:nvCxnSpPr>
          <p:spPr>
            <a:xfrm>
              <a:off x="2112042" y="2909221"/>
              <a:ext cx="465698" cy="0"/>
            </a:xfrm>
            <a:prstGeom prst="line">
              <a:avLst/>
            </a:prstGeom>
            <a:ln>
              <a:solidFill>
                <a:srgbClr val="00A1D8"/>
              </a:solidFill>
              <a:tailEnd type="oval" w="lg" len="lg"/>
            </a:ln>
          </p:spPr>
          <p:style>
            <a:lnRef idx="1">
              <a:schemeClr val="accent1"/>
            </a:lnRef>
            <a:fillRef idx="0">
              <a:schemeClr val="accent1"/>
            </a:fillRef>
            <a:effectRef idx="0">
              <a:schemeClr val="accent1"/>
            </a:effectRef>
            <a:fontRef idx="minor">
              <a:schemeClr val="tx1"/>
            </a:fontRef>
          </p:style>
        </p:cxnSp>
        <p:sp>
          <p:nvSpPr>
            <p:cNvPr id="31" name="矩形 30"/>
            <p:cNvSpPr/>
            <p:nvPr/>
          </p:nvSpPr>
          <p:spPr>
            <a:xfrm>
              <a:off x="2784397" y="2703734"/>
              <a:ext cx="8037890" cy="381258"/>
            </a:xfrm>
            <a:prstGeom prst="rect">
              <a:avLst/>
            </a:prstGeom>
          </p:spPr>
          <p:txBody>
            <a:bodyPr wrap="square">
              <a:spAutoFit/>
            </a:bodyPr>
            <a:lstStyle/>
            <a:p>
              <a:pPr>
                <a:lnSpc>
                  <a:spcPct val="130000"/>
                </a:lnSpc>
              </a:pPr>
              <a:r>
                <a:rPr lang="zh-CN" altLang="zh-CN" sz="1400" dirty="0"/>
                <a:t>进电梯，有客人在，最好后入梯内。出电梯可以先出，但需作导引人</a:t>
              </a:r>
              <a:endParaRPr lang="zh-CN" altLang="en-US" sz="1400" dirty="0">
                <a:solidFill>
                  <a:schemeClr val="tx1">
                    <a:lumMod val="85000"/>
                    <a:lumOff val="15000"/>
                  </a:schemeClr>
                </a:solidFill>
              </a:endParaRPr>
            </a:p>
          </p:txBody>
        </p:sp>
        <p:sp>
          <p:nvSpPr>
            <p:cNvPr id="74" name="椭圆 73"/>
            <p:cNvSpPr/>
            <p:nvPr/>
          </p:nvSpPr>
          <p:spPr>
            <a:xfrm>
              <a:off x="1699734" y="2707907"/>
              <a:ext cx="413642" cy="413642"/>
            </a:xfrm>
            <a:prstGeom prst="ellipse">
              <a:avLst/>
            </a:prstGeom>
            <a:solidFill>
              <a:srgbClr val="00A1D8"/>
            </a:solidFill>
            <a:ln w="5715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zh-CN" sz="1400" dirty="0">
                  <a:latin typeface="微软雅黑" panose="020B0503020204020204" pitchFamily="34" charset="-122"/>
                  <a:ea typeface="微软雅黑" panose="020B0503020204020204" pitchFamily="34" charset="-122"/>
                </a:rPr>
                <a:t>(2)</a:t>
              </a:r>
              <a:endParaRPr lang="zh-CN" altLang="en-US" sz="1400" dirty="0">
                <a:latin typeface="微软雅黑" panose="020B0503020204020204" pitchFamily="34" charset="-122"/>
                <a:ea typeface="微软雅黑" panose="020B0503020204020204" pitchFamily="34" charset="-122"/>
              </a:endParaRPr>
            </a:p>
          </p:txBody>
        </p:sp>
        <p:cxnSp>
          <p:nvCxnSpPr>
            <p:cNvPr id="33" name="直接连接符 32"/>
            <p:cNvCxnSpPr/>
            <p:nvPr/>
          </p:nvCxnSpPr>
          <p:spPr>
            <a:xfrm>
              <a:off x="2112042" y="3354976"/>
              <a:ext cx="465698" cy="0"/>
            </a:xfrm>
            <a:prstGeom prst="line">
              <a:avLst/>
            </a:prstGeom>
            <a:ln>
              <a:solidFill>
                <a:srgbClr val="00A1D8"/>
              </a:solidFill>
              <a:tailEnd type="oval" w="lg" len="lg"/>
            </a:ln>
          </p:spPr>
          <p:style>
            <a:lnRef idx="1">
              <a:schemeClr val="accent1"/>
            </a:lnRef>
            <a:fillRef idx="0">
              <a:schemeClr val="accent1"/>
            </a:fillRef>
            <a:effectRef idx="0">
              <a:schemeClr val="accent1"/>
            </a:effectRef>
            <a:fontRef idx="minor">
              <a:schemeClr val="tx1"/>
            </a:fontRef>
          </p:style>
        </p:cxnSp>
        <p:sp>
          <p:nvSpPr>
            <p:cNvPr id="35" name="矩形 34"/>
            <p:cNvSpPr/>
            <p:nvPr/>
          </p:nvSpPr>
          <p:spPr>
            <a:xfrm>
              <a:off x="2784397" y="3149489"/>
              <a:ext cx="8037890" cy="652486"/>
            </a:xfrm>
            <a:prstGeom prst="rect">
              <a:avLst/>
            </a:prstGeom>
          </p:spPr>
          <p:txBody>
            <a:bodyPr wrap="square">
              <a:spAutoFit/>
            </a:bodyPr>
            <a:lstStyle/>
            <a:p>
              <a:pPr>
                <a:lnSpc>
                  <a:spcPct val="130000"/>
                </a:lnSpc>
              </a:pPr>
              <a:r>
                <a:rPr lang="zh-CN" altLang="zh-CN" sz="1400" dirty="0"/>
                <a:t>与客人同车，让客人坐在司机身后右侧座位</a:t>
              </a:r>
              <a:r>
                <a:rPr lang="en-US" altLang="zh-CN" sz="1400" dirty="0"/>
                <a:t>(</a:t>
              </a:r>
              <a:r>
                <a:rPr lang="zh-CN" altLang="zh-CN" sz="1400" dirty="0"/>
                <a:t>与客人关系特别亲密的人亲自开车除外</a:t>
              </a:r>
              <a:r>
                <a:rPr lang="en-US" altLang="zh-CN" sz="1400" dirty="0"/>
                <a:t>)</a:t>
              </a:r>
              <a:r>
                <a:rPr lang="zh-CN" altLang="zh-CN" sz="1400" dirty="0"/>
                <a:t>，自己最后上车内空余的座位（副驾驶位等）</a:t>
              </a:r>
              <a:endParaRPr lang="zh-CN" altLang="en-US" sz="1400" dirty="0">
                <a:solidFill>
                  <a:schemeClr val="tx1">
                    <a:lumMod val="85000"/>
                    <a:lumOff val="15000"/>
                  </a:schemeClr>
                </a:solidFill>
              </a:endParaRPr>
            </a:p>
          </p:txBody>
        </p:sp>
        <p:sp>
          <p:nvSpPr>
            <p:cNvPr id="75" name="椭圆 74"/>
            <p:cNvSpPr/>
            <p:nvPr/>
          </p:nvSpPr>
          <p:spPr>
            <a:xfrm>
              <a:off x="1699734" y="3159170"/>
              <a:ext cx="413642" cy="413642"/>
            </a:xfrm>
            <a:prstGeom prst="ellipse">
              <a:avLst/>
            </a:prstGeom>
            <a:solidFill>
              <a:srgbClr val="00A1D8"/>
            </a:solidFill>
            <a:ln w="5715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zh-CN" sz="1400" dirty="0">
                  <a:latin typeface="微软雅黑" panose="020B0503020204020204" pitchFamily="34" charset="-122"/>
                  <a:ea typeface="微软雅黑" panose="020B0503020204020204" pitchFamily="34" charset="-122"/>
                </a:rPr>
                <a:t>(3)</a:t>
              </a:r>
              <a:endParaRPr lang="zh-CN" altLang="en-US" sz="1400" dirty="0">
                <a:latin typeface="微软雅黑" panose="020B0503020204020204" pitchFamily="34" charset="-122"/>
                <a:ea typeface="微软雅黑" panose="020B0503020204020204" pitchFamily="34" charset="-122"/>
              </a:endParaRPr>
            </a:p>
          </p:txBody>
        </p:sp>
        <p:cxnSp>
          <p:nvCxnSpPr>
            <p:cNvPr id="37" name="直接连接符 36"/>
            <p:cNvCxnSpPr/>
            <p:nvPr/>
          </p:nvCxnSpPr>
          <p:spPr>
            <a:xfrm>
              <a:off x="2112042" y="3925475"/>
              <a:ext cx="465698" cy="0"/>
            </a:xfrm>
            <a:prstGeom prst="line">
              <a:avLst/>
            </a:prstGeom>
            <a:ln>
              <a:solidFill>
                <a:srgbClr val="00A1D8"/>
              </a:solidFill>
              <a:tailEnd type="oval" w="lg" len="lg"/>
            </a:ln>
          </p:spPr>
          <p:style>
            <a:lnRef idx="1">
              <a:schemeClr val="accent1"/>
            </a:lnRef>
            <a:fillRef idx="0">
              <a:schemeClr val="accent1"/>
            </a:fillRef>
            <a:effectRef idx="0">
              <a:schemeClr val="accent1"/>
            </a:effectRef>
            <a:fontRef idx="minor">
              <a:schemeClr val="tx1"/>
            </a:fontRef>
          </p:style>
        </p:cxnSp>
        <p:sp>
          <p:nvSpPr>
            <p:cNvPr id="39" name="矩形 38"/>
            <p:cNvSpPr/>
            <p:nvPr/>
          </p:nvSpPr>
          <p:spPr>
            <a:xfrm>
              <a:off x="2784397" y="3755613"/>
              <a:ext cx="8037890" cy="381258"/>
            </a:xfrm>
            <a:prstGeom prst="rect">
              <a:avLst/>
            </a:prstGeom>
          </p:spPr>
          <p:txBody>
            <a:bodyPr wrap="square">
              <a:spAutoFit/>
            </a:bodyPr>
            <a:lstStyle/>
            <a:p>
              <a:pPr>
                <a:lnSpc>
                  <a:spcPct val="130000"/>
                </a:lnSpc>
              </a:pPr>
              <a:r>
                <a:rPr lang="zh-CN" altLang="zh-CN" sz="1400" dirty="0"/>
                <a:t>与客人同行，可让客人走中轴线，自己侧后随之</a:t>
              </a:r>
              <a:endParaRPr lang="zh-CN" altLang="en-US" sz="1400" dirty="0">
                <a:solidFill>
                  <a:schemeClr val="tx1">
                    <a:lumMod val="85000"/>
                    <a:lumOff val="15000"/>
                  </a:schemeClr>
                </a:solidFill>
              </a:endParaRPr>
            </a:p>
          </p:txBody>
        </p:sp>
        <p:sp>
          <p:nvSpPr>
            <p:cNvPr id="76" name="椭圆 75"/>
            <p:cNvSpPr/>
            <p:nvPr/>
          </p:nvSpPr>
          <p:spPr>
            <a:xfrm>
              <a:off x="1699734" y="3729185"/>
              <a:ext cx="413642" cy="413642"/>
            </a:xfrm>
            <a:prstGeom prst="ellipse">
              <a:avLst/>
            </a:prstGeom>
            <a:solidFill>
              <a:srgbClr val="00A1D8"/>
            </a:solidFill>
            <a:ln w="5715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zh-CN" sz="1400" dirty="0">
                  <a:latin typeface="微软雅黑" panose="020B0503020204020204" pitchFamily="34" charset="-122"/>
                  <a:ea typeface="微软雅黑" panose="020B0503020204020204" pitchFamily="34" charset="-122"/>
                </a:rPr>
                <a:t>(4)</a:t>
              </a:r>
              <a:endParaRPr lang="zh-CN" altLang="en-US" sz="1400" dirty="0">
                <a:latin typeface="微软雅黑" panose="020B0503020204020204" pitchFamily="34" charset="-122"/>
                <a:ea typeface="微软雅黑" panose="020B0503020204020204" pitchFamily="34" charset="-122"/>
              </a:endParaRPr>
            </a:p>
          </p:txBody>
        </p:sp>
        <p:cxnSp>
          <p:nvCxnSpPr>
            <p:cNvPr id="56" name="直接连接符 55"/>
            <p:cNvCxnSpPr/>
            <p:nvPr/>
          </p:nvCxnSpPr>
          <p:spPr>
            <a:xfrm>
              <a:off x="2112042" y="4394980"/>
              <a:ext cx="465698" cy="0"/>
            </a:xfrm>
            <a:prstGeom prst="line">
              <a:avLst/>
            </a:prstGeom>
            <a:ln>
              <a:solidFill>
                <a:srgbClr val="00A1D8"/>
              </a:solidFill>
              <a:tailEnd type="oval" w="lg" len="lg"/>
            </a:ln>
          </p:spPr>
          <p:style>
            <a:lnRef idx="1">
              <a:schemeClr val="accent1"/>
            </a:lnRef>
            <a:fillRef idx="0">
              <a:schemeClr val="accent1"/>
            </a:fillRef>
            <a:effectRef idx="0">
              <a:schemeClr val="accent1"/>
            </a:effectRef>
            <a:fontRef idx="minor">
              <a:schemeClr val="tx1"/>
            </a:fontRef>
          </p:style>
        </p:cxnSp>
        <p:sp>
          <p:nvSpPr>
            <p:cNvPr id="60" name="矩形 59"/>
            <p:cNvSpPr/>
            <p:nvPr/>
          </p:nvSpPr>
          <p:spPr>
            <a:xfrm>
              <a:off x="2784397" y="4201368"/>
              <a:ext cx="8037890" cy="381258"/>
            </a:xfrm>
            <a:prstGeom prst="rect">
              <a:avLst/>
            </a:prstGeom>
          </p:spPr>
          <p:txBody>
            <a:bodyPr wrap="square">
              <a:spAutoFit/>
            </a:bodyPr>
            <a:lstStyle/>
            <a:p>
              <a:pPr>
                <a:lnSpc>
                  <a:spcPct val="130000"/>
                </a:lnSpc>
              </a:pPr>
              <a:r>
                <a:rPr lang="zh-CN" altLang="zh-CN" sz="1400" dirty="0"/>
                <a:t>在马路上与客人同行，则可把较安全的一侧留给客人</a:t>
              </a:r>
              <a:endParaRPr lang="zh-CN" altLang="en-US" sz="1400" dirty="0">
                <a:solidFill>
                  <a:schemeClr val="tx1">
                    <a:lumMod val="85000"/>
                    <a:lumOff val="15000"/>
                  </a:schemeClr>
                </a:solidFill>
              </a:endParaRPr>
            </a:p>
          </p:txBody>
        </p:sp>
        <p:sp>
          <p:nvSpPr>
            <p:cNvPr id="77" name="椭圆 76"/>
            <p:cNvSpPr/>
            <p:nvPr/>
          </p:nvSpPr>
          <p:spPr>
            <a:xfrm>
              <a:off x="1699734" y="4192325"/>
              <a:ext cx="413642" cy="413642"/>
            </a:xfrm>
            <a:prstGeom prst="ellipse">
              <a:avLst/>
            </a:prstGeom>
            <a:solidFill>
              <a:srgbClr val="00A1D8"/>
            </a:solidFill>
            <a:ln w="5715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zh-CN" sz="1400" dirty="0">
                  <a:latin typeface="微软雅黑" panose="020B0503020204020204" pitchFamily="34" charset="-122"/>
                  <a:ea typeface="微软雅黑" panose="020B0503020204020204" pitchFamily="34" charset="-122"/>
                </a:rPr>
                <a:t>(5)</a:t>
              </a:r>
              <a:endParaRPr lang="zh-CN" altLang="en-US" sz="1400" dirty="0">
                <a:latin typeface="微软雅黑" panose="020B0503020204020204" pitchFamily="34" charset="-122"/>
                <a:ea typeface="微软雅黑" panose="020B0503020204020204" pitchFamily="34" charset="-122"/>
              </a:endParaRPr>
            </a:p>
          </p:txBody>
        </p:sp>
        <p:cxnSp>
          <p:nvCxnSpPr>
            <p:cNvPr id="62" name="直接连接符 61"/>
            <p:cNvCxnSpPr/>
            <p:nvPr/>
          </p:nvCxnSpPr>
          <p:spPr>
            <a:xfrm>
              <a:off x="2112042" y="4852610"/>
              <a:ext cx="465698" cy="0"/>
            </a:xfrm>
            <a:prstGeom prst="line">
              <a:avLst/>
            </a:prstGeom>
            <a:ln>
              <a:solidFill>
                <a:srgbClr val="00A1D8"/>
              </a:solidFill>
              <a:tailEnd type="oval" w="lg" len="lg"/>
            </a:ln>
          </p:spPr>
          <p:style>
            <a:lnRef idx="1">
              <a:schemeClr val="accent1"/>
            </a:lnRef>
            <a:fillRef idx="0">
              <a:schemeClr val="accent1"/>
            </a:fillRef>
            <a:effectRef idx="0">
              <a:schemeClr val="accent1"/>
            </a:effectRef>
            <a:fontRef idx="minor">
              <a:schemeClr val="tx1"/>
            </a:fontRef>
          </p:style>
        </p:cxnSp>
        <p:sp>
          <p:nvSpPr>
            <p:cNvPr id="64" name="矩形 63"/>
            <p:cNvSpPr/>
            <p:nvPr/>
          </p:nvSpPr>
          <p:spPr>
            <a:xfrm>
              <a:off x="2784397" y="4647123"/>
              <a:ext cx="8037890" cy="381258"/>
            </a:xfrm>
            <a:prstGeom prst="rect">
              <a:avLst/>
            </a:prstGeom>
          </p:spPr>
          <p:txBody>
            <a:bodyPr wrap="square">
              <a:spAutoFit/>
            </a:bodyPr>
            <a:lstStyle/>
            <a:p>
              <a:pPr>
                <a:lnSpc>
                  <a:spcPct val="130000"/>
                </a:lnSpc>
              </a:pPr>
              <a:r>
                <a:rPr lang="zh-CN" altLang="zh-CN" sz="1400" dirty="0"/>
                <a:t>上楼梯、台阶，在湿滑处、易碰头处，均应及时给客人提示</a:t>
              </a:r>
              <a:endParaRPr lang="zh-CN" altLang="en-US" sz="1400" dirty="0">
                <a:solidFill>
                  <a:schemeClr val="tx1">
                    <a:lumMod val="85000"/>
                    <a:lumOff val="15000"/>
                  </a:schemeClr>
                </a:solidFill>
              </a:endParaRPr>
            </a:p>
          </p:txBody>
        </p:sp>
        <p:sp>
          <p:nvSpPr>
            <p:cNvPr id="78" name="椭圆 77"/>
            <p:cNvSpPr/>
            <p:nvPr/>
          </p:nvSpPr>
          <p:spPr>
            <a:xfrm>
              <a:off x="1699734" y="4655462"/>
              <a:ext cx="413642" cy="413642"/>
            </a:xfrm>
            <a:prstGeom prst="ellipse">
              <a:avLst/>
            </a:prstGeom>
            <a:solidFill>
              <a:srgbClr val="00A1D8"/>
            </a:solidFill>
            <a:ln w="5715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zh-CN" sz="1400" dirty="0">
                  <a:latin typeface="微软雅黑" panose="020B0503020204020204" pitchFamily="34" charset="-122"/>
                  <a:ea typeface="微软雅黑" panose="020B0503020204020204" pitchFamily="34" charset="-122"/>
                </a:rPr>
                <a:t>(6)</a:t>
              </a:r>
              <a:endParaRPr lang="zh-CN" altLang="en-US" sz="1400" dirty="0">
                <a:latin typeface="微软雅黑" panose="020B0503020204020204" pitchFamily="34" charset="-122"/>
                <a:ea typeface="微软雅黑" panose="020B0503020204020204" pitchFamily="34" charset="-122"/>
              </a:endParaRPr>
            </a:p>
          </p:txBody>
        </p:sp>
        <p:cxnSp>
          <p:nvCxnSpPr>
            <p:cNvPr id="66" name="直接连接符 65"/>
            <p:cNvCxnSpPr/>
            <p:nvPr/>
          </p:nvCxnSpPr>
          <p:spPr>
            <a:xfrm>
              <a:off x="2112042" y="5298364"/>
              <a:ext cx="465698" cy="0"/>
            </a:xfrm>
            <a:prstGeom prst="line">
              <a:avLst/>
            </a:prstGeom>
            <a:ln>
              <a:solidFill>
                <a:srgbClr val="00A1D8"/>
              </a:solidFill>
              <a:tailEnd type="oval" w="lg" len="lg"/>
            </a:ln>
          </p:spPr>
          <p:style>
            <a:lnRef idx="1">
              <a:schemeClr val="accent1"/>
            </a:lnRef>
            <a:fillRef idx="0">
              <a:schemeClr val="accent1"/>
            </a:fillRef>
            <a:effectRef idx="0">
              <a:schemeClr val="accent1"/>
            </a:effectRef>
            <a:fontRef idx="minor">
              <a:schemeClr val="tx1"/>
            </a:fontRef>
          </p:style>
        </p:cxnSp>
        <p:sp>
          <p:nvSpPr>
            <p:cNvPr id="68" name="矩形 67"/>
            <p:cNvSpPr/>
            <p:nvPr/>
          </p:nvSpPr>
          <p:spPr>
            <a:xfrm>
              <a:off x="2784397" y="5092877"/>
              <a:ext cx="8037890" cy="372410"/>
            </a:xfrm>
            <a:prstGeom prst="rect">
              <a:avLst/>
            </a:prstGeom>
          </p:spPr>
          <p:txBody>
            <a:bodyPr wrap="square">
              <a:spAutoFit/>
            </a:bodyPr>
            <a:lstStyle/>
            <a:p>
              <a:pPr>
                <a:lnSpc>
                  <a:spcPct val="130000"/>
                </a:lnSpc>
              </a:pPr>
              <a:r>
                <a:rPr lang="zh-CN" altLang="zh-CN" sz="1400" dirty="0"/>
                <a:t>记得为客人提行李，如自己的行李有客人帮助去提，可以成全其绅士风度，但不宜让自己双手空空</a:t>
              </a:r>
              <a:endParaRPr lang="zh-CN" altLang="en-US" sz="1400" dirty="0">
                <a:solidFill>
                  <a:schemeClr val="tx1">
                    <a:lumMod val="85000"/>
                    <a:lumOff val="15000"/>
                  </a:schemeClr>
                </a:solidFill>
              </a:endParaRPr>
            </a:p>
          </p:txBody>
        </p:sp>
        <p:sp>
          <p:nvSpPr>
            <p:cNvPr id="79" name="椭圆 78"/>
            <p:cNvSpPr/>
            <p:nvPr/>
          </p:nvSpPr>
          <p:spPr>
            <a:xfrm>
              <a:off x="1699734" y="5106724"/>
              <a:ext cx="413642" cy="413642"/>
            </a:xfrm>
            <a:prstGeom prst="ellipse">
              <a:avLst/>
            </a:prstGeom>
            <a:solidFill>
              <a:srgbClr val="00A1D8"/>
            </a:solidFill>
            <a:ln w="5715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zh-CN" sz="1400" dirty="0">
                  <a:latin typeface="微软雅黑" panose="020B0503020204020204" pitchFamily="34" charset="-122"/>
                  <a:ea typeface="微软雅黑" panose="020B0503020204020204" pitchFamily="34" charset="-122"/>
                </a:rPr>
                <a:t>(7)</a:t>
              </a:r>
              <a:endParaRPr lang="zh-CN" altLang="en-US" sz="1400" dirty="0">
                <a:latin typeface="微软雅黑" panose="020B0503020204020204" pitchFamily="34" charset="-122"/>
                <a:ea typeface="微软雅黑" panose="020B0503020204020204" pitchFamily="34" charset="-122"/>
              </a:endParaRPr>
            </a:p>
          </p:txBody>
        </p:sp>
        <p:cxnSp>
          <p:nvCxnSpPr>
            <p:cNvPr id="70" name="直接连接符 69"/>
            <p:cNvCxnSpPr/>
            <p:nvPr/>
          </p:nvCxnSpPr>
          <p:spPr>
            <a:xfrm>
              <a:off x="2112042" y="5737418"/>
              <a:ext cx="465698" cy="0"/>
            </a:xfrm>
            <a:prstGeom prst="line">
              <a:avLst/>
            </a:prstGeom>
            <a:ln>
              <a:solidFill>
                <a:srgbClr val="00A1D8"/>
              </a:solidFill>
              <a:tailEnd type="oval" w="lg" len="lg"/>
            </a:ln>
          </p:spPr>
          <p:style>
            <a:lnRef idx="1">
              <a:schemeClr val="accent1"/>
            </a:lnRef>
            <a:fillRef idx="0">
              <a:schemeClr val="accent1"/>
            </a:fillRef>
            <a:effectRef idx="0">
              <a:schemeClr val="accent1"/>
            </a:effectRef>
            <a:fontRef idx="minor">
              <a:schemeClr val="tx1"/>
            </a:fontRef>
          </p:style>
        </p:cxnSp>
        <p:sp>
          <p:nvSpPr>
            <p:cNvPr id="72" name="矩形 71"/>
            <p:cNvSpPr/>
            <p:nvPr/>
          </p:nvSpPr>
          <p:spPr>
            <a:xfrm>
              <a:off x="2784397" y="5531931"/>
              <a:ext cx="8037890" cy="345094"/>
            </a:xfrm>
            <a:prstGeom prst="rect">
              <a:avLst/>
            </a:prstGeom>
          </p:spPr>
          <p:txBody>
            <a:bodyPr wrap="square">
              <a:spAutoFit/>
            </a:bodyPr>
            <a:lstStyle/>
            <a:p>
              <a:pPr>
                <a:lnSpc>
                  <a:spcPct val="130000"/>
                </a:lnSpc>
              </a:pPr>
              <a:r>
                <a:rPr lang="zh-CN" altLang="zh-CN" sz="1400" dirty="0"/>
                <a:t>上妆迎客是正常的，但知识女性不宜化妆过重，也不要当客人的面补妆</a:t>
              </a:r>
              <a:endParaRPr lang="zh-CN" altLang="en-US" sz="1400" dirty="0">
                <a:solidFill>
                  <a:schemeClr val="tx1">
                    <a:lumMod val="85000"/>
                    <a:lumOff val="15000"/>
                  </a:schemeClr>
                </a:solidFill>
              </a:endParaRPr>
            </a:p>
          </p:txBody>
        </p:sp>
        <p:sp>
          <p:nvSpPr>
            <p:cNvPr id="80" name="椭圆 79"/>
            <p:cNvSpPr/>
            <p:nvPr/>
          </p:nvSpPr>
          <p:spPr>
            <a:xfrm>
              <a:off x="1699734" y="5546109"/>
              <a:ext cx="413642" cy="413642"/>
            </a:xfrm>
            <a:prstGeom prst="ellipse">
              <a:avLst/>
            </a:prstGeom>
            <a:solidFill>
              <a:srgbClr val="00A1D8"/>
            </a:solidFill>
            <a:ln w="5715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zh-CN" sz="1400" dirty="0">
                  <a:latin typeface="微软雅黑" panose="020B0503020204020204" pitchFamily="34" charset="-122"/>
                  <a:ea typeface="微软雅黑" panose="020B0503020204020204" pitchFamily="34" charset="-122"/>
                </a:rPr>
                <a:t>(8)</a:t>
              </a:r>
              <a:endParaRPr lang="zh-CN" altLang="en-US" sz="1400" dirty="0">
                <a:latin typeface="微软雅黑" panose="020B0503020204020204" pitchFamily="34" charset="-122"/>
                <a:ea typeface="微软雅黑" panose="020B0503020204020204" pitchFamily="34" charset="-122"/>
              </a:endParaRPr>
            </a:p>
          </p:txBody>
        </p:sp>
        <p:cxnSp>
          <p:nvCxnSpPr>
            <p:cNvPr id="46" name="直接连接符 45"/>
            <p:cNvCxnSpPr/>
            <p:nvPr/>
          </p:nvCxnSpPr>
          <p:spPr>
            <a:xfrm>
              <a:off x="2112042" y="2463466"/>
              <a:ext cx="465698" cy="0"/>
            </a:xfrm>
            <a:prstGeom prst="line">
              <a:avLst/>
            </a:prstGeom>
            <a:ln>
              <a:solidFill>
                <a:srgbClr val="00A1D8"/>
              </a:solidFill>
              <a:tailEnd type="oval" w="lg" len="lg"/>
            </a:ln>
          </p:spPr>
          <p:style>
            <a:lnRef idx="1">
              <a:schemeClr val="accent1"/>
            </a:lnRef>
            <a:fillRef idx="0">
              <a:schemeClr val="accent1"/>
            </a:fillRef>
            <a:effectRef idx="0">
              <a:schemeClr val="accent1"/>
            </a:effectRef>
            <a:fontRef idx="minor">
              <a:schemeClr val="tx1"/>
            </a:fontRef>
          </p:style>
        </p:cxnSp>
        <p:sp>
          <p:nvSpPr>
            <p:cNvPr id="48" name="矩形 47"/>
            <p:cNvSpPr/>
            <p:nvPr/>
          </p:nvSpPr>
          <p:spPr>
            <a:xfrm>
              <a:off x="2784397" y="2257979"/>
              <a:ext cx="8037890" cy="345094"/>
            </a:xfrm>
            <a:prstGeom prst="rect">
              <a:avLst/>
            </a:prstGeom>
          </p:spPr>
          <p:txBody>
            <a:bodyPr wrap="square">
              <a:spAutoFit/>
            </a:bodyPr>
            <a:lstStyle/>
            <a:p>
              <a:pPr>
                <a:lnSpc>
                  <a:spcPct val="130000"/>
                </a:lnSpc>
              </a:pPr>
              <a:r>
                <a:rPr lang="zh-CN" altLang="zh-CN" sz="1400" dirty="0"/>
                <a:t>逢遇长辈、师友，即使异性，也当早点大方地伸出手来，否则对方进退两难</a:t>
              </a:r>
              <a:endParaRPr lang="zh-CN" altLang="en-US" sz="1400" dirty="0">
                <a:solidFill>
                  <a:schemeClr val="tx1">
                    <a:lumMod val="85000"/>
                    <a:lumOff val="15000"/>
                  </a:schemeClr>
                </a:solidFill>
              </a:endParaRPr>
            </a:p>
          </p:txBody>
        </p:sp>
        <p:sp>
          <p:nvSpPr>
            <p:cNvPr id="81" name="椭圆 80"/>
            <p:cNvSpPr/>
            <p:nvPr/>
          </p:nvSpPr>
          <p:spPr>
            <a:xfrm>
              <a:off x="1699734" y="2256644"/>
              <a:ext cx="413642" cy="413642"/>
            </a:xfrm>
            <a:prstGeom prst="ellipse">
              <a:avLst/>
            </a:prstGeom>
            <a:solidFill>
              <a:srgbClr val="00A1D8"/>
            </a:solidFill>
            <a:ln w="5715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zh-CN" sz="1400" dirty="0">
                  <a:latin typeface="微软雅黑" panose="020B0503020204020204" pitchFamily="34" charset="-122"/>
                  <a:ea typeface="微软雅黑" panose="020B0503020204020204" pitchFamily="34" charset="-122"/>
                </a:rPr>
                <a:t>(1)</a:t>
              </a:r>
              <a:endParaRPr lang="zh-CN" altLang="en-US" sz="1400" dirty="0">
                <a:latin typeface="微软雅黑" panose="020B0503020204020204" pitchFamily="34" charset="-122"/>
                <a:ea typeface="微软雅黑" panose="020B0503020204020204" pitchFamily="34" charset="-122"/>
              </a:endParaRPr>
            </a:p>
          </p:txBody>
        </p:sp>
      </p:grpSp>
      <p:sp>
        <p:nvSpPr>
          <p:cNvPr id="83" name="圆角矩形 82"/>
          <p:cNvSpPr/>
          <p:nvPr/>
        </p:nvSpPr>
        <p:spPr>
          <a:xfrm>
            <a:off x="3807325" y="6294474"/>
            <a:ext cx="4577351" cy="455304"/>
          </a:xfrm>
          <a:prstGeom prst="roundRect">
            <a:avLst>
              <a:gd name="adj" fmla="val 50000"/>
            </a:avLst>
          </a:prstGeom>
          <a:noFill/>
          <a:ln w="0">
            <a:solidFill>
              <a:schemeClr val="tx1">
                <a:lumMod val="65000"/>
                <a:lumOff val="35000"/>
              </a:schemeClr>
            </a:solidFill>
          </a:ln>
          <a:effectLst>
            <a:outerShdw blurRad="444500" dist="254000" dir="8100000" sx="71000" sy="71000" algn="tr"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200" dirty="0">
                <a:solidFill>
                  <a:schemeClr val="tx1">
                    <a:lumMod val="65000"/>
                    <a:lumOff val="35000"/>
                  </a:schemeClr>
                </a:solidFill>
                <a:sym typeface="+mn-lt"/>
              </a:rPr>
              <a:t>3  </a:t>
            </a:r>
            <a:r>
              <a:rPr lang="zh-CN" altLang="en-US" sz="2200" dirty="0">
                <a:solidFill>
                  <a:schemeClr val="tx1">
                    <a:lumMod val="65000"/>
                    <a:lumOff val="35000"/>
                  </a:schemeClr>
                </a:solidFill>
                <a:sym typeface="+mn-lt"/>
              </a:rPr>
              <a:t>个人礼仪（待人接物）</a:t>
            </a:r>
          </a:p>
        </p:txBody>
      </p:sp>
    </p:spTree>
  </p:cSld>
  <p:clrMapOvr>
    <a:masterClrMapping/>
  </p:clrMapOvr>
  <p:transition spd="slow" advTm="2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1+#ppt_w/2"/>
                                          </p:val>
                                        </p:tav>
                                        <p:tav tm="100000">
                                          <p:val>
                                            <p:strVal val="#ppt_x"/>
                                          </p:val>
                                        </p:tav>
                                      </p:tavLst>
                                    </p:anim>
                                    <p:anim calcmode="lin" valueType="num">
                                      <p:cBhvr additive="base">
                                        <p:cTn id="8" dur="500" fill="hold"/>
                                        <p:tgtEl>
                                          <p:spTgt spid="1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2" presetClass="entr" presetSubtype="0"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par>
                          <p:cTn id="15" fill="hold">
                            <p:stCondLst>
                              <p:cond delay="1500"/>
                            </p:stCondLst>
                            <p:childTnLst>
                              <p:par>
                                <p:cTn id="16" presetID="2" presetClass="entr" presetSubtype="8"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500" fill="hold"/>
                                        <p:tgtEl>
                                          <p:spTgt spid="4"/>
                                        </p:tgtEl>
                                        <p:attrNameLst>
                                          <p:attrName>ppt_x</p:attrName>
                                        </p:attrNameLst>
                                      </p:cBhvr>
                                      <p:tavLst>
                                        <p:tav tm="0">
                                          <p:val>
                                            <p:strVal val="0-#ppt_w/2"/>
                                          </p:val>
                                        </p:tav>
                                        <p:tav tm="100000">
                                          <p:val>
                                            <p:strVal val="#ppt_x"/>
                                          </p:val>
                                        </p:tav>
                                      </p:tavLst>
                                    </p:anim>
                                    <p:anim calcmode="lin" valueType="num">
                                      <p:cBhvr additive="base">
                                        <p:cTn id="19"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圆角矩形 16"/>
          <p:cNvSpPr/>
          <p:nvPr/>
        </p:nvSpPr>
        <p:spPr>
          <a:xfrm>
            <a:off x="3660352" y="392094"/>
            <a:ext cx="4871297" cy="402844"/>
          </a:xfrm>
          <a:prstGeom prst="roundRect">
            <a:avLst>
              <a:gd name="adj" fmla="val 50000"/>
            </a:avLst>
          </a:prstGeom>
          <a:gradFill>
            <a:gsLst>
              <a:gs pos="0">
                <a:srgbClr val="067FC9"/>
              </a:gs>
              <a:gs pos="100000">
                <a:srgbClr val="00B2CA"/>
              </a:gs>
            </a:gsLst>
            <a:lin ang="27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4400" eaLnBrk="0" fontAlgn="base" hangingPunct="0">
              <a:spcBef>
                <a:spcPct val="0"/>
              </a:spcBef>
              <a:spcAft>
                <a:spcPct val="0"/>
              </a:spcAft>
            </a:pPr>
            <a:r>
              <a:rPr lang="en-US" altLang="zh-CN" sz="2000" dirty="0">
                <a:solidFill>
                  <a:schemeClr val="bg1"/>
                </a:solidFill>
                <a:latin typeface="+mj-ea"/>
                <a:ea typeface="+mj-ea"/>
                <a:cs typeface="Times New Roman" panose="02020603050405020304" pitchFamily="18" charset="0"/>
              </a:rPr>
              <a:t>3.1  </a:t>
            </a:r>
            <a:r>
              <a:rPr lang="zh-CN" altLang="en-US" sz="2000" dirty="0">
                <a:solidFill>
                  <a:schemeClr val="bg1"/>
                </a:solidFill>
                <a:latin typeface="+mj-ea"/>
                <a:ea typeface="+mj-ea"/>
                <a:cs typeface="Times New Roman" panose="02020603050405020304" pitchFamily="18" charset="0"/>
              </a:rPr>
              <a:t>日常交际</a:t>
            </a:r>
            <a:r>
              <a:rPr lang="zh-CN" altLang="en-US" sz="1100" dirty="0">
                <a:solidFill>
                  <a:schemeClr val="bg1"/>
                </a:solidFill>
                <a:latin typeface="+mj-ea"/>
                <a:ea typeface="+mj-ea"/>
              </a:rPr>
              <a:t> </a:t>
            </a:r>
            <a:endParaRPr lang="zh-CN" altLang="en-US" sz="3200" dirty="0">
              <a:solidFill>
                <a:schemeClr val="bg1"/>
              </a:solidFill>
              <a:latin typeface="+mj-ea"/>
              <a:ea typeface="+mj-ea"/>
            </a:endParaRPr>
          </a:p>
        </p:txBody>
      </p:sp>
      <p:grpSp>
        <p:nvGrpSpPr>
          <p:cNvPr id="2" name="组合 1"/>
          <p:cNvGrpSpPr/>
          <p:nvPr/>
        </p:nvGrpSpPr>
        <p:grpSpPr>
          <a:xfrm>
            <a:off x="1489689" y="1104772"/>
            <a:ext cx="9162477" cy="4928295"/>
            <a:chOff x="1489689" y="1104772"/>
            <a:chExt cx="9162477" cy="4928295"/>
          </a:xfrm>
        </p:grpSpPr>
        <p:cxnSp>
          <p:nvCxnSpPr>
            <p:cNvPr id="53" name="直接连接符 52"/>
            <p:cNvCxnSpPr/>
            <p:nvPr/>
          </p:nvCxnSpPr>
          <p:spPr>
            <a:xfrm>
              <a:off x="1941921" y="1351517"/>
              <a:ext cx="465698" cy="0"/>
            </a:xfrm>
            <a:prstGeom prst="line">
              <a:avLst/>
            </a:prstGeom>
            <a:ln>
              <a:solidFill>
                <a:srgbClr val="00A1D8"/>
              </a:solidFill>
              <a:tailEnd type="oval" w="lg" len="lg"/>
            </a:ln>
          </p:spPr>
          <p:style>
            <a:lnRef idx="1">
              <a:schemeClr val="accent1"/>
            </a:lnRef>
            <a:fillRef idx="0">
              <a:schemeClr val="accent1"/>
            </a:fillRef>
            <a:effectRef idx="0">
              <a:schemeClr val="accent1"/>
            </a:effectRef>
            <a:fontRef idx="minor">
              <a:schemeClr val="tx1"/>
            </a:fontRef>
          </p:style>
        </p:cxnSp>
        <p:sp>
          <p:nvSpPr>
            <p:cNvPr id="54" name="椭圆 53"/>
            <p:cNvSpPr/>
            <p:nvPr/>
          </p:nvSpPr>
          <p:spPr>
            <a:xfrm>
              <a:off x="1489689" y="1104772"/>
              <a:ext cx="493490" cy="493490"/>
            </a:xfrm>
            <a:prstGeom prst="ellipse">
              <a:avLst/>
            </a:prstGeom>
            <a:solidFill>
              <a:srgbClr val="00A1D8"/>
            </a:solidFill>
            <a:ln w="5715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zh-CN" sz="1400" dirty="0">
                  <a:latin typeface="微软雅黑" panose="020B0503020204020204" pitchFamily="34" charset="-122"/>
                  <a:ea typeface="微软雅黑" panose="020B0503020204020204" pitchFamily="34" charset="-122"/>
                </a:rPr>
                <a:t>(9)</a:t>
              </a:r>
              <a:endParaRPr lang="zh-CN" altLang="en-US" sz="1400" dirty="0">
                <a:latin typeface="微软雅黑" panose="020B0503020204020204" pitchFamily="34" charset="-122"/>
                <a:ea typeface="微软雅黑" panose="020B0503020204020204" pitchFamily="34" charset="-122"/>
              </a:endParaRPr>
            </a:p>
          </p:txBody>
        </p:sp>
        <p:sp>
          <p:nvSpPr>
            <p:cNvPr id="55" name="矩形 54"/>
            <p:cNvSpPr/>
            <p:nvPr/>
          </p:nvSpPr>
          <p:spPr>
            <a:xfrm>
              <a:off x="2614276" y="1146030"/>
              <a:ext cx="8037890" cy="345094"/>
            </a:xfrm>
            <a:prstGeom prst="rect">
              <a:avLst/>
            </a:prstGeom>
          </p:spPr>
          <p:txBody>
            <a:bodyPr wrap="square">
              <a:spAutoFit/>
            </a:bodyPr>
            <a:lstStyle/>
            <a:p>
              <a:pPr>
                <a:lnSpc>
                  <a:spcPct val="130000"/>
                </a:lnSpc>
              </a:pPr>
              <a:r>
                <a:rPr lang="zh-CN" altLang="zh-CN" sz="1400" dirty="0"/>
                <a:t>赴宴不要过早上席位，跟随上席先坐末座，而最终客随主便</a:t>
              </a:r>
              <a:endParaRPr lang="zh-CN" altLang="en-US" sz="1400" dirty="0">
                <a:solidFill>
                  <a:schemeClr val="tx1">
                    <a:lumMod val="85000"/>
                    <a:lumOff val="15000"/>
                  </a:schemeClr>
                </a:solidFill>
              </a:endParaRPr>
            </a:p>
          </p:txBody>
        </p:sp>
        <p:cxnSp>
          <p:nvCxnSpPr>
            <p:cNvPr id="58" name="直接连接符 57"/>
            <p:cNvCxnSpPr/>
            <p:nvPr/>
          </p:nvCxnSpPr>
          <p:spPr>
            <a:xfrm>
              <a:off x="1941921" y="1891180"/>
              <a:ext cx="465698" cy="0"/>
            </a:xfrm>
            <a:prstGeom prst="line">
              <a:avLst/>
            </a:prstGeom>
            <a:ln>
              <a:solidFill>
                <a:srgbClr val="00A1D8"/>
              </a:solidFill>
              <a:tailEnd type="oval" w="lg" len="lg"/>
            </a:ln>
          </p:spPr>
          <p:style>
            <a:lnRef idx="1">
              <a:schemeClr val="accent1"/>
            </a:lnRef>
            <a:fillRef idx="0">
              <a:schemeClr val="accent1"/>
            </a:fillRef>
            <a:effectRef idx="0">
              <a:schemeClr val="accent1"/>
            </a:effectRef>
            <a:fontRef idx="minor">
              <a:schemeClr val="tx1"/>
            </a:fontRef>
          </p:style>
        </p:cxnSp>
        <p:sp>
          <p:nvSpPr>
            <p:cNvPr id="69" name="椭圆 68"/>
            <p:cNvSpPr/>
            <p:nvPr/>
          </p:nvSpPr>
          <p:spPr>
            <a:xfrm>
              <a:off x="1489689" y="1644435"/>
              <a:ext cx="493490" cy="493490"/>
            </a:xfrm>
            <a:prstGeom prst="ellipse">
              <a:avLst/>
            </a:prstGeom>
            <a:solidFill>
              <a:srgbClr val="00A1D8"/>
            </a:solidFill>
            <a:ln w="5715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zh-CN" sz="1400" dirty="0">
                  <a:latin typeface="微软雅黑" panose="020B0503020204020204" pitchFamily="34" charset="-122"/>
                  <a:ea typeface="微软雅黑" panose="020B0503020204020204" pitchFamily="34" charset="-122"/>
                </a:rPr>
                <a:t>(10)</a:t>
              </a:r>
              <a:endParaRPr lang="zh-CN" altLang="en-US" sz="1400" dirty="0">
                <a:latin typeface="微软雅黑" panose="020B0503020204020204" pitchFamily="34" charset="-122"/>
                <a:ea typeface="微软雅黑" panose="020B0503020204020204" pitchFamily="34" charset="-122"/>
              </a:endParaRPr>
            </a:p>
          </p:txBody>
        </p:sp>
        <p:sp>
          <p:nvSpPr>
            <p:cNvPr id="70" name="矩形 69"/>
            <p:cNvSpPr/>
            <p:nvPr/>
          </p:nvSpPr>
          <p:spPr>
            <a:xfrm>
              <a:off x="2614276" y="1685693"/>
              <a:ext cx="8037890" cy="381258"/>
            </a:xfrm>
            <a:prstGeom prst="rect">
              <a:avLst/>
            </a:prstGeom>
          </p:spPr>
          <p:txBody>
            <a:bodyPr wrap="square">
              <a:spAutoFit/>
            </a:bodyPr>
            <a:lstStyle/>
            <a:p>
              <a:pPr>
                <a:lnSpc>
                  <a:spcPct val="130000"/>
                </a:lnSpc>
              </a:pPr>
              <a:r>
                <a:rPr lang="zh-CN" altLang="zh-CN" sz="1400" dirty="0"/>
                <a:t>在不用分座次的情形下，最好不坐光线过强的地方</a:t>
              </a:r>
              <a:endParaRPr lang="zh-CN" altLang="en-US" sz="1400" dirty="0">
                <a:solidFill>
                  <a:schemeClr val="tx1">
                    <a:lumMod val="85000"/>
                    <a:lumOff val="15000"/>
                  </a:schemeClr>
                </a:solidFill>
              </a:endParaRPr>
            </a:p>
          </p:txBody>
        </p:sp>
        <p:cxnSp>
          <p:nvCxnSpPr>
            <p:cNvPr id="72" name="直接连接符 71"/>
            <p:cNvCxnSpPr/>
            <p:nvPr/>
          </p:nvCxnSpPr>
          <p:spPr>
            <a:xfrm>
              <a:off x="1941921" y="2461942"/>
              <a:ext cx="465698" cy="0"/>
            </a:xfrm>
            <a:prstGeom prst="line">
              <a:avLst/>
            </a:prstGeom>
            <a:ln>
              <a:solidFill>
                <a:srgbClr val="00A1D8"/>
              </a:solidFill>
              <a:tailEnd type="oval" w="lg" len="lg"/>
            </a:ln>
          </p:spPr>
          <p:style>
            <a:lnRef idx="1">
              <a:schemeClr val="accent1"/>
            </a:lnRef>
            <a:fillRef idx="0">
              <a:schemeClr val="accent1"/>
            </a:fillRef>
            <a:effectRef idx="0">
              <a:schemeClr val="accent1"/>
            </a:effectRef>
            <a:fontRef idx="minor">
              <a:schemeClr val="tx1"/>
            </a:fontRef>
          </p:style>
        </p:cxnSp>
        <p:sp>
          <p:nvSpPr>
            <p:cNvPr id="73" name="椭圆 72"/>
            <p:cNvSpPr/>
            <p:nvPr/>
          </p:nvSpPr>
          <p:spPr>
            <a:xfrm>
              <a:off x="1489689" y="2215197"/>
              <a:ext cx="493490" cy="493490"/>
            </a:xfrm>
            <a:prstGeom prst="ellipse">
              <a:avLst/>
            </a:prstGeom>
            <a:solidFill>
              <a:srgbClr val="00A1D8"/>
            </a:solidFill>
            <a:ln w="5715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zh-CN" sz="1400" dirty="0">
                  <a:latin typeface="微软雅黑" panose="020B0503020204020204" pitchFamily="34" charset="-122"/>
                  <a:ea typeface="微软雅黑" panose="020B0503020204020204" pitchFamily="34" charset="-122"/>
                </a:rPr>
                <a:t>(11)</a:t>
              </a:r>
              <a:endParaRPr lang="zh-CN" altLang="en-US" sz="1400" dirty="0">
                <a:latin typeface="微软雅黑" panose="020B0503020204020204" pitchFamily="34" charset="-122"/>
                <a:ea typeface="微软雅黑" panose="020B0503020204020204" pitchFamily="34" charset="-122"/>
              </a:endParaRPr>
            </a:p>
          </p:txBody>
        </p:sp>
        <p:sp>
          <p:nvSpPr>
            <p:cNvPr id="74" name="矩形 73"/>
            <p:cNvSpPr/>
            <p:nvPr/>
          </p:nvSpPr>
          <p:spPr>
            <a:xfrm>
              <a:off x="2614276" y="2197080"/>
              <a:ext cx="8037890" cy="625171"/>
            </a:xfrm>
            <a:prstGeom prst="rect">
              <a:avLst/>
            </a:prstGeom>
          </p:spPr>
          <p:txBody>
            <a:bodyPr wrap="square">
              <a:spAutoFit/>
            </a:bodyPr>
            <a:lstStyle/>
            <a:p>
              <a:pPr>
                <a:lnSpc>
                  <a:spcPct val="130000"/>
                </a:lnSpc>
              </a:pPr>
              <a:r>
                <a:rPr lang="zh-CN" altLang="zh-CN" sz="1400" dirty="0"/>
                <a:t>会客不要穿崭新的衣服，最好也并非刚做的发型，但衣服缺纽扣或袜子有孔洞也很不好，万一有此情形，应在对方注意到之前微笑道歉，却无须一直遮掩</a:t>
              </a:r>
              <a:endParaRPr lang="zh-CN" altLang="en-US" sz="1400" dirty="0">
                <a:solidFill>
                  <a:schemeClr val="tx1">
                    <a:lumMod val="85000"/>
                    <a:lumOff val="15000"/>
                  </a:schemeClr>
                </a:solidFill>
              </a:endParaRPr>
            </a:p>
          </p:txBody>
        </p:sp>
        <p:cxnSp>
          <p:nvCxnSpPr>
            <p:cNvPr id="76" name="直接连接符 75"/>
            <p:cNvCxnSpPr/>
            <p:nvPr/>
          </p:nvCxnSpPr>
          <p:spPr>
            <a:xfrm>
              <a:off x="1941921" y="3004998"/>
              <a:ext cx="465698" cy="0"/>
            </a:xfrm>
            <a:prstGeom prst="line">
              <a:avLst/>
            </a:prstGeom>
            <a:ln>
              <a:solidFill>
                <a:srgbClr val="00A1D8"/>
              </a:solidFill>
              <a:tailEnd type="oval" w="lg" len="lg"/>
            </a:ln>
          </p:spPr>
          <p:style>
            <a:lnRef idx="1">
              <a:schemeClr val="accent1"/>
            </a:lnRef>
            <a:fillRef idx="0">
              <a:schemeClr val="accent1"/>
            </a:fillRef>
            <a:effectRef idx="0">
              <a:schemeClr val="accent1"/>
            </a:effectRef>
            <a:fontRef idx="minor">
              <a:schemeClr val="tx1"/>
            </a:fontRef>
          </p:style>
        </p:cxnSp>
        <p:sp>
          <p:nvSpPr>
            <p:cNvPr id="77" name="椭圆 76"/>
            <p:cNvSpPr/>
            <p:nvPr/>
          </p:nvSpPr>
          <p:spPr>
            <a:xfrm>
              <a:off x="1489689" y="2758253"/>
              <a:ext cx="493490" cy="493490"/>
            </a:xfrm>
            <a:prstGeom prst="ellipse">
              <a:avLst/>
            </a:prstGeom>
            <a:solidFill>
              <a:srgbClr val="00A1D8"/>
            </a:solidFill>
            <a:ln w="5715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zh-CN" sz="1400" dirty="0">
                  <a:latin typeface="微软雅黑" panose="020B0503020204020204" pitchFamily="34" charset="-122"/>
                  <a:ea typeface="微软雅黑" panose="020B0503020204020204" pitchFamily="34" charset="-122"/>
                </a:rPr>
                <a:t>(12)</a:t>
              </a:r>
              <a:endParaRPr lang="zh-CN" altLang="en-US" sz="1400" dirty="0">
                <a:latin typeface="微软雅黑" panose="020B0503020204020204" pitchFamily="34" charset="-122"/>
                <a:ea typeface="微软雅黑" panose="020B0503020204020204" pitchFamily="34" charset="-122"/>
              </a:endParaRPr>
            </a:p>
          </p:txBody>
        </p:sp>
        <p:sp>
          <p:nvSpPr>
            <p:cNvPr id="78" name="矩形 77"/>
            <p:cNvSpPr/>
            <p:nvPr/>
          </p:nvSpPr>
          <p:spPr>
            <a:xfrm>
              <a:off x="2614276" y="2799511"/>
              <a:ext cx="8037890" cy="381258"/>
            </a:xfrm>
            <a:prstGeom prst="rect">
              <a:avLst/>
            </a:prstGeom>
          </p:spPr>
          <p:txBody>
            <a:bodyPr wrap="square">
              <a:spAutoFit/>
            </a:bodyPr>
            <a:lstStyle/>
            <a:p>
              <a:pPr>
                <a:lnSpc>
                  <a:spcPct val="130000"/>
                </a:lnSpc>
              </a:pPr>
              <a:r>
                <a:rPr lang="zh-CN" altLang="zh-CN" sz="1400" dirty="0"/>
                <a:t>作为小字辈，倒茶、斟酒之类，多做无碍</a:t>
              </a:r>
              <a:endParaRPr lang="zh-CN" altLang="en-US" sz="1400" dirty="0">
                <a:solidFill>
                  <a:schemeClr val="tx1">
                    <a:lumMod val="85000"/>
                    <a:lumOff val="15000"/>
                  </a:schemeClr>
                </a:solidFill>
              </a:endParaRPr>
            </a:p>
          </p:txBody>
        </p:sp>
        <p:cxnSp>
          <p:nvCxnSpPr>
            <p:cNvPr id="80" name="直接连接符 79"/>
            <p:cNvCxnSpPr/>
            <p:nvPr/>
          </p:nvCxnSpPr>
          <p:spPr>
            <a:xfrm>
              <a:off x="1941921" y="3558137"/>
              <a:ext cx="465698" cy="0"/>
            </a:xfrm>
            <a:prstGeom prst="line">
              <a:avLst/>
            </a:prstGeom>
            <a:ln>
              <a:solidFill>
                <a:srgbClr val="00A1D8"/>
              </a:solidFill>
              <a:tailEnd type="oval" w="lg" len="lg"/>
            </a:ln>
          </p:spPr>
          <p:style>
            <a:lnRef idx="1">
              <a:schemeClr val="accent1"/>
            </a:lnRef>
            <a:fillRef idx="0">
              <a:schemeClr val="accent1"/>
            </a:fillRef>
            <a:effectRef idx="0">
              <a:schemeClr val="accent1"/>
            </a:effectRef>
            <a:fontRef idx="minor">
              <a:schemeClr val="tx1"/>
            </a:fontRef>
          </p:style>
        </p:cxnSp>
        <p:sp>
          <p:nvSpPr>
            <p:cNvPr id="81" name="椭圆 80"/>
            <p:cNvSpPr/>
            <p:nvPr/>
          </p:nvSpPr>
          <p:spPr>
            <a:xfrm>
              <a:off x="1489689" y="3311392"/>
              <a:ext cx="493490" cy="493490"/>
            </a:xfrm>
            <a:prstGeom prst="ellipse">
              <a:avLst/>
            </a:prstGeom>
            <a:solidFill>
              <a:srgbClr val="00A1D8"/>
            </a:solidFill>
            <a:ln w="5715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zh-CN" sz="1400" dirty="0">
                  <a:latin typeface="微软雅黑" panose="020B0503020204020204" pitchFamily="34" charset="-122"/>
                  <a:ea typeface="微软雅黑" panose="020B0503020204020204" pitchFamily="34" charset="-122"/>
                </a:rPr>
                <a:t>(13)</a:t>
              </a:r>
              <a:endParaRPr lang="zh-CN" altLang="en-US" sz="1400" dirty="0">
                <a:latin typeface="微软雅黑" panose="020B0503020204020204" pitchFamily="34" charset="-122"/>
                <a:ea typeface="微软雅黑" panose="020B0503020204020204" pitchFamily="34" charset="-122"/>
              </a:endParaRPr>
            </a:p>
          </p:txBody>
        </p:sp>
        <p:sp>
          <p:nvSpPr>
            <p:cNvPr id="82" name="矩形 81"/>
            <p:cNvSpPr/>
            <p:nvPr/>
          </p:nvSpPr>
          <p:spPr>
            <a:xfrm>
              <a:off x="2614276" y="3352650"/>
              <a:ext cx="8037890" cy="652486"/>
            </a:xfrm>
            <a:prstGeom prst="rect">
              <a:avLst/>
            </a:prstGeom>
          </p:spPr>
          <p:txBody>
            <a:bodyPr wrap="square">
              <a:spAutoFit/>
            </a:bodyPr>
            <a:lstStyle/>
            <a:p>
              <a:pPr>
                <a:lnSpc>
                  <a:spcPct val="130000"/>
                </a:lnSpc>
              </a:pPr>
              <a:r>
                <a:rPr lang="zh-CN" altLang="zh-CN" sz="1400" dirty="0"/>
                <a:t>在正式会客或交流中</a:t>
              </a:r>
              <a:r>
                <a:rPr lang="en-US" altLang="zh-CN" sz="1400" dirty="0"/>
                <a:t>(</a:t>
              </a:r>
              <a:r>
                <a:rPr lang="zh-CN" altLang="zh-CN" sz="1400" dirty="0"/>
                <a:t>包括宴席上，尤其会议桌上</a:t>
              </a:r>
              <a:r>
                <a:rPr lang="en-US" altLang="zh-CN" sz="1400" dirty="0"/>
                <a:t>)</a:t>
              </a:r>
              <a:r>
                <a:rPr lang="zh-CN" altLang="zh-CN" sz="1400" dirty="0"/>
                <a:t>，不要玩手机</a:t>
              </a:r>
              <a:r>
                <a:rPr lang="en-US" altLang="zh-CN" sz="1400" dirty="0"/>
                <a:t>(</a:t>
              </a:r>
              <a:r>
                <a:rPr lang="zh-CN" altLang="zh-CN" sz="1400" dirty="0"/>
                <a:t>包括发短信</a:t>
              </a:r>
              <a:r>
                <a:rPr lang="en-US" altLang="zh-CN" sz="1400" dirty="0"/>
                <a:t>)</a:t>
              </a:r>
              <a:r>
                <a:rPr lang="zh-CN" altLang="zh-CN" sz="1400" dirty="0"/>
                <a:t>，不得已要用手机，也应离席并向主持人或身边人示意致歉</a:t>
              </a:r>
              <a:endParaRPr lang="zh-CN" altLang="en-US" sz="1400" dirty="0">
                <a:solidFill>
                  <a:schemeClr val="tx1">
                    <a:lumMod val="85000"/>
                    <a:lumOff val="15000"/>
                  </a:schemeClr>
                </a:solidFill>
              </a:endParaRPr>
            </a:p>
          </p:txBody>
        </p:sp>
        <p:cxnSp>
          <p:nvCxnSpPr>
            <p:cNvPr id="84" name="直接连接符 83"/>
            <p:cNvCxnSpPr/>
            <p:nvPr/>
          </p:nvCxnSpPr>
          <p:spPr>
            <a:xfrm>
              <a:off x="1941921" y="4134524"/>
              <a:ext cx="465698" cy="0"/>
            </a:xfrm>
            <a:prstGeom prst="line">
              <a:avLst/>
            </a:prstGeom>
            <a:ln>
              <a:solidFill>
                <a:srgbClr val="00A1D8"/>
              </a:solidFill>
              <a:tailEnd type="oval" w="lg" len="lg"/>
            </a:ln>
          </p:spPr>
          <p:style>
            <a:lnRef idx="1">
              <a:schemeClr val="accent1"/>
            </a:lnRef>
            <a:fillRef idx="0">
              <a:schemeClr val="accent1"/>
            </a:fillRef>
            <a:effectRef idx="0">
              <a:schemeClr val="accent1"/>
            </a:effectRef>
            <a:fontRef idx="minor">
              <a:schemeClr val="tx1"/>
            </a:fontRef>
          </p:style>
        </p:cxnSp>
        <p:sp>
          <p:nvSpPr>
            <p:cNvPr id="85" name="椭圆 84"/>
            <p:cNvSpPr/>
            <p:nvPr/>
          </p:nvSpPr>
          <p:spPr>
            <a:xfrm>
              <a:off x="1489689" y="3887779"/>
              <a:ext cx="493490" cy="493490"/>
            </a:xfrm>
            <a:prstGeom prst="ellipse">
              <a:avLst/>
            </a:prstGeom>
            <a:solidFill>
              <a:srgbClr val="00A1D8"/>
            </a:solidFill>
            <a:ln w="5715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zh-CN" sz="1400" dirty="0">
                  <a:latin typeface="微软雅黑" panose="020B0503020204020204" pitchFamily="34" charset="-122"/>
                  <a:ea typeface="微软雅黑" panose="020B0503020204020204" pitchFamily="34" charset="-122"/>
                </a:rPr>
                <a:t>(14)</a:t>
              </a:r>
              <a:endParaRPr lang="zh-CN" altLang="en-US" sz="1400" dirty="0">
                <a:latin typeface="微软雅黑" panose="020B0503020204020204" pitchFamily="34" charset="-122"/>
                <a:ea typeface="微软雅黑" panose="020B0503020204020204" pitchFamily="34" charset="-122"/>
              </a:endParaRPr>
            </a:p>
          </p:txBody>
        </p:sp>
        <p:sp>
          <p:nvSpPr>
            <p:cNvPr id="86" name="矩形 85"/>
            <p:cNvSpPr/>
            <p:nvPr/>
          </p:nvSpPr>
          <p:spPr>
            <a:xfrm>
              <a:off x="2614276" y="3929037"/>
              <a:ext cx="8037890" cy="652486"/>
            </a:xfrm>
            <a:prstGeom prst="rect">
              <a:avLst/>
            </a:prstGeom>
          </p:spPr>
          <p:txBody>
            <a:bodyPr wrap="square">
              <a:spAutoFit/>
            </a:bodyPr>
            <a:lstStyle/>
            <a:p>
              <a:pPr>
                <a:lnSpc>
                  <a:spcPct val="130000"/>
                </a:lnSpc>
              </a:pPr>
              <a:r>
                <a:rPr lang="zh-CN" altLang="zh-CN" sz="1400" dirty="0"/>
                <a:t>咳嗽、打喷嚏、擦口鼻、弹衣上脏物之类，尽可能背身过去处理，假如动作过大又来得及，可离席处理，之后轻声致歉或以微笑示意</a:t>
              </a:r>
              <a:endParaRPr lang="zh-CN" altLang="en-US" sz="1400" dirty="0">
                <a:solidFill>
                  <a:schemeClr val="tx1">
                    <a:lumMod val="85000"/>
                    <a:lumOff val="15000"/>
                  </a:schemeClr>
                </a:solidFill>
              </a:endParaRPr>
            </a:p>
          </p:txBody>
        </p:sp>
        <p:cxnSp>
          <p:nvCxnSpPr>
            <p:cNvPr id="88" name="直接连接符 87"/>
            <p:cNvCxnSpPr/>
            <p:nvPr/>
          </p:nvCxnSpPr>
          <p:spPr>
            <a:xfrm>
              <a:off x="1941921" y="4702024"/>
              <a:ext cx="465698" cy="0"/>
            </a:xfrm>
            <a:prstGeom prst="line">
              <a:avLst/>
            </a:prstGeom>
            <a:ln>
              <a:solidFill>
                <a:srgbClr val="00A1D8"/>
              </a:solidFill>
              <a:tailEnd type="oval" w="lg" len="lg"/>
            </a:ln>
          </p:spPr>
          <p:style>
            <a:lnRef idx="1">
              <a:schemeClr val="accent1"/>
            </a:lnRef>
            <a:fillRef idx="0">
              <a:schemeClr val="accent1"/>
            </a:fillRef>
            <a:effectRef idx="0">
              <a:schemeClr val="accent1"/>
            </a:effectRef>
            <a:fontRef idx="minor">
              <a:schemeClr val="tx1"/>
            </a:fontRef>
          </p:style>
        </p:cxnSp>
        <p:sp>
          <p:nvSpPr>
            <p:cNvPr id="89" name="椭圆 88"/>
            <p:cNvSpPr/>
            <p:nvPr/>
          </p:nvSpPr>
          <p:spPr>
            <a:xfrm>
              <a:off x="1489689" y="4455279"/>
              <a:ext cx="493490" cy="493490"/>
            </a:xfrm>
            <a:prstGeom prst="ellipse">
              <a:avLst/>
            </a:prstGeom>
            <a:solidFill>
              <a:srgbClr val="00A1D8"/>
            </a:solidFill>
            <a:ln w="5715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zh-CN" sz="1400" dirty="0">
                  <a:latin typeface="微软雅黑" panose="020B0503020204020204" pitchFamily="34" charset="-122"/>
                  <a:ea typeface="微软雅黑" panose="020B0503020204020204" pitchFamily="34" charset="-122"/>
                </a:rPr>
                <a:t>(15)</a:t>
              </a:r>
              <a:endParaRPr lang="zh-CN" altLang="en-US" sz="1400" dirty="0">
                <a:latin typeface="微软雅黑" panose="020B0503020204020204" pitchFamily="34" charset="-122"/>
                <a:ea typeface="微软雅黑" panose="020B0503020204020204" pitchFamily="34" charset="-122"/>
              </a:endParaRPr>
            </a:p>
          </p:txBody>
        </p:sp>
        <p:sp>
          <p:nvSpPr>
            <p:cNvPr id="90" name="矩形 89"/>
            <p:cNvSpPr/>
            <p:nvPr/>
          </p:nvSpPr>
          <p:spPr>
            <a:xfrm>
              <a:off x="2614276" y="4496537"/>
              <a:ext cx="8037890" cy="372410"/>
            </a:xfrm>
            <a:prstGeom prst="rect">
              <a:avLst/>
            </a:prstGeom>
          </p:spPr>
          <p:txBody>
            <a:bodyPr wrap="square">
              <a:spAutoFit/>
            </a:bodyPr>
            <a:lstStyle/>
            <a:p>
              <a:pPr>
                <a:lnSpc>
                  <a:spcPct val="130000"/>
                </a:lnSpc>
              </a:pPr>
              <a:r>
                <a:rPr lang="zh-CN" altLang="zh-CN" sz="1400" dirty="0"/>
                <a:t>客人有抽烟习惯，不要表现出不习惯，但可以健康理由建议少抽，如戒烟场合，则提示其换至吸烟室</a:t>
              </a:r>
              <a:endParaRPr lang="zh-CN" altLang="en-US" sz="1400" dirty="0">
                <a:solidFill>
                  <a:schemeClr val="tx1">
                    <a:lumMod val="85000"/>
                    <a:lumOff val="15000"/>
                  </a:schemeClr>
                </a:solidFill>
              </a:endParaRPr>
            </a:p>
          </p:txBody>
        </p:sp>
        <p:cxnSp>
          <p:nvCxnSpPr>
            <p:cNvPr id="92" name="直接连接符 91"/>
            <p:cNvCxnSpPr/>
            <p:nvPr/>
          </p:nvCxnSpPr>
          <p:spPr>
            <a:xfrm>
              <a:off x="1941921" y="5237202"/>
              <a:ext cx="465698" cy="0"/>
            </a:xfrm>
            <a:prstGeom prst="line">
              <a:avLst/>
            </a:prstGeom>
            <a:ln>
              <a:solidFill>
                <a:srgbClr val="00A1D8"/>
              </a:solidFill>
              <a:tailEnd type="oval" w="lg" len="lg"/>
            </a:ln>
          </p:spPr>
          <p:style>
            <a:lnRef idx="1">
              <a:schemeClr val="accent1"/>
            </a:lnRef>
            <a:fillRef idx="0">
              <a:schemeClr val="accent1"/>
            </a:fillRef>
            <a:effectRef idx="0">
              <a:schemeClr val="accent1"/>
            </a:effectRef>
            <a:fontRef idx="minor">
              <a:schemeClr val="tx1"/>
            </a:fontRef>
          </p:style>
        </p:cxnSp>
        <p:sp>
          <p:nvSpPr>
            <p:cNvPr id="93" name="椭圆 92"/>
            <p:cNvSpPr/>
            <p:nvPr/>
          </p:nvSpPr>
          <p:spPr>
            <a:xfrm>
              <a:off x="1489689" y="4990457"/>
              <a:ext cx="493490" cy="493490"/>
            </a:xfrm>
            <a:prstGeom prst="ellipse">
              <a:avLst/>
            </a:prstGeom>
            <a:solidFill>
              <a:srgbClr val="00A1D8"/>
            </a:solidFill>
            <a:ln w="5715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zh-CN" sz="1400" dirty="0">
                  <a:latin typeface="微软雅黑" panose="020B0503020204020204" pitchFamily="34" charset="-122"/>
                  <a:ea typeface="微软雅黑" panose="020B0503020204020204" pitchFamily="34" charset="-122"/>
                </a:rPr>
                <a:t>(16)</a:t>
              </a:r>
              <a:endParaRPr lang="zh-CN" altLang="en-US" sz="1400" dirty="0">
                <a:latin typeface="微软雅黑" panose="020B0503020204020204" pitchFamily="34" charset="-122"/>
                <a:ea typeface="微软雅黑" panose="020B0503020204020204" pitchFamily="34" charset="-122"/>
              </a:endParaRPr>
            </a:p>
          </p:txBody>
        </p:sp>
        <p:sp>
          <p:nvSpPr>
            <p:cNvPr id="94" name="矩形 93"/>
            <p:cNvSpPr/>
            <p:nvPr/>
          </p:nvSpPr>
          <p:spPr>
            <a:xfrm>
              <a:off x="2614276" y="5031715"/>
              <a:ext cx="8037890" cy="345094"/>
            </a:xfrm>
            <a:prstGeom prst="rect">
              <a:avLst/>
            </a:prstGeom>
          </p:spPr>
          <p:txBody>
            <a:bodyPr wrap="square">
              <a:spAutoFit/>
            </a:bodyPr>
            <a:lstStyle/>
            <a:p>
              <a:pPr>
                <a:lnSpc>
                  <a:spcPct val="130000"/>
                </a:lnSpc>
              </a:pPr>
              <a:r>
                <a:rPr lang="zh-CN" altLang="zh-CN" sz="1400" dirty="0"/>
                <a:t>说话语速适中，不宜过快</a:t>
              </a:r>
              <a:r>
                <a:rPr lang="en-US" altLang="zh-CN" sz="1400" dirty="0"/>
                <a:t>;</a:t>
              </a:r>
              <a:r>
                <a:rPr lang="zh-CN" altLang="zh-CN" sz="1400" dirty="0"/>
                <a:t>与人交谈，应去掉一些学生化口语，比如“然后”，“再就是”等</a:t>
              </a:r>
              <a:endParaRPr lang="zh-CN" altLang="en-US" sz="1400" dirty="0">
                <a:solidFill>
                  <a:schemeClr val="tx1">
                    <a:lumMod val="85000"/>
                    <a:lumOff val="15000"/>
                  </a:schemeClr>
                </a:solidFill>
              </a:endParaRPr>
            </a:p>
          </p:txBody>
        </p:sp>
        <p:cxnSp>
          <p:nvCxnSpPr>
            <p:cNvPr id="96" name="直接连接符 95"/>
            <p:cNvCxnSpPr/>
            <p:nvPr/>
          </p:nvCxnSpPr>
          <p:spPr>
            <a:xfrm>
              <a:off x="1941921" y="5786322"/>
              <a:ext cx="465698" cy="0"/>
            </a:xfrm>
            <a:prstGeom prst="line">
              <a:avLst/>
            </a:prstGeom>
            <a:ln>
              <a:solidFill>
                <a:srgbClr val="00A1D8"/>
              </a:solidFill>
              <a:tailEnd type="oval" w="lg" len="lg"/>
            </a:ln>
          </p:spPr>
          <p:style>
            <a:lnRef idx="1">
              <a:schemeClr val="accent1"/>
            </a:lnRef>
            <a:fillRef idx="0">
              <a:schemeClr val="accent1"/>
            </a:fillRef>
            <a:effectRef idx="0">
              <a:schemeClr val="accent1"/>
            </a:effectRef>
            <a:fontRef idx="minor">
              <a:schemeClr val="tx1"/>
            </a:fontRef>
          </p:style>
        </p:cxnSp>
        <p:sp>
          <p:nvSpPr>
            <p:cNvPr id="97" name="椭圆 96"/>
            <p:cNvSpPr/>
            <p:nvPr/>
          </p:nvSpPr>
          <p:spPr>
            <a:xfrm>
              <a:off x="1489689" y="5539577"/>
              <a:ext cx="493490" cy="493490"/>
            </a:xfrm>
            <a:prstGeom prst="ellipse">
              <a:avLst/>
            </a:prstGeom>
            <a:solidFill>
              <a:srgbClr val="00A1D8"/>
            </a:solidFill>
            <a:ln w="5715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zh-CN" sz="1400" dirty="0">
                  <a:latin typeface="微软雅黑" panose="020B0503020204020204" pitchFamily="34" charset="-122"/>
                  <a:ea typeface="微软雅黑" panose="020B0503020204020204" pitchFamily="34" charset="-122"/>
                </a:rPr>
                <a:t>(17)</a:t>
              </a:r>
              <a:endParaRPr lang="zh-CN" altLang="en-US" sz="1400" dirty="0">
                <a:latin typeface="微软雅黑" panose="020B0503020204020204" pitchFamily="34" charset="-122"/>
                <a:ea typeface="微软雅黑" panose="020B0503020204020204" pitchFamily="34" charset="-122"/>
              </a:endParaRPr>
            </a:p>
          </p:txBody>
        </p:sp>
        <p:sp>
          <p:nvSpPr>
            <p:cNvPr id="98" name="矩形 97"/>
            <p:cNvSpPr/>
            <p:nvPr/>
          </p:nvSpPr>
          <p:spPr>
            <a:xfrm>
              <a:off x="2614276" y="5580835"/>
              <a:ext cx="8037890" cy="345094"/>
            </a:xfrm>
            <a:prstGeom prst="rect">
              <a:avLst/>
            </a:prstGeom>
          </p:spPr>
          <p:txBody>
            <a:bodyPr wrap="square">
              <a:spAutoFit/>
            </a:bodyPr>
            <a:lstStyle/>
            <a:p>
              <a:pPr>
                <a:lnSpc>
                  <a:spcPct val="130000"/>
                </a:lnSpc>
              </a:pPr>
              <a:r>
                <a:rPr lang="zh-CN" altLang="zh-CN" sz="1400" dirty="0"/>
                <a:t>说话可以手势助之，但幅度不宜过大，比如挥手不过头，横摆不过肩宽</a:t>
              </a:r>
              <a:endParaRPr lang="zh-CN" altLang="en-US" sz="1400" dirty="0">
                <a:solidFill>
                  <a:schemeClr val="tx1">
                    <a:lumMod val="85000"/>
                    <a:lumOff val="15000"/>
                  </a:schemeClr>
                </a:solidFill>
              </a:endParaRPr>
            </a:p>
          </p:txBody>
        </p:sp>
      </p:grpSp>
      <p:sp>
        <p:nvSpPr>
          <p:cNvPr id="100" name="圆角矩形 99"/>
          <p:cNvSpPr/>
          <p:nvPr/>
        </p:nvSpPr>
        <p:spPr>
          <a:xfrm>
            <a:off x="3807325" y="6294474"/>
            <a:ext cx="4577351" cy="455304"/>
          </a:xfrm>
          <a:prstGeom prst="roundRect">
            <a:avLst>
              <a:gd name="adj" fmla="val 50000"/>
            </a:avLst>
          </a:prstGeom>
          <a:noFill/>
          <a:ln w="0">
            <a:solidFill>
              <a:schemeClr val="tx1">
                <a:lumMod val="65000"/>
                <a:lumOff val="35000"/>
              </a:schemeClr>
            </a:solidFill>
          </a:ln>
          <a:effectLst>
            <a:outerShdw blurRad="444500" dist="254000" dir="8100000" sx="71000" sy="71000" algn="tr"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200" dirty="0">
                <a:solidFill>
                  <a:schemeClr val="tx1">
                    <a:lumMod val="65000"/>
                    <a:lumOff val="35000"/>
                  </a:schemeClr>
                </a:solidFill>
                <a:sym typeface="+mn-lt"/>
              </a:rPr>
              <a:t>3  </a:t>
            </a:r>
            <a:r>
              <a:rPr lang="zh-CN" altLang="en-US" sz="2200" dirty="0">
                <a:solidFill>
                  <a:schemeClr val="tx1">
                    <a:lumMod val="65000"/>
                    <a:lumOff val="35000"/>
                  </a:schemeClr>
                </a:solidFill>
                <a:sym typeface="+mn-lt"/>
              </a:rPr>
              <a:t>个人礼仪（待人接物）</a:t>
            </a:r>
          </a:p>
        </p:txBody>
      </p:sp>
    </p:spTree>
  </p:cSld>
  <p:clrMapOvr>
    <a:masterClrMapping/>
  </p:clrMapOvr>
  <p:transition spd="slow" advTm="2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1+#ppt_w/2"/>
                                          </p:val>
                                        </p:tav>
                                        <p:tav tm="100000">
                                          <p:val>
                                            <p:strVal val="#ppt_x"/>
                                          </p:val>
                                        </p:tav>
                                      </p:tavLst>
                                    </p:anim>
                                    <p:anim calcmode="lin" valueType="num">
                                      <p:cBhvr additive="base">
                                        <p:cTn id="8" dur="500" fill="hold"/>
                                        <p:tgtEl>
                                          <p:spTgt spid="1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0-#ppt_w/2"/>
                                          </p:val>
                                        </p:tav>
                                        <p:tav tm="100000">
                                          <p:val>
                                            <p:strVal val="#ppt_x"/>
                                          </p:val>
                                        </p:tav>
                                      </p:tavLst>
                                    </p:anim>
                                    <p:anim calcmode="lin" valueType="num">
                                      <p:cBhvr additive="base">
                                        <p:cTn id="13"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489689" y="1221861"/>
            <a:ext cx="9162477" cy="4498694"/>
            <a:chOff x="1489689" y="1221861"/>
            <a:chExt cx="9162477" cy="4498694"/>
          </a:xfrm>
        </p:grpSpPr>
        <p:cxnSp>
          <p:nvCxnSpPr>
            <p:cNvPr id="58" name="直接连接符 57"/>
            <p:cNvCxnSpPr/>
            <p:nvPr/>
          </p:nvCxnSpPr>
          <p:spPr>
            <a:xfrm>
              <a:off x="1941921" y="1468606"/>
              <a:ext cx="465698" cy="0"/>
            </a:xfrm>
            <a:prstGeom prst="line">
              <a:avLst/>
            </a:prstGeom>
            <a:ln>
              <a:solidFill>
                <a:srgbClr val="00A1D8"/>
              </a:solidFill>
              <a:tailEnd type="oval" w="lg" len="lg"/>
            </a:ln>
          </p:spPr>
          <p:style>
            <a:lnRef idx="1">
              <a:schemeClr val="accent1"/>
            </a:lnRef>
            <a:fillRef idx="0">
              <a:schemeClr val="accent1"/>
            </a:fillRef>
            <a:effectRef idx="0">
              <a:schemeClr val="accent1"/>
            </a:effectRef>
            <a:fontRef idx="minor">
              <a:schemeClr val="tx1"/>
            </a:fontRef>
          </p:style>
        </p:cxnSp>
        <p:sp>
          <p:nvSpPr>
            <p:cNvPr id="69" name="椭圆 68"/>
            <p:cNvSpPr/>
            <p:nvPr/>
          </p:nvSpPr>
          <p:spPr>
            <a:xfrm>
              <a:off x="1489689" y="1221861"/>
              <a:ext cx="493490" cy="493490"/>
            </a:xfrm>
            <a:prstGeom prst="ellipse">
              <a:avLst/>
            </a:prstGeom>
            <a:solidFill>
              <a:srgbClr val="00A1D8"/>
            </a:solidFill>
            <a:ln w="5715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zh-CN" sz="1400" dirty="0">
                  <a:latin typeface="微软雅黑" panose="020B0503020204020204" pitchFamily="34" charset="-122"/>
                  <a:ea typeface="微软雅黑" panose="020B0503020204020204" pitchFamily="34" charset="-122"/>
                </a:rPr>
                <a:t>(18)</a:t>
              </a:r>
              <a:endParaRPr lang="zh-CN" altLang="en-US" sz="1400" dirty="0">
                <a:latin typeface="微软雅黑" panose="020B0503020204020204" pitchFamily="34" charset="-122"/>
                <a:ea typeface="微软雅黑" panose="020B0503020204020204" pitchFamily="34" charset="-122"/>
              </a:endParaRPr>
            </a:p>
          </p:txBody>
        </p:sp>
        <p:sp>
          <p:nvSpPr>
            <p:cNvPr id="70" name="矩形 69"/>
            <p:cNvSpPr/>
            <p:nvPr/>
          </p:nvSpPr>
          <p:spPr>
            <a:xfrm>
              <a:off x="2614276" y="1263119"/>
              <a:ext cx="8037890" cy="345094"/>
            </a:xfrm>
            <a:prstGeom prst="rect">
              <a:avLst/>
            </a:prstGeom>
          </p:spPr>
          <p:txBody>
            <a:bodyPr wrap="square">
              <a:spAutoFit/>
            </a:bodyPr>
            <a:lstStyle/>
            <a:p>
              <a:pPr>
                <a:lnSpc>
                  <a:spcPct val="130000"/>
                </a:lnSpc>
              </a:pPr>
              <a:r>
                <a:rPr lang="zh-CN" altLang="zh-CN" sz="1400" dirty="0"/>
                <a:t>对话中或陪客时，如因专业不对口或知识结构不具备，可以少说话，但不可缺少会意地点头和微笑</a:t>
              </a:r>
              <a:endParaRPr lang="zh-CN" altLang="en-US" sz="1400" dirty="0">
                <a:solidFill>
                  <a:schemeClr val="tx1">
                    <a:lumMod val="85000"/>
                    <a:lumOff val="15000"/>
                  </a:schemeClr>
                </a:solidFill>
              </a:endParaRPr>
            </a:p>
          </p:txBody>
        </p:sp>
        <p:cxnSp>
          <p:nvCxnSpPr>
            <p:cNvPr id="72" name="直接连接符 71"/>
            <p:cNvCxnSpPr/>
            <p:nvPr/>
          </p:nvCxnSpPr>
          <p:spPr>
            <a:xfrm>
              <a:off x="1941921" y="2051243"/>
              <a:ext cx="465698" cy="0"/>
            </a:xfrm>
            <a:prstGeom prst="line">
              <a:avLst/>
            </a:prstGeom>
            <a:ln>
              <a:solidFill>
                <a:srgbClr val="00A1D8"/>
              </a:solidFill>
              <a:tailEnd type="oval" w="lg" len="lg"/>
            </a:ln>
          </p:spPr>
          <p:style>
            <a:lnRef idx="1">
              <a:schemeClr val="accent1"/>
            </a:lnRef>
            <a:fillRef idx="0">
              <a:schemeClr val="accent1"/>
            </a:fillRef>
            <a:effectRef idx="0">
              <a:schemeClr val="accent1"/>
            </a:effectRef>
            <a:fontRef idx="minor">
              <a:schemeClr val="tx1"/>
            </a:fontRef>
          </p:style>
        </p:cxnSp>
        <p:sp>
          <p:nvSpPr>
            <p:cNvPr id="73" name="椭圆 72"/>
            <p:cNvSpPr/>
            <p:nvPr/>
          </p:nvSpPr>
          <p:spPr>
            <a:xfrm>
              <a:off x="1489689" y="1804498"/>
              <a:ext cx="493490" cy="493490"/>
            </a:xfrm>
            <a:prstGeom prst="ellipse">
              <a:avLst/>
            </a:prstGeom>
            <a:solidFill>
              <a:srgbClr val="00A1D8"/>
            </a:solidFill>
            <a:ln w="5715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zh-CN" sz="1400" dirty="0">
                  <a:latin typeface="微软雅黑" panose="020B0503020204020204" pitchFamily="34" charset="-122"/>
                  <a:ea typeface="微软雅黑" panose="020B0503020204020204" pitchFamily="34" charset="-122"/>
                </a:rPr>
                <a:t>(19)</a:t>
              </a:r>
              <a:endParaRPr lang="zh-CN" altLang="en-US" sz="1400" dirty="0">
                <a:latin typeface="微软雅黑" panose="020B0503020204020204" pitchFamily="34" charset="-122"/>
                <a:ea typeface="微软雅黑" panose="020B0503020204020204" pitchFamily="34" charset="-122"/>
              </a:endParaRPr>
            </a:p>
          </p:txBody>
        </p:sp>
        <p:sp>
          <p:nvSpPr>
            <p:cNvPr id="74" name="矩形 73"/>
            <p:cNvSpPr/>
            <p:nvPr/>
          </p:nvSpPr>
          <p:spPr>
            <a:xfrm>
              <a:off x="2614276" y="1881832"/>
              <a:ext cx="8037890" cy="345094"/>
            </a:xfrm>
            <a:prstGeom prst="rect">
              <a:avLst/>
            </a:prstGeom>
          </p:spPr>
          <p:txBody>
            <a:bodyPr wrap="square">
              <a:spAutoFit/>
            </a:bodyPr>
            <a:lstStyle/>
            <a:p>
              <a:pPr>
                <a:lnSpc>
                  <a:spcPct val="130000"/>
                </a:lnSpc>
              </a:pPr>
              <a:r>
                <a:rPr lang="zh-CN" altLang="zh-CN" sz="1400" dirty="0"/>
                <a:t>对英语不好的交流对象，最好不要插入英文单词，实在必用也当随之译出中文</a:t>
              </a:r>
              <a:endParaRPr lang="zh-CN" altLang="en-US" sz="1400" dirty="0">
                <a:solidFill>
                  <a:schemeClr val="tx1">
                    <a:lumMod val="85000"/>
                    <a:lumOff val="15000"/>
                  </a:schemeClr>
                </a:solidFill>
              </a:endParaRPr>
            </a:p>
          </p:txBody>
        </p:sp>
        <p:cxnSp>
          <p:nvCxnSpPr>
            <p:cNvPr id="76" name="直接连接符 75"/>
            <p:cNvCxnSpPr/>
            <p:nvPr/>
          </p:nvCxnSpPr>
          <p:spPr>
            <a:xfrm>
              <a:off x="1941921" y="2594299"/>
              <a:ext cx="465698" cy="0"/>
            </a:xfrm>
            <a:prstGeom prst="line">
              <a:avLst/>
            </a:prstGeom>
            <a:ln>
              <a:solidFill>
                <a:srgbClr val="00A1D8"/>
              </a:solidFill>
              <a:tailEnd type="oval" w="lg" len="lg"/>
            </a:ln>
          </p:spPr>
          <p:style>
            <a:lnRef idx="1">
              <a:schemeClr val="accent1"/>
            </a:lnRef>
            <a:fillRef idx="0">
              <a:schemeClr val="accent1"/>
            </a:fillRef>
            <a:effectRef idx="0">
              <a:schemeClr val="accent1"/>
            </a:effectRef>
            <a:fontRef idx="minor">
              <a:schemeClr val="tx1"/>
            </a:fontRef>
          </p:style>
        </p:cxnSp>
        <p:sp>
          <p:nvSpPr>
            <p:cNvPr id="77" name="椭圆 76"/>
            <p:cNvSpPr/>
            <p:nvPr/>
          </p:nvSpPr>
          <p:spPr>
            <a:xfrm>
              <a:off x="1489689" y="2347554"/>
              <a:ext cx="493490" cy="493490"/>
            </a:xfrm>
            <a:prstGeom prst="ellipse">
              <a:avLst/>
            </a:prstGeom>
            <a:solidFill>
              <a:srgbClr val="00A1D8"/>
            </a:solidFill>
            <a:ln w="5715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zh-CN" sz="1400" dirty="0">
                  <a:latin typeface="微软雅黑" panose="020B0503020204020204" pitchFamily="34" charset="-122"/>
                  <a:ea typeface="微软雅黑" panose="020B0503020204020204" pitchFamily="34" charset="-122"/>
                </a:rPr>
                <a:t>(20)</a:t>
              </a:r>
              <a:endParaRPr lang="zh-CN" altLang="en-US" sz="1400" dirty="0">
                <a:latin typeface="微软雅黑" panose="020B0503020204020204" pitchFamily="34" charset="-122"/>
                <a:ea typeface="微软雅黑" panose="020B0503020204020204" pitchFamily="34" charset="-122"/>
              </a:endParaRPr>
            </a:p>
          </p:txBody>
        </p:sp>
        <p:sp>
          <p:nvSpPr>
            <p:cNvPr id="78" name="矩形 77"/>
            <p:cNvSpPr/>
            <p:nvPr/>
          </p:nvSpPr>
          <p:spPr>
            <a:xfrm>
              <a:off x="2614276" y="2388812"/>
              <a:ext cx="8037890" cy="345094"/>
            </a:xfrm>
            <a:prstGeom prst="rect">
              <a:avLst/>
            </a:prstGeom>
          </p:spPr>
          <p:txBody>
            <a:bodyPr wrap="square">
              <a:spAutoFit/>
            </a:bodyPr>
            <a:lstStyle/>
            <a:p>
              <a:pPr>
                <a:lnSpc>
                  <a:spcPct val="130000"/>
                </a:lnSpc>
              </a:pPr>
              <a:r>
                <a:rPr lang="zh-CN" altLang="zh-CN" sz="1400" dirty="0"/>
                <a:t>客人交待事项，最好以纸笔记下</a:t>
              </a:r>
              <a:endParaRPr lang="zh-CN" altLang="en-US" sz="1400" dirty="0">
                <a:solidFill>
                  <a:schemeClr val="tx1">
                    <a:lumMod val="85000"/>
                    <a:lumOff val="15000"/>
                  </a:schemeClr>
                </a:solidFill>
              </a:endParaRPr>
            </a:p>
          </p:txBody>
        </p:sp>
        <p:cxnSp>
          <p:nvCxnSpPr>
            <p:cNvPr id="80" name="直接连接符 79"/>
            <p:cNvCxnSpPr/>
            <p:nvPr/>
          </p:nvCxnSpPr>
          <p:spPr>
            <a:xfrm>
              <a:off x="1941921" y="3147438"/>
              <a:ext cx="465698" cy="0"/>
            </a:xfrm>
            <a:prstGeom prst="line">
              <a:avLst/>
            </a:prstGeom>
            <a:ln>
              <a:solidFill>
                <a:srgbClr val="00A1D8"/>
              </a:solidFill>
              <a:tailEnd type="oval" w="lg" len="lg"/>
            </a:ln>
          </p:spPr>
          <p:style>
            <a:lnRef idx="1">
              <a:schemeClr val="accent1"/>
            </a:lnRef>
            <a:fillRef idx="0">
              <a:schemeClr val="accent1"/>
            </a:fillRef>
            <a:effectRef idx="0">
              <a:schemeClr val="accent1"/>
            </a:effectRef>
            <a:fontRef idx="minor">
              <a:schemeClr val="tx1"/>
            </a:fontRef>
          </p:style>
        </p:cxnSp>
        <p:sp>
          <p:nvSpPr>
            <p:cNvPr id="81" name="椭圆 80"/>
            <p:cNvSpPr/>
            <p:nvPr/>
          </p:nvSpPr>
          <p:spPr>
            <a:xfrm>
              <a:off x="1489689" y="2900693"/>
              <a:ext cx="493490" cy="493490"/>
            </a:xfrm>
            <a:prstGeom prst="ellipse">
              <a:avLst/>
            </a:prstGeom>
            <a:solidFill>
              <a:srgbClr val="00A1D8"/>
            </a:solidFill>
            <a:ln w="5715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zh-CN" sz="1400" dirty="0">
                  <a:latin typeface="微软雅黑" panose="020B0503020204020204" pitchFamily="34" charset="-122"/>
                  <a:ea typeface="微软雅黑" panose="020B0503020204020204" pitchFamily="34" charset="-122"/>
                </a:rPr>
                <a:t>(21)</a:t>
              </a:r>
              <a:endParaRPr lang="zh-CN" altLang="en-US" sz="1400" dirty="0">
                <a:latin typeface="微软雅黑" panose="020B0503020204020204" pitchFamily="34" charset="-122"/>
                <a:ea typeface="微软雅黑" panose="020B0503020204020204" pitchFamily="34" charset="-122"/>
              </a:endParaRPr>
            </a:p>
          </p:txBody>
        </p:sp>
        <p:sp>
          <p:nvSpPr>
            <p:cNvPr id="82" name="矩形 81"/>
            <p:cNvSpPr/>
            <p:nvPr/>
          </p:nvSpPr>
          <p:spPr>
            <a:xfrm>
              <a:off x="2614276" y="2941951"/>
              <a:ext cx="8037890" cy="345094"/>
            </a:xfrm>
            <a:prstGeom prst="rect">
              <a:avLst/>
            </a:prstGeom>
          </p:spPr>
          <p:txBody>
            <a:bodyPr wrap="square">
              <a:spAutoFit/>
            </a:bodyPr>
            <a:lstStyle/>
            <a:p>
              <a:pPr>
                <a:lnSpc>
                  <a:spcPct val="130000"/>
                </a:lnSpc>
              </a:pPr>
              <a:r>
                <a:rPr lang="zh-CN" altLang="zh-CN" sz="1400" dirty="0"/>
                <a:t>接待你的人如接待条件稍次，倒的茶水也一定要喝，虽然不一定喝完</a:t>
              </a:r>
              <a:endParaRPr lang="zh-CN" altLang="en-US" sz="1400" dirty="0">
                <a:solidFill>
                  <a:schemeClr val="tx1">
                    <a:lumMod val="85000"/>
                    <a:lumOff val="15000"/>
                  </a:schemeClr>
                </a:solidFill>
              </a:endParaRPr>
            </a:p>
          </p:txBody>
        </p:sp>
        <p:cxnSp>
          <p:nvCxnSpPr>
            <p:cNvPr id="84" name="直接连接符 83"/>
            <p:cNvCxnSpPr/>
            <p:nvPr/>
          </p:nvCxnSpPr>
          <p:spPr>
            <a:xfrm>
              <a:off x="1941921" y="3723825"/>
              <a:ext cx="465698" cy="0"/>
            </a:xfrm>
            <a:prstGeom prst="line">
              <a:avLst/>
            </a:prstGeom>
            <a:ln>
              <a:solidFill>
                <a:srgbClr val="00A1D8"/>
              </a:solidFill>
              <a:tailEnd type="oval" w="lg" len="lg"/>
            </a:ln>
          </p:spPr>
          <p:style>
            <a:lnRef idx="1">
              <a:schemeClr val="accent1"/>
            </a:lnRef>
            <a:fillRef idx="0">
              <a:schemeClr val="accent1"/>
            </a:fillRef>
            <a:effectRef idx="0">
              <a:schemeClr val="accent1"/>
            </a:effectRef>
            <a:fontRef idx="minor">
              <a:schemeClr val="tx1"/>
            </a:fontRef>
          </p:style>
        </p:cxnSp>
        <p:sp>
          <p:nvSpPr>
            <p:cNvPr id="85" name="椭圆 84"/>
            <p:cNvSpPr/>
            <p:nvPr/>
          </p:nvSpPr>
          <p:spPr>
            <a:xfrm>
              <a:off x="1489689" y="3477080"/>
              <a:ext cx="493490" cy="493490"/>
            </a:xfrm>
            <a:prstGeom prst="ellipse">
              <a:avLst/>
            </a:prstGeom>
            <a:solidFill>
              <a:srgbClr val="00A1D8"/>
            </a:solidFill>
            <a:ln w="5715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zh-CN" sz="1400" dirty="0">
                  <a:latin typeface="微软雅黑" panose="020B0503020204020204" pitchFamily="34" charset="-122"/>
                  <a:ea typeface="微软雅黑" panose="020B0503020204020204" pitchFamily="34" charset="-122"/>
                </a:rPr>
                <a:t>(22)</a:t>
              </a:r>
              <a:endParaRPr lang="zh-CN" altLang="en-US" sz="1400" dirty="0">
                <a:latin typeface="微软雅黑" panose="020B0503020204020204" pitchFamily="34" charset="-122"/>
                <a:ea typeface="微软雅黑" panose="020B0503020204020204" pitchFamily="34" charset="-122"/>
              </a:endParaRPr>
            </a:p>
          </p:txBody>
        </p:sp>
        <p:sp>
          <p:nvSpPr>
            <p:cNvPr id="86" name="矩形 85"/>
            <p:cNvSpPr/>
            <p:nvPr/>
          </p:nvSpPr>
          <p:spPr>
            <a:xfrm>
              <a:off x="2614276" y="3533304"/>
              <a:ext cx="8037890" cy="345094"/>
            </a:xfrm>
            <a:prstGeom prst="rect">
              <a:avLst/>
            </a:prstGeom>
          </p:spPr>
          <p:txBody>
            <a:bodyPr wrap="square">
              <a:spAutoFit/>
            </a:bodyPr>
            <a:lstStyle/>
            <a:p>
              <a:pPr>
                <a:lnSpc>
                  <a:spcPct val="130000"/>
                </a:lnSpc>
              </a:pPr>
              <a:r>
                <a:rPr lang="zh-CN" altLang="zh-CN" sz="1400" dirty="0"/>
                <a:t>任何情况，酒都可以不喝，但应有替代品，且应征得或说服主陪同意</a:t>
              </a:r>
              <a:endParaRPr lang="zh-CN" altLang="en-US" sz="1400" dirty="0">
                <a:solidFill>
                  <a:schemeClr val="tx1">
                    <a:lumMod val="85000"/>
                    <a:lumOff val="15000"/>
                  </a:schemeClr>
                </a:solidFill>
              </a:endParaRPr>
            </a:p>
          </p:txBody>
        </p:sp>
        <p:cxnSp>
          <p:nvCxnSpPr>
            <p:cNvPr id="88" name="直接连接符 87"/>
            <p:cNvCxnSpPr/>
            <p:nvPr/>
          </p:nvCxnSpPr>
          <p:spPr>
            <a:xfrm>
              <a:off x="1941921" y="4267575"/>
              <a:ext cx="465698" cy="0"/>
            </a:xfrm>
            <a:prstGeom prst="line">
              <a:avLst/>
            </a:prstGeom>
            <a:ln>
              <a:solidFill>
                <a:srgbClr val="00A1D8"/>
              </a:solidFill>
              <a:tailEnd type="oval" w="lg" len="lg"/>
            </a:ln>
          </p:spPr>
          <p:style>
            <a:lnRef idx="1">
              <a:schemeClr val="accent1"/>
            </a:lnRef>
            <a:fillRef idx="0">
              <a:schemeClr val="accent1"/>
            </a:fillRef>
            <a:effectRef idx="0">
              <a:schemeClr val="accent1"/>
            </a:effectRef>
            <a:fontRef idx="minor">
              <a:schemeClr val="tx1"/>
            </a:fontRef>
          </p:style>
        </p:cxnSp>
        <p:sp>
          <p:nvSpPr>
            <p:cNvPr id="89" name="椭圆 88"/>
            <p:cNvSpPr/>
            <p:nvPr/>
          </p:nvSpPr>
          <p:spPr>
            <a:xfrm>
              <a:off x="1489689" y="4020830"/>
              <a:ext cx="493490" cy="493490"/>
            </a:xfrm>
            <a:prstGeom prst="ellipse">
              <a:avLst/>
            </a:prstGeom>
            <a:solidFill>
              <a:srgbClr val="00A1D8"/>
            </a:solidFill>
            <a:ln w="5715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zh-CN" sz="1400" dirty="0">
                  <a:latin typeface="微软雅黑" panose="020B0503020204020204" pitchFamily="34" charset="-122"/>
                  <a:ea typeface="微软雅黑" panose="020B0503020204020204" pitchFamily="34" charset="-122"/>
                </a:rPr>
                <a:t>(23)</a:t>
              </a:r>
              <a:endParaRPr lang="zh-CN" altLang="en-US" sz="1400" dirty="0">
                <a:latin typeface="微软雅黑" panose="020B0503020204020204" pitchFamily="34" charset="-122"/>
                <a:ea typeface="微软雅黑" panose="020B0503020204020204" pitchFamily="34" charset="-122"/>
              </a:endParaRPr>
            </a:p>
          </p:txBody>
        </p:sp>
        <p:sp>
          <p:nvSpPr>
            <p:cNvPr id="90" name="矩形 89"/>
            <p:cNvSpPr/>
            <p:nvPr/>
          </p:nvSpPr>
          <p:spPr>
            <a:xfrm>
              <a:off x="2614276" y="4062088"/>
              <a:ext cx="8037890" cy="625171"/>
            </a:xfrm>
            <a:prstGeom prst="rect">
              <a:avLst/>
            </a:prstGeom>
          </p:spPr>
          <p:txBody>
            <a:bodyPr wrap="square">
              <a:spAutoFit/>
            </a:bodyPr>
            <a:lstStyle/>
            <a:p>
              <a:pPr>
                <a:lnSpc>
                  <a:spcPct val="130000"/>
                </a:lnSpc>
              </a:pPr>
              <a:r>
                <a:rPr lang="zh-CN" altLang="zh-CN" sz="1400" dirty="0"/>
                <a:t>如有跳舞场合，大方出场，谁都希望自己的朋友或客人是多才多艺的，但适可而止，切戒卖弄或“垄断”现场</a:t>
              </a:r>
              <a:endParaRPr lang="zh-CN" altLang="en-US" sz="1400" dirty="0">
                <a:solidFill>
                  <a:schemeClr val="tx1">
                    <a:lumMod val="85000"/>
                    <a:lumOff val="15000"/>
                  </a:schemeClr>
                </a:solidFill>
              </a:endParaRPr>
            </a:p>
          </p:txBody>
        </p:sp>
        <p:cxnSp>
          <p:nvCxnSpPr>
            <p:cNvPr id="37" name="直接连接符 36"/>
            <p:cNvCxnSpPr/>
            <p:nvPr/>
          </p:nvCxnSpPr>
          <p:spPr>
            <a:xfrm>
              <a:off x="1941921" y="4816727"/>
              <a:ext cx="465698" cy="0"/>
            </a:xfrm>
            <a:prstGeom prst="line">
              <a:avLst/>
            </a:prstGeom>
            <a:ln>
              <a:solidFill>
                <a:srgbClr val="00A1D8"/>
              </a:solidFill>
              <a:tailEnd type="oval" w="lg" len="lg"/>
            </a:ln>
          </p:spPr>
          <p:style>
            <a:lnRef idx="1">
              <a:schemeClr val="accent1"/>
            </a:lnRef>
            <a:fillRef idx="0">
              <a:schemeClr val="accent1"/>
            </a:fillRef>
            <a:effectRef idx="0">
              <a:schemeClr val="accent1"/>
            </a:effectRef>
            <a:fontRef idx="minor">
              <a:schemeClr val="tx1"/>
            </a:fontRef>
          </p:style>
        </p:cxnSp>
        <p:sp>
          <p:nvSpPr>
            <p:cNvPr id="38" name="椭圆 37"/>
            <p:cNvSpPr/>
            <p:nvPr/>
          </p:nvSpPr>
          <p:spPr>
            <a:xfrm>
              <a:off x="1489689" y="4569982"/>
              <a:ext cx="493490" cy="493490"/>
            </a:xfrm>
            <a:prstGeom prst="ellipse">
              <a:avLst/>
            </a:prstGeom>
            <a:solidFill>
              <a:srgbClr val="00A1D8"/>
            </a:solidFill>
            <a:ln w="5715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zh-CN" sz="1400" dirty="0">
                  <a:latin typeface="微软雅黑" panose="020B0503020204020204" pitchFamily="34" charset="-122"/>
                  <a:ea typeface="微软雅黑" panose="020B0503020204020204" pitchFamily="34" charset="-122"/>
                </a:rPr>
                <a:t>(24)</a:t>
              </a:r>
              <a:endParaRPr lang="zh-CN" altLang="en-US" sz="1400" dirty="0">
                <a:latin typeface="微软雅黑" panose="020B0503020204020204" pitchFamily="34" charset="-122"/>
                <a:ea typeface="微软雅黑" panose="020B0503020204020204" pitchFamily="34" charset="-122"/>
              </a:endParaRPr>
            </a:p>
          </p:txBody>
        </p:sp>
        <p:sp>
          <p:nvSpPr>
            <p:cNvPr id="39" name="矩形 38"/>
            <p:cNvSpPr/>
            <p:nvPr/>
          </p:nvSpPr>
          <p:spPr>
            <a:xfrm>
              <a:off x="2614276" y="4611240"/>
              <a:ext cx="8037890" cy="345094"/>
            </a:xfrm>
            <a:prstGeom prst="rect">
              <a:avLst/>
            </a:prstGeom>
          </p:spPr>
          <p:txBody>
            <a:bodyPr wrap="square">
              <a:spAutoFit/>
            </a:bodyPr>
            <a:lstStyle/>
            <a:p>
              <a:pPr>
                <a:lnSpc>
                  <a:spcPct val="130000"/>
                </a:lnSpc>
              </a:pPr>
              <a:r>
                <a:rPr lang="zh-CN" altLang="zh-CN" sz="1400" dirty="0"/>
                <a:t>受到对方的接待，离开后应于下飞机或下火车时向其报平安</a:t>
              </a:r>
              <a:endParaRPr lang="zh-CN" altLang="en-US" sz="1400" dirty="0">
                <a:solidFill>
                  <a:schemeClr val="tx1">
                    <a:lumMod val="85000"/>
                    <a:lumOff val="15000"/>
                  </a:schemeClr>
                </a:solidFill>
              </a:endParaRPr>
            </a:p>
          </p:txBody>
        </p:sp>
        <p:cxnSp>
          <p:nvCxnSpPr>
            <p:cNvPr id="41" name="直接连接符 40"/>
            <p:cNvCxnSpPr/>
            <p:nvPr/>
          </p:nvCxnSpPr>
          <p:spPr>
            <a:xfrm>
              <a:off x="1941921" y="5372366"/>
              <a:ext cx="465698" cy="0"/>
            </a:xfrm>
            <a:prstGeom prst="line">
              <a:avLst/>
            </a:prstGeom>
            <a:ln>
              <a:solidFill>
                <a:srgbClr val="00A1D8"/>
              </a:solidFill>
              <a:tailEnd type="oval" w="lg" len="lg"/>
            </a:ln>
          </p:spPr>
          <p:style>
            <a:lnRef idx="1">
              <a:schemeClr val="accent1"/>
            </a:lnRef>
            <a:fillRef idx="0">
              <a:schemeClr val="accent1"/>
            </a:fillRef>
            <a:effectRef idx="0">
              <a:schemeClr val="accent1"/>
            </a:effectRef>
            <a:fontRef idx="minor">
              <a:schemeClr val="tx1"/>
            </a:fontRef>
          </p:style>
        </p:cxnSp>
        <p:sp>
          <p:nvSpPr>
            <p:cNvPr id="42" name="椭圆 41"/>
            <p:cNvSpPr/>
            <p:nvPr/>
          </p:nvSpPr>
          <p:spPr>
            <a:xfrm>
              <a:off x="1489689" y="5125621"/>
              <a:ext cx="493490" cy="493490"/>
            </a:xfrm>
            <a:prstGeom prst="ellipse">
              <a:avLst/>
            </a:prstGeom>
            <a:solidFill>
              <a:srgbClr val="00A1D8"/>
            </a:solidFill>
            <a:ln w="5715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zh-CN" sz="1400" dirty="0">
                  <a:latin typeface="微软雅黑" panose="020B0503020204020204" pitchFamily="34" charset="-122"/>
                  <a:ea typeface="微软雅黑" panose="020B0503020204020204" pitchFamily="34" charset="-122"/>
                </a:rPr>
                <a:t>(25)</a:t>
              </a:r>
              <a:endParaRPr lang="zh-CN" altLang="en-US" sz="1400" dirty="0">
                <a:latin typeface="微软雅黑" panose="020B0503020204020204" pitchFamily="34" charset="-122"/>
                <a:ea typeface="微软雅黑" panose="020B0503020204020204" pitchFamily="34" charset="-122"/>
              </a:endParaRPr>
            </a:p>
          </p:txBody>
        </p:sp>
        <p:sp>
          <p:nvSpPr>
            <p:cNvPr id="43" name="矩形 42"/>
            <p:cNvSpPr/>
            <p:nvPr/>
          </p:nvSpPr>
          <p:spPr>
            <a:xfrm>
              <a:off x="2614276" y="5095384"/>
              <a:ext cx="8037890" cy="625171"/>
            </a:xfrm>
            <a:prstGeom prst="rect">
              <a:avLst/>
            </a:prstGeom>
          </p:spPr>
          <p:txBody>
            <a:bodyPr wrap="square">
              <a:spAutoFit/>
            </a:bodyPr>
            <a:lstStyle/>
            <a:p>
              <a:pPr>
                <a:lnSpc>
                  <a:spcPct val="130000"/>
                </a:lnSpc>
              </a:pPr>
              <a:r>
                <a:rPr lang="zh-CN" altLang="zh-CN" sz="1400" dirty="0"/>
                <a:t>对客人的劝诫、建议或批评，事中表示接受，事后如可能应以短信之类方式向其表示感谢或言明自己进一步的理解</a:t>
              </a:r>
              <a:endParaRPr lang="zh-CN" altLang="en-US" sz="1400" dirty="0">
                <a:solidFill>
                  <a:schemeClr val="tx1">
                    <a:lumMod val="85000"/>
                    <a:lumOff val="15000"/>
                  </a:schemeClr>
                </a:solidFill>
              </a:endParaRPr>
            </a:p>
          </p:txBody>
        </p:sp>
      </p:grpSp>
      <p:sp>
        <p:nvSpPr>
          <p:cNvPr id="46" name="圆角矩形 45"/>
          <p:cNvSpPr/>
          <p:nvPr/>
        </p:nvSpPr>
        <p:spPr>
          <a:xfrm>
            <a:off x="3660352" y="392094"/>
            <a:ext cx="4871297" cy="402844"/>
          </a:xfrm>
          <a:prstGeom prst="roundRect">
            <a:avLst>
              <a:gd name="adj" fmla="val 50000"/>
            </a:avLst>
          </a:prstGeom>
          <a:gradFill>
            <a:gsLst>
              <a:gs pos="0">
                <a:srgbClr val="067FC9"/>
              </a:gs>
              <a:gs pos="100000">
                <a:srgbClr val="00B2CA"/>
              </a:gs>
            </a:gsLst>
            <a:lin ang="27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4400" eaLnBrk="0" fontAlgn="base" hangingPunct="0">
              <a:spcBef>
                <a:spcPct val="0"/>
              </a:spcBef>
              <a:spcAft>
                <a:spcPct val="0"/>
              </a:spcAft>
            </a:pPr>
            <a:r>
              <a:rPr lang="en-US" altLang="zh-CN" sz="2000" dirty="0">
                <a:solidFill>
                  <a:schemeClr val="bg1"/>
                </a:solidFill>
                <a:latin typeface="+mj-ea"/>
                <a:ea typeface="+mj-ea"/>
                <a:cs typeface="Times New Roman" panose="02020603050405020304" pitchFamily="18" charset="0"/>
              </a:rPr>
              <a:t>3.1  </a:t>
            </a:r>
            <a:r>
              <a:rPr lang="zh-CN" altLang="en-US" sz="2000" dirty="0">
                <a:solidFill>
                  <a:schemeClr val="bg1"/>
                </a:solidFill>
                <a:latin typeface="+mj-ea"/>
                <a:ea typeface="+mj-ea"/>
                <a:cs typeface="Times New Roman" panose="02020603050405020304" pitchFamily="18" charset="0"/>
              </a:rPr>
              <a:t>日常交际</a:t>
            </a:r>
            <a:r>
              <a:rPr lang="zh-CN" altLang="en-US" sz="1100" dirty="0">
                <a:solidFill>
                  <a:schemeClr val="bg1"/>
                </a:solidFill>
                <a:latin typeface="+mj-ea"/>
                <a:ea typeface="+mj-ea"/>
              </a:rPr>
              <a:t> </a:t>
            </a:r>
            <a:endParaRPr lang="zh-CN" altLang="en-US" sz="3200" dirty="0">
              <a:solidFill>
                <a:schemeClr val="bg1"/>
              </a:solidFill>
              <a:latin typeface="+mj-ea"/>
              <a:ea typeface="+mj-ea"/>
            </a:endParaRPr>
          </a:p>
        </p:txBody>
      </p:sp>
      <p:sp>
        <p:nvSpPr>
          <p:cNvPr id="47" name="圆角矩形 46"/>
          <p:cNvSpPr/>
          <p:nvPr/>
        </p:nvSpPr>
        <p:spPr>
          <a:xfrm>
            <a:off x="3807325" y="6294474"/>
            <a:ext cx="4577351" cy="455304"/>
          </a:xfrm>
          <a:prstGeom prst="roundRect">
            <a:avLst>
              <a:gd name="adj" fmla="val 50000"/>
            </a:avLst>
          </a:prstGeom>
          <a:noFill/>
          <a:ln w="0">
            <a:solidFill>
              <a:schemeClr val="tx1">
                <a:lumMod val="65000"/>
                <a:lumOff val="35000"/>
              </a:schemeClr>
            </a:solidFill>
          </a:ln>
          <a:effectLst>
            <a:outerShdw blurRad="444500" dist="254000" dir="8100000" sx="71000" sy="71000" algn="tr"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200" dirty="0">
                <a:solidFill>
                  <a:schemeClr val="tx1">
                    <a:lumMod val="65000"/>
                    <a:lumOff val="35000"/>
                  </a:schemeClr>
                </a:solidFill>
                <a:sym typeface="+mn-lt"/>
              </a:rPr>
              <a:t>3  </a:t>
            </a:r>
            <a:r>
              <a:rPr lang="zh-CN" altLang="en-US" sz="2200" dirty="0">
                <a:solidFill>
                  <a:schemeClr val="tx1">
                    <a:lumMod val="65000"/>
                    <a:lumOff val="35000"/>
                  </a:schemeClr>
                </a:solidFill>
                <a:sym typeface="+mn-lt"/>
              </a:rPr>
              <a:t>个人礼仪（待人接物）</a:t>
            </a:r>
          </a:p>
        </p:txBody>
      </p:sp>
    </p:spTree>
  </p:cSld>
  <p:clrMapOvr>
    <a:masterClrMapping/>
  </p:clrMapOvr>
  <p:transition spd="slow" advTm="2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 calcmode="lin" valueType="num">
                                      <p:cBhvr additive="base">
                                        <p:cTn id="7" dur="500" fill="hold"/>
                                        <p:tgtEl>
                                          <p:spTgt spid="46"/>
                                        </p:tgtEl>
                                        <p:attrNameLst>
                                          <p:attrName>ppt_x</p:attrName>
                                        </p:attrNameLst>
                                      </p:cBhvr>
                                      <p:tavLst>
                                        <p:tav tm="0">
                                          <p:val>
                                            <p:strVal val="1+#ppt_w/2"/>
                                          </p:val>
                                        </p:tav>
                                        <p:tav tm="100000">
                                          <p:val>
                                            <p:strVal val="#ppt_x"/>
                                          </p:val>
                                        </p:tav>
                                      </p:tavLst>
                                    </p:anim>
                                    <p:anim calcmode="lin" valueType="num">
                                      <p:cBhvr additive="base">
                                        <p:cTn id="8" dur="500" fill="hold"/>
                                        <p:tgtEl>
                                          <p:spTgt spid="4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0-#ppt_w/2"/>
                                          </p:val>
                                        </p:tav>
                                        <p:tav tm="100000">
                                          <p:val>
                                            <p:strVal val="#ppt_x"/>
                                          </p:val>
                                        </p:tav>
                                      </p:tavLst>
                                    </p:anim>
                                    <p:anim calcmode="lin" valueType="num">
                                      <p:cBhvr additive="base">
                                        <p:cTn id="13"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489689" y="1275315"/>
            <a:ext cx="9162477" cy="4408737"/>
            <a:chOff x="1489689" y="1275315"/>
            <a:chExt cx="9162477" cy="4408737"/>
          </a:xfrm>
        </p:grpSpPr>
        <p:cxnSp>
          <p:nvCxnSpPr>
            <p:cNvPr id="58" name="直接连接符 57"/>
            <p:cNvCxnSpPr/>
            <p:nvPr/>
          </p:nvCxnSpPr>
          <p:spPr>
            <a:xfrm>
              <a:off x="1941921" y="1522060"/>
              <a:ext cx="465698" cy="0"/>
            </a:xfrm>
            <a:prstGeom prst="line">
              <a:avLst/>
            </a:prstGeom>
            <a:ln>
              <a:solidFill>
                <a:srgbClr val="00A1D8"/>
              </a:solidFill>
              <a:tailEnd type="oval" w="lg" len="lg"/>
            </a:ln>
          </p:spPr>
          <p:style>
            <a:lnRef idx="1">
              <a:schemeClr val="accent1"/>
            </a:lnRef>
            <a:fillRef idx="0">
              <a:schemeClr val="accent1"/>
            </a:fillRef>
            <a:effectRef idx="0">
              <a:schemeClr val="accent1"/>
            </a:effectRef>
            <a:fontRef idx="minor">
              <a:schemeClr val="tx1"/>
            </a:fontRef>
          </p:style>
        </p:cxnSp>
        <p:sp>
          <p:nvSpPr>
            <p:cNvPr id="69" name="椭圆 68"/>
            <p:cNvSpPr/>
            <p:nvPr/>
          </p:nvSpPr>
          <p:spPr>
            <a:xfrm>
              <a:off x="1489689" y="1275315"/>
              <a:ext cx="493490" cy="493490"/>
            </a:xfrm>
            <a:prstGeom prst="ellipse">
              <a:avLst/>
            </a:prstGeom>
            <a:solidFill>
              <a:srgbClr val="00A1D8"/>
            </a:solidFill>
            <a:ln w="5715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zh-CN" sz="1400" dirty="0">
                  <a:latin typeface="微软雅黑" panose="020B0503020204020204" pitchFamily="34" charset="-122"/>
                  <a:ea typeface="微软雅黑" panose="020B0503020204020204" pitchFamily="34" charset="-122"/>
                </a:rPr>
                <a:t>(26)</a:t>
              </a:r>
              <a:endParaRPr lang="zh-CN" altLang="en-US" sz="1400" dirty="0">
                <a:latin typeface="微软雅黑" panose="020B0503020204020204" pitchFamily="34" charset="-122"/>
                <a:ea typeface="微软雅黑" panose="020B0503020204020204" pitchFamily="34" charset="-122"/>
              </a:endParaRPr>
            </a:p>
          </p:txBody>
        </p:sp>
        <p:sp>
          <p:nvSpPr>
            <p:cNvPr id="70" name="矩形 69"/>
            <p:cNvSpPr/>
            <p:nvPr/>
          </p:nvSpPr>
          <p:spPr>
            <a:xfrm>
              <a:off x="2614276" y="1340337"/>
              <a:ext cx="8037890" cy="345094"/>
            </a:xfrm>
            <a:prstGeom prst="rect">
              <a:avLst/>
            </a:prstGeom>
          </p:spPr>
          <p:txBody>
            <a:bodyPr wrap="square">
              <a:spAutoFit/>
            </a:bodyPr>
            <a:lstStyle/>
            <a:p>
              <a:pPr>
                <a:lnSpc>
                  <a:spcPct val="130000"/>
                </a:lnSpc>
              </a:pPr>
              <a:r>
                <a:rPr lang="zh-CN" altLang="zh-CN" sz="1400" dirty="0"/>
                <a:t> 对方来短信应回复，哪怕“知道了”、“好的” 、“明白” 、“</a:t>
              </a:r>
              <a:r>
                <a:rPr lang="en-US" altLang="zh-CN" sz="1400" dirty="0"/>
                <a:t>OK</a:t>
              </a:r>
              <a:r>
                <a:rPr lang="zh-CN" altLang="zh-CN" sz="1400" dirty="0"/>
                <a:t>”也行</a:t>
              </a:r>
              <a:endParaRPr lang="zh-CN" altLang="en-US" sz="1400" dirty="0">
                <a:solidFill>
                  <a:schemeClr val="tx1">
                    <a:lumMod val="85000"/>
                    <a:lumOff val="15000"/>
                  </a:schemeClr>
                </a:solidFill>
              </a:endParaRPr>
            </a:p>
          </p:txBody>
        </p:sp>
        <p:cxnSp>
          <p:nvCxnSpPr>
            <p:cNvPr id="72" name="直接连接符 71"/>
            <p:cNvCxnSpPr/>
            <p:nvPr/>
          </p:nvCxnSpPr>
          <p:spPr>
            <a:xfrm>
              <a:off x="1941921" y="2104697"/>
              <a:ext cx="465698" cy="0"/>
            </a:xfrm>
            <a:prstGeom prst="line">
              <a:avLst/>
            </a:prstGeom>
            <a:ln>
              <a:solidFill>
                <a:srgbClr val="00A1D8"/>
              </a:solidFill>
              <a:tailEnd type="oval" w="lg" len="lg"/>
            </a:ln>
          </p:spPr>
          <p:style>
            <a:lnRef idx="1">
              <a:schemeClr val="accent1"/>
            </a:lnRef>
            <a:fillRef idx="0">
              <a:schemeClr val="accent1"/>
            </a:fillRef>
            <a:effectRef idx="0">
              <a:schemeClr val="accent1"/>
            </a:effectRef>
            <a:fontRef idx="minor">
              <a:schemeClr val="tx1"/>
            </a:fontRef>
          </p:style>
        </p:cxnSp>
        <p:sp>
          <p:nvSpPr>
            <p:cNvPr id="73" name="椭圆 72"/>
            <p:cNvSpPr/>
            <p:nvPr/>
          </p:nvSpPr>
          <p:spPr>
            <a:xfrm>
              <a:off x="1489689" y="1857952"/>
              <a:ext cx="493490" cy="493490"/>
            </a:xfrm>
            <a:prstGeom prst="ellipse">
              <a:avLst/>
            </a:prstGeom>
            <a:solidFill>
              <a:srgbClr val="00A1D8"/>
            </a:solidFill>
            <a:ln w="5715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zh-CN" sz="1400" dirty="0">
                  <a:latin typeface="微软雅黑" panose="020B0503020204020204" pitchFamily="34" charset="-122"/>
                  <a:ea typeface="微软雅黑" panose="020B0503020204020204" pitchFamily="34" charset="-122"/>
                </a:rPr>
                <a:t>(27)</a:t>
              </a:r>
              <a:endParaRPr lang="zh-CN" altLang="en-US" sz="1400" dirty="0">
                <a:latin typeface="微软雅黑" panose="020B0503020204020204" pitchFamily="34" charset="-122"/>
                <a:ea typeface="微软雅黑" panose="020B0503020204020204" pitchFamily="34" charset="-122"/>
              </a:endParaRPr>
            </a:p>
          </p:txBody>
        </p:sp>
        <p:sp>
          <p:nvSpPr>
            <p:cNvPr id="74" name="矩形 73"/>
            <p:cNvSpPr/>
            <p:nvPr/>
          </p:nvSpPr>
          <p:spPr>
            <a:xfrm>
              <a:off x="2614276" y="1857952"/>
              <a:ext cx="8037890" cy="625171"/>
            </a:xfrm>
            <a:prstGeom prst="rect">
              <a:avLst/>
            </a:prstGeom>
          </p:spPr>
          <p:txBody>
            <a:bodyPr wrap="square">
              <a:spAutoFit/>
            </a:bodyPr>
            <a:lstStyle/>
            <a:p>
              <a:pPr>
                <a:lnSpc>
                  <a:spcPct val="130000"/>
                </a:lnSpc>
              </a:pPr>
              <a:r>
                <a:rPr lang="zh-CN" altLang="zh-CN" sz="1400" dirty="0"/>
                <a:t>与人去短信，应留下自己的姓名，如对方连你的姓名也可能记不住则应留单位或相识之场合</a:t>
              </a:r>
              <a:r>
                <a:rPr lang="en-US" altLang="zh-CN" sz="1400" dirty="0"/>
                <a:t>(</a:t>
              </a:r>
              <a:r>
                <a:rPr lang="zh-CN" altLang="zh-CN" sz="1400" dirty="0"/>
                <a:t>确认非常熟悉并一定存有你的号码者除外</a:t>
              </a:r>
              <a:r>
                <a:rPr lang="en-US" altLang="zh-CN" sz="1400" dirty="0"/>
                <a:t>)</a:t>
              </a:r>
              <a:endParaRPr lang="zh-CN" altLang="en-US" sz="1400" dirty="0">
                <a:solidFill>
                  <a:schemeClr val="tx1">
                    <a:lumMod val="85000"/>
                    <a:lumOff val="15000"/>
                  </a:schemeClr>
                </a:solidFill>
              </a:endParaRPr>
            </a:p>
          </p:txBody>
        </p:sp>
        <p:cxnSp>
          <p:nvCxnSpPr>
            <p:cNvPr id="76" name="直接连接符 75"/>
            <p:cNvCxnSpPr/>
            <p:nvPr/>
          </p:nvCxnSpPr>
          <p:spPr>
            <a:xfrm>
              <a:off x="1941921" y="2647753"/>
              <a:ext cx="465698" cy="0"/>
            </a:xfrm>
            <a:prstGeom prst="line">
              <a:avLst/>
            </a:prstGeom>
            <a:ln>
              <a:solidFill>
                <a:srgbClr val="00A1D8"/>
              </a:solidFill>
              <a:tailEnd type="oval" w="lg" len="lg"/>
            </a:ln>
          </p:spPr>
          <p:style>
            <a:lnRef idx="1">
              <a:schemeClr val="accent1"/>
            </a:lnRef>
            <a:fillRef idx="0">
              <a:schemeClr val="accent1"/>
            </a:fillRef>
            <a:effectRef idx="0">
              <a:schemeClr val="accent1"/>
            </a:effectRef>
            <a:fontRef idx="minor">
              <a:schemeClr val="tx1"/>
            </a:fontRef>
          </p:style>
        </p:cxnSp>
        <p:sp>
          <p:nvSpPr>
            <p:cNvPr id="77" name="椭圆 76"/>
            <p:cNvSpPr/>
            <p:nvPr/>
          </p:nvSpPr>
          <p:spPr>
            <a:xfrm>
              <a:off x="1489689" y="2401008"/>
              <a:ext cx="493490" cy="493490"/>
            </a:xfrm>
            <a:prstGeom prst="ellipse">
              <a:avLst/>
            </a:prstGeom>
            <a:solidFill>
              <a:srgbClr val="00A1D8"/>
            </a:solidFill>
            <a:ln w="5715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zh-CN" sz="1400" dirty="0">
                  <a:latin typeface="微软雅黑" panose="020B0503020204020204" pitchFamily="34" charset="-122"/>
                  <a:ea typeface="微软雅黑" panose="020B0503020204020204" pitchFamily="34" charset="-122"/>
                </a:rPr>
                <a:t>(28)</a:t>
              </a:r>
              <a:endParaRPr lang="zh-CN" altLang="en-US" sz="1400" dirty="0">
                <a:latin typeface="微软雅黑" panose="020B0503020204020204" pitchFamily="34" charset="-122"/>
                <a:ea typeface="微软雅黑" panose="020B0503020204020204" pitchFamily="34" charset="-122"/>
              </a:endParaRPr>
            </a:p>
          </p:txBody>
        </p:sp>
        <p:sp>
          <p:nvSpPr>
            <p:cNvPr id="78" name="矩形 77"/>
            <p:cNvSpPr/>
            <p:nvPr/>
          </p:nvSpPr>
          <p:spPr>
            <a:xfrm>
              <a:off x="2614276" y="2447261"/>
              <a:ext cx="8037890" cy="345094"/>
            </a:xfrm>
            <a:prstGeom prst="rect">
              <a:avLst/>
            </a:prstGeom>
          </p:spPr>
          <p:txBody>
            <a:bodyPr wrap="square">
              <a:spAutoFit/>
            </a:bodyPr>
            <a:lstStyle/>
            <a:p>
              <a:pPr>
                <a:lnSpc>
                  <a:spcPct val="130000"/>
                </a:lnSpc>
              </a:pPr>
              <a:r>
                <a:rPr lang="zh-CN" altLang="zh-CN" sz="1400" dirty="0"/>
                <a:t> 收到转交或邮寄来的礼物，应及时告知收到，并真诚地表示喜欢或言明对此礼物的理解</a:t>
              </a:r>
              <a:endParaRPr lang="zh-CN" altLang="en-US" sz="1400" dirty="0">
                <a:solidFill>
                  <a:schemeClr val="tx1">
                    <a:lumMod val="85000"/>
                    <a:lumOff val="15000"/>
                  </a:schemeClr>
                </a:solidFill>
              </a:endParaRPr>
            </a:p>
          </p:txBody>
        </p:sp>
        <p:cxnSp>
          <p:nvCxnSpPr>
            <p:cNvPr id="80" name="直接连接符 79"/>
            <p:cNvCxnSpPr/>
            <p:nvPr/>
          </p:nvCxnSpPr>
          <p:spPr>
            <a:xfrm>
              <a:off x="1941921" y="3200892"/>
              <a:ext cx="465698" cy="0"/>
            </a:xfrm>
            <a:prstGeom prst="line">
              <a:avLst/>
            </a:prstGeom>
            <a:ln>
              <a:solidFill>
                <a:srgbClr val="00A1D8"/>
              </a:solidFill>
              <a:tailEnd type="oval" w="lg" len="lg"/>
            </a:ln>
          </p:spPr>
          <p:style>
            <a:lnRef idx="1">
              <a:schemeClr val="accent1"/>
            </a:lnRef>
            <a:fillRef idx="0">
              <a:schemeClr val="accent1"/>
            </a:fillRef>
            <a:effectRef idx="0">
              <a:schemeClr val="accent1"/>
            </a:effectRef>
            <a:fontRef idx="minor">
              <a:schemeClr val="tx1"/>
            </a:fontRef>
          </p:style>
        </p:cxnSp>
        <p:sp>
          <p:nvSpPr>
            <p:cNvPr id="81" name="椭圆 80"/>
            <p:cNvSpPr/>
            <p:nvPr/>
          </p:nvSpPr>
          <p:spPr>
            <a:xfrm>
              <a:off x="1489689" y="2954147"/>
              <a:ext cx="493490" cy="493490"/>
            </a:xfrm>
            <a:prstGeom prst="ellipse">
              <a:avLst/>
            </a:prstGeom>
            <a:solidFill>
              <a:srgbClr val="00A1D8"/>
            </a:solidFill>
            <a:ln w="5715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zh-CN" sz="1400" dirty="0">
                  <a:latin typeface="微软雅黑" panose="020B0503020204020204" pitchFamily="34" charset="-122"/>
                  <a:ea typeface="微软雅黑" panose="020B0503020204020204" pitchFamily="34" charset="-122"/>
                </a:rPr>
                <a:t>(29)</a:t>
              </a:r>
              <a:endParaRPr lang="zh-CN" altLang="en-US" sz="1400" dirty="0">
                <a:latin typeface="微软雅黑" panose="020B0503020204020204" pitchFamily="34" charset="-122"/>
                <a:ea typeface="微软雅黑" panose="020B0503020204020204" pitchFamily="34" charset="-122"/>
              </a:endParaRPr>
            </a:p>
          </p:txBody>
        </p:sp>
        <p:sp>
          <p:nvSpPr>
            <p:cNvPr id="82" name="矩形 81"/>
            <p:cNvSpPr/>
            <p:nvPr/>
          </p:nvSpPr>
          <p:spPr>
            <a:xfrm>
              <a:off x="2614276" y="2995405"/>
              <a:ext cx="8037890" cy="345094"/>
            </a:xfrm>
            <a:prstGeom prst="rect">
              <a:avLst/>
            </a:prstGeom>
          </p:spPr>
          <p:txBody>
            <a:bodyPr wrap="square">
              <a:spAutoFit/>
            </a:bodyPr>
            <a:lstStyle/>
            <a:p>
              <a:pPr>
                <a:lnSpc>
                  <a:spcPct val="130000"/>
                </a:lnSpc>
              </a:pPr>
              <a:r>
                <a:rPr lang="zh-CN" altLang="zh-CN" sz="1400" dirty="0"/>
                <a:t>客人告别，可大方握手，但德高望重之长辈或领导则应让对方先伸手</a:t>
              </a:r>
              <a:endParaRPr lang="zh-CN" altLang="en-US" sz="1400" dirty="0">
                <a:solidFill>
                  <a:schemeClr val="tx1">
                    <a:lumMod val="85000"/>
                    <a:lumOff val="15000"/>
                  </a:schemeClr>
                </a:solidFill>
              </a:endParaRPr>
            </a:p>
          </p:txBody>
        </p:sp>
        <p:cxnSp>
          <p:nvCxnSpPr>
            <p:cNvPr id="84" name="直接连接符 83"/>
            <p:cNvCxnSpPr/>
            <p:nvPr/>
          </p:nvCxnSpPr>
          <p:spPr>
            <a:xfrm>
              <a:off x="1941921" y="3765404"/>
              <a:ext cx="465698" cy="0"/>
            </a:xfrm>
            <a:prstGeom prst="line">
              <a:avLst/>
            </a:prstGeom>
            <a:ln>
              <a:solidFill>
                <a:srgbClr val="00A1D8"/>
              </a:solidFill>
              <a:tailEnd type="oval" w="lg" len="lg"/>
            </a:ln>
          </p:spPr>
          <p:style>
            <a:lnRef idx="1">
              <a:schemeClr val="accent1"/>
            </a:lnRef>
            <a:fillRef idx="0">
              <a:schemeClr val="accent1"/>
            </a:fillRef>
            <a:effectRef idx="0">
              <a:schemeClr val="accent1"/>
            </a:effectRef>
            <a:fontRef idx="minor">
              <a:schemeClr val="tx1"/>
            </a:fontRef>
          </p:style>
        </p:cxnSp>
        <p:sp>
          <p:nvSpPr>
            <p:cNvPr id="85" name="椭圆 84"/>
            <p:cNvSpPr/>
            <p:nvPr/>
          </p:nvSpPr>
          <p:spPr>
            <a:xfrm>
              <a:off x="1489689" y="3518659"/>
              <a:ext cx="493490" cy="493490"/>
            </a:xfrm>
            <a:prstGeom prst="ellipse">
              <a:avLst/>
            </a:prstGeom>
            <a:solidFill>
              <a:srgbClr val="00A1D8"/>
            </a:solidFill>
            <a:ln w="5715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zh-CN" sz="1400" dirty="0">
                  <a:latin typeface="微软雅黑" panose="020B0503020204020204" pitchFamily="34" charset="-122"/>
                  <a:ea typeface="微软雅黑" panose="020B0503020204020204" pitchFamily="34" charset="-122"/>
                </a:rPr>
                <a:t>(30)</a:t>
              </a:r>
              <a:endParaRPr lang="zh-CN" altLang="en-US" sz="1400" dirty="0">
                <a:latin typeface="微软雅黑" panose="020B0503020204020204" pitchFamily="34" charset="-122"/>
                <a:ea typeface="微软雅黑" panose="020B0503020204020204" pitchFamily="34" charset="-122"/>
              </a:endParaRPr>
            </a:p>
          </p:txBody>
        </p:sp>
        <p:sp>
          <p:nvSpPr>
            <p:cNvPr id="86" name="矩形 85"/>
            <p:cNvSpPr/>
            <p:nvPr/>
          </p:nvSpPr>
          <p:spPr>
            <a:xfrm>
              <a:off x="2614276" y="3574883"/>
              <a:ext cx="8037890" cy="345094"/>
            </a:xfrm>
            <a:prstGeom prst="rect">
              <a:avLst/>
            </a:prstGeom>
          </p:spPr>
          <p:txBody>
            <a:bodyPr wrap="square">
              <a:spAutoFit/>
            </a:bodyPr>
            <a:lstStyle/>
            <a:p>
              <a:pPr>
                <a:lnSpc>
                  <a:spcPct val="130000"/>
                </a:lnSpc>
              </a:pPr>
              <a:r>
                <a:rPr lang="zh-CN" altLang="zh-CN" sz="1400" dirty="0"/>
                <a:t>离席时，应将座椅推入桌下</a:t>
              </a:r>
              <a:r>
                <a:rPr lang="en-US" altLang="zh-CN" sz="1400" dirty="0"/>
                <a:t>;</a:t>
              </a:r>
              <a:r>
                <a:rPr lang="zh-CN" altLang="zh-CN" sz="1400" dirty="0"/>
                <a:t>出门时，应轻放回弹之门</a:t>
              </a:r>
              <a:endParaRPr lang="zh-CN" altLang="en-US" sz="1400" dirty="0">
                <a:solidFill>
                  <a:schemeClr val="tx1">
                    <a:lumMod val="85000"/>
                    <a:lumOff val="15000"/>
                  </a:schemeClr>
                </a:solidFill>
              </a:endParaRPr>
            </a:p>
          </p:txBody>
        </p:sp>
        <p:cxnSp>
          <p:nvCxnSpPr>
            <p:cNvPr id="88" name="直接连接符 87"/>
            <p:cNvCxnSpPr/>
            <p:nvPr/>
          </p:nvCxnSpPr>
          <p:spPr>
            <a:xfrm>
              <a:off x="1941921" y="4321029"/>
              <a:ext cx="465698" cy="0"/>
            </a:xfrm>
            <a:prstGeom prst="line">
              <a:avLst/>
            </a:prstGeom>
            <a:ln>
              <a:solidFill>
                <a:srgbClr val="00A1D8"/>
              </a:solidFill>
              <a:tailEnd type="oval" w="lg" len="lg"/>
            </a:ln>
          </p:spPr>
          <p:style>
            <a:lnRef idx="1">
              <a:schemeClr val="accent1"/>
            </a:lnRef>
            <a:fillRef idx="0">
              <a:schemeClr val="accent1"/>
            </a:fillRef>
            <a:effectRef idx="0">
              <a:schemeClr val="accent1"/>
            </a:effectRef>
            <a:fontRef idx="minor">
              <a:schemeClr val="tx1"/>
            </a:fontRef>
          </p:style>
        </p:cxnSp>
        <p:sp>
          <p:nvSpPr>
            <p:cNvPr id="89" name="椭圆 88"/>
            <p:cNvSpPr/>
            <p:nvPr/>
          </p:nvSpPr>
          <p:spPr>
            <a:xfrm>
              <a:off x="1489689" y="4074284"/>
              <a:ext cx="493490" cy="493490"/>
            </a:xfrm>
            <a:prstGeom prst="ellipse">
              <a:avLst/>
            </a:prstGeom>
            <a:solidFill>
              <a:srgbClr val="00A1D8"/>
            </a:solidFill>
            <a:ln w="5715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zh-CN" sz="1400" dirty="0">
                  <a:latin typeface="微软雅黑" panose="020B0503020204020204" pitchFamily="34" charset="-122"/>
                  <a:ea typeface="微软雅黑" panose="020B0503020204020204" pitchFamily="34" charset="-122"/>
                </a:rPr>
                <a:t>(31)</a:t>
              </a:r>
              <a:endParaRPr lang="zh-CN" altLang="en-US" sz="1400" dirty="0">
                <a:latin typeface="微软雅黑" panose="020B0503020204020204" pitchFamily="34" charset="-122"/>
                <a:ea typeface="微软雅黑" panose="020B0503020204020204" pitchFamily="34" charset="-122"/>
              </a:endParaRPr>
            </a:p>
          </p:txBody>
        </p:sp>
        <p:sp>
          <p:nvSpPr>
            <p:cNvPr id="90" name="矩形 89"/>
            <p:cNvSpPr/>
            <p:nvPr/>
          </p:nvSpPr>
          <p:spPr>
            <a:xfrm>
              <a:off x="2614276" y="4115542"/>
              <a:ext cx="8037890" cy="345094"/>
            </a:xfrm>
            <a:prstGeom prst="rect">
              <a:avLst/>
            </a:prstGeom>
          </p:spPr>
          <p:txBody>
            <a:bodyPr wrap="square">
              <a:spAutoFit/>
            </a:bodyPr>
            <a:lstStyle/>
            <a:p>
              <a:pPr>
                <a:lnSpc>
                  <a:spcPct val="130000"/>
                </a:lnSpc>
              </a:pPr>
              <a:r>
                <a:rPr lang="zh-CN" altLang="zh-CN" sz="1400" dirty="0"/>
                <a:t>关车门，需一次关牢，但不宜产生重重之声响，不要使人误以为你扫兴而去</a:t>
              </a:r>
              <a:endParaRPr lang="zh-CN" altLang="en-US" sz="1400" dirty="0">
                <a:solidFill>
                  <a:schemeClr val="tx1">
                    <a:lumMod val="85000"/>
                    <a:lumOff val="15000"/>
                  </a:schemeClr>
                </a:solidFill>
              </a:endParaRPr>
            </a:p>
          </p:txBody>
        </p:sp>
        <p:cxnSp>
          <p:nvCxnSpPr>
            <p:cNvPr id="37" name="直接连接符 36"/>
            <p:cNvCxnSpPr/>
            <p:nvPr/>
          </p:nvCxnSpPr>
          <p:spPr>
            <a:xfrm>
              <a:off x="1941921" y="4879169"/>
              <a:ext cx="465698" cy="0"/>
            </a:xfrm>
            <a:prstGeom prst="line">
              <a:avLst/>
            </a:prstGeom>
            <a:ln>
              <a:solidFill>
                <a:srgbClr val="00A1D8"/>
              </a:solidFill>
              <a:tailEnd type="oval" w="lg" len="lg"/>
            </a:ln>
          </p:spPr>
          <p:style>
            <a:lnRef idx="1">
              <a:schemeClr val="accent1"/>
            </a:lnRef>
            <a:fillRef idx="0">
              <a:schemeClr val="accent1"/>
            </a:fillRef>
            <a:effectRef idx="0">
              <a:schemeClr val="accent1"/>
            </a:effectRef>
            <a:fontRef idx="minor">
              <a:schemeClr val="tx1"/>
            </a:fontRef>
          </p:style>
        </p:cxnSp>
        <p:sp>
          <p:nvSpPr>
            <p:cNvPr id="38" name="椭圆 37"/>
            <p:cNvSpPr/>
            <p:nvPr/>
          </p:nvSpPr>
          <p:spPr>
            <a:xfrm>
              <a:off x="1489689" y="4632424"/>
              <a:ext cx="493490" cy="493490"/>
            </a:xfrm>
            <a:prstGeom prst="ellipse">
              <a:avLst/>
            </a:prstGeom>
            <a:solidFill>
              <a:srgbClr val="00A1D8"/>
            </a:solidFill>
            <a:ln w="5715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zh-CN" sz="1400" dirty="0">
                  <a:latin typeface="微软雅黑" panose="020B0503020204020204" pitchFamily="34" charset="-122"/>
                  <a:ea typeface="微软雅黑" panose="020B0503020204020204" pitchFamily="34" charset="-122"/>
                </a:rPr>
                <a:t>(32)</a:t>
              </a:r>
              <a:endParaRPr lang="zh-CN" altLang="en-US" sz="1400" dirty="0">
                <a:latin typeface="微软雅黑" panose="020B0503020204020204" pitchFamily="34" charset="-122"/>
                <a:ea typeface="微软雅黑" panose="020B0503020204020204" pitchFamily="34" charset="-122"/>
              </a:endParaRPr>
            </a:p>
          </p:txBody>
        </p:sp>
        <p:sp>
          <p:nvSpPr>
            <p:cNvPr id="39" name="矩形 38"/>
            <p:cNvSpPr/>
            <p:nvPr/>
          </p:nvSpPr>
          <p:spPr>
            <a:xfrm>
              <a:off x="2614276" y="4673682"/>
              <a:ext cx="8037890" cy="345094"/>
            </a:xfrm>
            <a:prstGeom prst="rect">
              <a:avLst/>
            </a:prstGeom>
          </p:spPr>
          <p:txBody>
            <a:bodyPr wrap="square">
              <a:spAutoFit/>
            </a:bodyPr>
            <a:lstStyle/>
            <a:p>
              <a:pPr>
                <a:lnSpc>
                  <a:spcPct val="130000"/>
                </a:lnSpc>
              </a:pPr>
              <a:r>
                <a:rPr lang="zh-CN" altLang="zh-CN" sz="1400" dirty="0"/>
                <a:t>分别时，有人送你，应放下车窗玻璃告别，挥手示意</a:t>
              </a:r>
              <a:endParaRPr lang="zh-CN" altLang="en-US" sz="1400" dirty="0">
                <a:solidFill>
                  <a:schemeClr val="tx1">
                    <a:lumMod val="85000"/>
                    <a:lumOff val="15000"/>
                  </a:schemeClr>
                </a:solidFill>
              </a:endParaRPr>
            </a:p>
          </p:txBody>
        </p:sp>
        <p:cxnSp>
          <p:nvCxnSpPr>
            <p:cNvPr id="41" name="直接连接符 40"/>
            <p:cNvCxnSpPr/>
            <p:nvPr/>
          </p:nvCxnSpPr>
          <p:spPr>
            <a:xfrm>
              <a:off x="1941921" y="5437307"/>
              <a:ext cx="465698" cy="0"/>
            </a:xfrm>
            <a:prstGeom prst="line">
              <a:avLst/>
            </a:prstGeom>
            <a:ln>
              <a:solidFill>
                <a:srgbClr val="00A1D8"/>
              </a:solidFill>
              <a:tailEnd type="oval" w="lg" len="lg"/>
            </a:ln>
          </p:spPr>
          <p:style>
            <a:lnRef idx="1">
              <a:schemeClr val="accent1"/>
            </a:lnRef>
            <a:fillRef idx="0">
              <a:schemeClr val="accent1"/>
            </a:fillRef>
            <a:effectRef idx="0">
              <a:schemeClr val="accent1"/>
            </a:effectRef>
            <a:fontRef idx="minor">
              <a:schemeClr val="tx1"/>
            </a:fontRef>
          </p:style>
        </p:cxnSp>
        <p:sp>
          <p:nvSpPr>
            <p:cNvPr id="42" name="椭圆 41"/>
            <p:cNvSpPr/>
            <p:nvPr/>
          </p:nvSpPr>
          <p:spPr>
            <a:xfrm>
              <a:off x="1489689" y="5190562"/>
              <a:ext cx="493490" cy="493490"/>
            </a:xfrm>
            <a:prstGeom prst="ellipse">
              <a:avLst/>
            </a:prstGeom>
            <a:solidFill>
              <a:srgbClr val="00A1D8"/>
            </a:solidFill>
            <a:ln w="5715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zh-CN" sz="1400" dirty="0">
                  <a:latin typeface="微软雅黑" panose="020B0503020204020204" pitchFamily="34" charset="-122"/>
                  <a:ea typeface="微软雅黑" panose="020B0503020204020204" pitchFamily="34" charset="-122"/>
                </a:rPr>
                <a:t>(33)</a:t>
              </a:r>
              <a:endParaRPr lang="zh-CN" altLang="en-US" sz="1400" dirty="0">
                <a:latin typeface="微软雅黑" panose="020B0503020204020204" pitchFamily="34" charset="-122"/>
                <a:ea typeface="微软雅黑" panose="020B0503020204020204" pitchFamily="34" charset="-122"/>
              </a:endParaRPr>
            </a:p>
          </p:txBody>
        </p:sp>
        <p:sp>
          <p:nvSpPr>
            <p:cNvPr id="43" name="矩形 42"/>
            <p:cNvSpPr/>
            <p:nvPr/>
          </p:nvSpPr>
          <p:spPr>
            <a:xfrm>
              <a:off x="2614276" y="5231820"/>
              <a:ext cx="8037890" cy="345094"/>
            </a:xfrm>
            <a:prstGeom prst="rect">
              <a:avLst/>
            </a:prstGeom>
          </p:spPr>
          <p:txBody>
            <a:bodyPr wrap="square">
              <a:spAutoFit/>
            </a:bodyPr>
            <a:lstStyle/>
            <a:p>
              <a:pPr>
                <a:lnSpc>
                  <a:spcPct val="130000"/>
                </a:lnSpc>
              </a:pPr>
              <a:r>
                <a:rPr lang="zh-CN" altLang="zh-CN" sz="1400" dirty="0"/>
                <a:t>客人离去，应送至楼下或电梯口，如送到车旁，应待车开动后目送到客人离开可视范围为止</a:t>
              </a:r>
              <a:endParaRPr lang="zh-CN" altLang="en-US" sz="1400" dirty="0">
                <a:solidFill>
                  <a:schemeClr val="tx1">
                    <a:lumMod val="85000"/>
                    <a:lumOff val="15000"/>
                  </a:schemeClr>
                </a:solidFill>
              </a:endParaRPr>
            </a:p>
          </p:txBody>
        </p:sp>
      </p:grpSp>
      <p:sp>
        <p:nvSpPr>
          <p:cNvPr id="46" name="圆角矩形 45"/>
          <p:cNvSpPr/>
          <p:nvPr/>
        </p:nvSpPr>
        <p:spPr>
          <a:xfrm>
            <a:off x="3660352" y="392094"/>
            <a:ext cx="4871297" cy="402844"/>
          </a:xfrm>
          <a:prstGeom prst="roundRect">
            <a:avLst>
              <a:gd name="adj" fmla="val 50000"/>
            </a:avLst>
          </a:prstGeom>
          <a:gradFill>
            <a:gsLst>
              <a:gs pos="0">
                <a:srgbClr val="067FC9"/>
              </a:gs>
              <a:gs pos="100000">
                <a:srgbClr val="00B2CA"/>
              </a:gs>
            </a:gsLst>
            <a:lin ang="27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4400" eaLnBrk="0" fontAlgn="base" hangingPunct="0">
              <a:spcBef>
                <a:spcPct val="0"/>
              </a:spcBef>
              <a:spcAft>
                <a:spcPct val="0"/>
              </a:spcAft>
            </a:pPr>
            <a:r>
              <a:rPr lang="en-US" altLang="zh-CN" sz="2000" dirty="0">
                <a:solidFill>
                  <a:schemeClr val="bg1"/>
                </a:solidFill>
                <a:latin typeface="+mj-ea"/>
                <a:ea typeface="+mj-ea"/>
                <a:cs typeface="Times New Roman" panose="02020603050405020304" pitchFamily="18" charset="0"/>
              </a:rPr>
              <a:t>3.1  </a:t>
            </a:r>
            <a:r>
              <a:rPr lang="zh-CN" altLang="en-US" sz="2000" dirty="0">
                <a:solidFill>
                  <a:schemeClr val="bg1"/>
                </a:solidFill>
                <a:latin typeface="+mj-ea"/>
                <a:ea typeface="+mj-ea"/>
                <a:cs typeface="Times New Roman" panose="02020603050405020304" pitchFamily="18" charset="0"/>
              </a:rPr>
              <a:t>日常交际</a:t>
            </a:r>
            <a:r>
              <a:rPr lang="zh-CN" altLang="en-US" sz="1100" dirty="0">
                <a:solidFill>
                  <a:schemeClr val="bg1"/>
                </a:solidFill>
                <a:latin typeface="+mj-ea"/>
                <a:ea typeface="+mj-ea"/>
              </a:rPr>
              <a:t> </a:t>
            </a:r>
            <a:endParaRPr lang="zh-CN" altLang="en-US" sz="3200" dirty="0">
              <a:solidFill>
                <a:schemeClr val="bg1"/>
              </a:solidFill>
              <a:latin typeface="+mj-ea"/>
              <a:ea typeface="+mj-ea"/>
            </a:endParaRPr>
          </a:p>
        </p:txBody>
      </p:sp>
      <p:sp>
        <p:nvSpPr>
          <p:cNvPr id="47" name="圆角矩形 46"/>
          <p:cNvSpPr/>
          <p:nvPr/>
        </p:nvSpPr>
        <p:spPr>
          <a:xfrm>
            <a:off x="3807325" y="6294474"/>
            <a:ext cx="4577351" cy="455304"/>
          </a:xfrm>
          <a:prstGeom prst="roundRect">
            <a:avLst>
              <a:gd name="adj" fmla="val 50000"/>
            </a:avLst>
          </a:prstGeom>
          <a:noFill/>
          <a:ln w="0">
            <a:solidFill>
              <a:schemeClr val="tx1">
                <a:lumMod val="65000"/>
                <a:lumOff val="35000"/>
              </a:schemeClr>
            </a:solidFill>
          </a:ln>
          <a:effectLst>
            <a:outerShdw blurRad="444500" dist="254000" dir="8100000" sx="71000" sy="71000" algn="tr"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200" dirty="0">
                <a:solidFill>
                  <a:schemeClr val="tx1">
                    <a:lumMod val="65000"/>
                    <a:lumOff val="35000"/>
                  </a:schemeClr>
                </a:solidFill>
                <a:sym typeface="+mn-lt"/>
              </a:rPr>
              <a:t>3  </a:t>
            </a:r>
            <a:r>
              <a:rPr lang="zh-CN" altLang="en-US" sz="2200" dirty="0">
                <a:solidFill>
                  <a:schemeClr val="tx1">
                    <a:lumMod val="65000"/>
                    <a:lumOff val="35000"/>
                  </a:schemeClr>
                </a:solidFill>
                <a:sym typeface="+mn-lt"/>
              </a:rPr>
              <a:t>个人礼仪（待人接物）</a:t>
            </a:r>
          </a:p>
        </p:txBody>
      </p:sp>
    </p:spTree>
  </p:cSld>
  <p:clrMapOvr>
    <a:masterClrMapping/>
  </p:clrMapOvr>
  <p:transition spd="slow" advTm="2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 calcmode="lin" valueType="num">
                                      <p:cBhvr additive="base">
                                        <p:cTn id="7" dur="500" fill="hold"/>
                                        <p:tgtEl>
                                          <p:spTgt spid="46"/>
                                        </p:tgtEl>
                                        <p:attrNameLst>
                                          <p:attrName>ppt_x</p:attrName>
                                        </p:attrNameLst>
                                      </p:cBhvr>
                                      <p:tavLst>
                                        <p:tav tm="0">
                                          <p:val>
                                            <p:strVal val="1+#ppt_w/2"/>
                                          </p:val>
                                        </p:tav>
                                        <p:tav tm="100000">
                                          <p:val>
                                            <p:strVal val="#ppt_x"/>
                                          </p:val>
                                        </p:tav>
                                      </p:tavLst>
                                    </p:anim>
                                    <p:anim calcmode="lin" valueType="num">
                                      <p:cBhvr additive="base">
                                        <p:cTn id="8" dur="500" fill="hold"/>
                                        <p:tgtEl>
                                          <p:spTgt spid="4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0-#ppt_w/2"/>
                                          </p:val>
                                        </p:tav>
                                        <p:tav tm="100000">
                                          <p:val>
                                            <p:strVal val="#ppt_x"/>
                                          </p:val>
                                        </p:tav>
                                      </p:tavLst>
                                    </p:anim>
                                    <p:anim calcmode="lin" valueType="num">
                                      <p:cBhvr additive="base">
                                        <p:cTn id="13"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4" name="组合 73"/>
          <p:cNvGrpSpPr/>
          <p:nvPr/>
        </p:nvGrpSpPr>
        <p:grpSpPr>
          <a:xfrm>
            <a:off x="1432553" y="2547020"/>
            <a:ext cx="1274386" cy="1259962"/>
            <a:chOff x="5301155" y="2830002"/>
            <a:chExt cx="1323381" cy="1308404"/>
          </a:xfrm>
        </p:grpSpPr>
        <p:sp>
          <p:nvSpPr>
            <p:cNvPr id="75" name="椭圆 74"/>
            <p:cNvSpPr/>
            <p:nvPr/>
          </p:nvSpPr>
          <p:spPr>
            <a:xfrm>
              <a:off x="5316132" y="2830002"/>
              <a:ext cx="1308404" cy="1308404"/>
            </a:xfrm>
            <a:prstGeom prst="ellipse">
              <a:avLst/>
            </a:prstGeom>
            <a:gradFill>
              <a:gsLst>
                <a:gs pos="0">
                  <a:srgbClr val="067FC9"/>
                </a:gs>
                <a:gs pos="100000">
                  <a:srgbClr val="00B2CA"/>
                </a:gs>
              </a:gsLst>
              <a:lin ang="2700000" scaled="1"/>
            </a:gradFill>
            <a:ln>
              <a:noFill/>
            </a:ln>
            <a:effectLst>
              <a:outerShdw blurRad="444500" dist="254000" dir="8100000" algn="tr"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76" name="TextBox 24"/>
            <p:cNvSpPr txBox="1"/>
            <p:nvPr/>
          </p:nvSpPr>
          <p:spPr>
            <a:xfrm>
              <a:off x="5301155" y="3114872"/>
              <a:ext cx="1323381" cy="767064"/>
            </a:xfrm>
            <a:prstGeom prst="rect">
              <a:avLst/>
            </a:prstGeom>
            <a:noFill/>
          </p:spPr>
          <p:txBody>
            <a:bodyPr wrap="square" lIns="0" tIns="0" rIns="0" bIns="0" rtlCol="0">
              <a:spAutoFit/>
            </a:bodyPr>
            <a:lstStyle/>
            <a:p>
              <a:pPr algn="ctr"/>
              <a:r>
                <a:rPr lang="zh-CN" altLang="en-US" b="1" dirty="0">
                  <a:solidFill>
                    <a:schemeClr val="bg1"/>
                  </a:solidFill>
                  <a:cs typeface="+mn-ea"/>
                  <a:sym typeface="+mn-lt"/>
                </a:rPr>
                <a:t>两项</a:t>
              </a:r>
              <a:endParaRPr lang="en-US" altLang="zh-CN" b="1" dirty="0">
                <a:solidFill>
                  <a:schemeClr val="bg1"/>
                </a:solidFill>
                <a:cs typeface="+mn-ea"/>
                <a:sym typeface="+mn-lt"/>
              </a:endParaRPr>
            </a:p>
            <a:p>
              <a:pPr algn="ctr"/>
              <a:r>
                <a:rPr lang="zh-CN" altLang="en-US" b="1" dirty="0">
                  <a:solidFill>
                    <a:schemeClr val="bg1"/>
                  </a:solidFill>
                  <a:cs typeface="+mn-ea"/>
                  <a:sym typeface="+mn-lt"/>
                </a:rPr>
                <a:t>原则</a:t>
              </a:r>
              <a:endParaRPr lang="en-US" altLang="zh-CN" b="1" dirty="0">
                <a:solidFill>
                  <a:schemeClr val="bg1"/>
                </a:solidFill>
                <a:cs typeface="+mn-ea"/>
                <a:sym typeface="+mn-lt"/>
              </a:endParaRPr>
            </a:p>
          </p:txBody>
        </p:sp>
      </p:grpSp>
      <p:grpSp>
        <p:nvGrpSpPr>
          <p:cNvPr id="2" name="组合 1"/>
          <p:cNvGrpSpPr/>
          <p:nvPr/>
        </p:nvGrpSpPr>
        <p:grpSpPr>
          <a:xfrm>
            <a:off x="3624716" y="1828593"/>
            <a:ext cx="4886034" cy="461665"/>
            <a:chOff x="3624716" y="1505674"/>
            <a:chExt cx="4886034" cy="461665"/>
          </a:xfrm>
        </p:grpSpPr>
        <p:sp>
          <p:nvSpPr>
            <p:cNvPr id="77" name="圆角矩形 76"/>
            <p:cNvSpPr/>
            <p:nvPr/>
          </p:nvSpPr>
          <p:spPr>
            <a:xfrm>
              <a:off x="3624716" y="1505675"/>
              <a:ext cx="4886034" cy="461664"/>
            </a:xfrm>
            <a:prstGeom prst="roundRect">
              <a:avLst>
                <a:gd name="adj" fmla="val 50000"/>
              </a:avLst>
            </a:prstGeom>
            <a:gradFill>
              <a:gsLst>
                <a:gs pos="0">
                  <a:srgbClr val="067FC9"/>
                </a:gs>
                <a:gs pos="100000">
                  <a:srgbClr val="00B2CA"/>
                </a:gs>
              </a:gsLst>
              <a:lin ang="2700000" scaled="1"/>
            </a:gradFill>
            <a:ln>
              <a:noFill/>
            </a:ln>
            <a:effectLst>
              <a:outerShdw blurRad="444500" dist="254000" dir="8100000" algn="tr"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dirty="0">
                <a:cs typeface="+mn-ea"/>
                <a:sym typeface="+mn-lt"/>
              </a:endParaRPr>
            </a:p>
          </p:txBody>
        </p:sp>
        <p:sp>
          <p:nvSpPr>
            <p:cNvPr id="78" name="文本框 77"/>
            <p:cNvSpPr txBox="1"/>
            <p:nvPr/>
          </p:nvSpPr>
          <p:spPr>
            <a:xfrm>
              <a:off x="4141347" y="1540176"/>
              <a:ext cx="4091675" cy="400110"/>
            </a:xfrm>
            <a:prstGeom prst="rect">
              <a:avLst/>
            </a:prstGeom>
            <a:noFill/>
          </p:spPr>
          <p:txBody>
            <a:bodyPr wrap="square" rtlCol="0">
              <a:spAutoFit/>
            </a:bodyPr>
            <a:lstStyle/>
            <a:p>
              <a:pPr latinLnBrk="1"/>
              <a:r>
                <a:rPr lang="zh-CN" altLang="zh-CN" sz="2000" dirty="0">
                  <a:solidFill>
                    <a:schemeClr val="bg1"/>
                  </a:solidFill>
                  <a:cs typeface="+mn-ea"/>
                  <a:sym typeface="+mn-lt"/>
                </a:rPr>
                <a:t>微笑——人生的无价之宝</a:t>
              </a:r>
              <a:endParaRPr lang="zh-CN" altLang="zh-CN" sz="2000" b="1" dirty="0">
                <a:solidFill>
                  <a:schemeClr val="bg1"/>
                </a:solidFill>
                <a:cs typeface="+mn-ea"/>
                <a:sym typeface="+mn-lt"/>
              </a:endParaRPr>
            </a:p>
          </p:txBody>
        </p:sp>
        <p:grpSp>
          <p:nvGrpSpPr>
            <p:cNvPr id="79" name="组合 78"/>
            <p:cNvGrpSpPr/>
            <p:nvPr/>
          </p:nvGrpSpPr>
          <p:grpSpPr>
            <a:xfrm>
              <a:off x="3733891" y="1505674"/>
              <a:ext cx="321590" cy="461665"/>
              <a:chOff x="3248461" y="1558000"/>
              <a:chExt cx="321590" cy="461665"/>
            </a:xfrm>
          </p:grpSpPr>
          <p:sp>
            <p:nvSpPr>
              <p:cNvPr id="80" name="文本框 79"/>
              <p:cNvSpPr txBox="1"/>
              <p:nvPr/>
            </p:nvSpPr>
            <p:spPr>
              <a:xfrm>
                <a:off x="3248461" y="1558000"/>
                <a:ext cx="321590" cy="461665"/>
              </a:xfrm>
              <a:prstGeom prst="rect">
                <a:avLst/>
              </a:prstGeom>
              <a:noFill/>
            </p:spPr>
            <p:txBody>
              <a:bodyPr wrap="square" rtlCol="0">
                <a:spAutoFit/>
              </a:bodyPr>
              <a:lstStyle/>
              <a:p>
                <a:pPr algn="l" fontAlgn="auto">
                  <a:spcBef>
                    <a:spcPts val="0"/>
                  </a:spcBef>
                  <a:spcAft>
                    <a:spcPts val="0"/>
                  </a:spcAft>
                </a:pPr>
                <a:r>
                  <a:rPr lang="en-US" altLang="zh-CN" dirty="0">
                    <a:solidFill>
                      <a:prstClr val="white"/>
                    </a:solidFill>
                    <a:cs typeface="+mn-ea"/>
                    <a:sym typeface="+mn-lt"/>
                  </a:rPr>
                  <a:t>1</a:t>
                </a:r>
                <a:endParaRPr lang="zh-CN" altLang="en-US" dirty="0">
                  <a:solidFill>
                    <a:prstClr val="white"/>
                  </a:solidFill>
                  <a:cs typeface="+mn-ea"/>
                  <a:sym typeface="+mn-lt"/>
                </a:endParaRPr>
              </a:p>
            </p:txBody>
          </p:sp>
          <p:sp>
            <p:nvSpPr>
              <p:cNvPr id="100" name="椭圆 99"/>
              <p:cNvSpPr/>
              <p:nvPr/>
            </p:nvSpPr>
            <p:spPr>
              <a:xfrm>
                <a:off x="3249781" y="1618925"/>
                <a:ext cx="318950" cy="318950"/>
              </a:xfrm>
              <a:prstGeom prst="ellipse">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cs typeface="+mn-ea"/>
                  <a:sym typeface="+mn-lt"/>
                </a:endParaRPr>
              </a:p>
            </p:txBody>
          </p:sp>
        </p:grpSp>
      </p:grpSp>
      <p:grpSp>
        <p:nvGrpSpPr>
          <p:cNvPr id="3" name="组合 2"/>
          <p:cNvGrpSpPr/>
          <p:nvPr/>
        </p:nvGrpSpPr>
        <p:grpSpPr>
          <a:xfrm>
            <a:off x="3624716" y="3860970"/>
            <a:ext cx="4886034" cy="461665"/>
            <a:chOff x="3624716" y="3383575"/>
            <a:chExt cx="4886034" cy="461665"/>
          </a:xfrm>
        </p:grpSpPr>
        <p:sp>
          <p:nvSpPr>
            <p:cNvPr id="101" name="圆角矩形 100"/>
            <p:cNvSpPr/>
            <p:nvPr/>
          </p:nvSpPr>
          <p:spPr>
            <a:xfrm>
              <a:off x="3624716" y="3383576"/>
              <a:ext cx="4886034" cy="461664"/>
            </a:xfrm>
            <a:prstGeom prst="roundRect">
              <a:avLst>
                <a:gd name="adj" fmla="val 50000"/>
              </a:avLst>
            </a:prstGeom>
            <a:gradFill>
              <a:gsLst>
                <a:gs pos="0">
                  <a:srgbClr val="067FC9"/>
                </a:gs>
                <a:gs pos="100000">
                  <a:srgbClr val="00B2CA"/>
                </a:gs>
              </a:gsLst>
              <a:lin ang="2700000" scaled="1"/>
            </a:gradFill>
            <a:ln>
              <a:noFill/>
            </a:ln>
            <a:effectLst>
              <a:outerShdw blurRad="444500" dist="254000" dir="8100000" algn="tr"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dirty="0">
                <a:cs typeface="+mn-ea"/>
                <a:sym typeface="+mn-lt"/>
              </a:endParaRPr>
            </a:p>
          </p:txBody>
        </p:sp>
        <p:sp>
          <p:nvSpPr>
            <p:cNvPr id="102" name="文本框 101"/>
            <p:cNvSpPr txBox="1"/>
            <p:nvPr/>
          </p:nvSpPr>
          <p:spPr>
            <a:xfrm>
              <a:off x="4141347" y="3418077"/>
              <a:ext cx="4091675" cy="400110"/>
            </a:xfrm>
            <a:prstGeom prst="rect">
              <a:avLst/>
            </a:prstGeom>
            <a:noFill/>
          </p:spPr>
          <p:txBody>
            <a:bodyPr wrap="square" rtlCol="0">
              <a:spAutoFit/>
            </a:bodyPr>
            <a:lstStyle/>
            <a:p>
              <a:pPr latinLnBrk="1"/>
              <a:r>
                <a:rPr lang="zh-CN" altLang="zh-CN" sz="2000" dirty="0">
                  <a:solidFill>
                    <a:schemeClr val="bg1"/>
                  </a:solidFill>
                  <a:cs typeface="+mn-ea"/>
                  <a:sym typeface="+mn-lt"/>
                </a:rPr>
                <a:t>相互尊重——最基本却也最重要</a:t>
              </a:r>
              <a:endParaRPr lang="zh-CN" altLang="zh-CN" sz="2000" b="1" dirty="0">
                <a:solidFill>
                  <a:schemeClr val="bg1"/>
                </a:solidFill>
                <a:cs typeface="+mn-ea"/>
                <a:sym typeface="+mn-lt"/>
              </a:endParaRPr>
            </a:p>
          </p:txBody>
        </p:sp>
        <p:grpSp>
          <p:nvGrpSpPr>
            <p:cNvPr id="103" name="组合 102"/>
            <p:cNvGrpSpPr/>
            <p:nvPr/>
          </p:nvGrpSpPr>
          <p:grpSpPr>
            <a:xfrm>
              <a:off x="3733891" y="3383575"/>
              <a:ext cx="321590" cy="461665"/>
              <a:chOff x="3248461" y="1558000"/>
              <a:chExt cx="321590" cy="461665"/>
            </a:xfrm>
          </p:grpSpPr>
          <p:sp>
            <p:nvSpPr>
              <p:cNvPr id="104" name="文本框 103"/>
              <p:cNvSpPr txBox="1"/>
              <p:nvPr/>
            </p:nvSpPr>
            <p:spPr>
              <a:xfrm>
                <a:off x="3248461" y="1558000"/>
                <a:ext cx="321590" cy="461665"/>
              </a:xfrm>
              <a:prstGeom prst="rect">
                <a:avLst/>
              </a:prstGeom>
              <a:noFill/>
            </p:spPr>
            <p:txBody>
              <a:bodyPr wrap="square" rtlCol="0">
                <a:spAutoFit/>
              </a:bodyPr>
              <a:lstStyle/>
              <a:p>
                <a:pPr algn="l" fontAlgn="auto">
                  <a:spcBef>
                    <a:spcPts val="0"/>
                  </a:spcBef>
                  <a:spcAft>
                    <a:spcPts val="0"/>
                  </a:spcAft>
                </a:pPr>
                <a:r>
                  <a:rPr lang="en-US" altLang="zh-CN" dirty="0">
                    <a:solidFill>
                      <a:prstClr val="white"/>
                    </a:solidFill>
                    <a:cs typeface="+mn-ea"/>
                    <a:sym typeface="+mn-lt"/>
                  </a:rPr>
                  <a:t>2</a:t>
                </a:r>
                <a:endParaRPr lang="zh-CN" altLang="en-US" dirty="0">
                  <a:solidFill>
                    <a:prstClr val="white"/>
                  </a:solidFill>
                  <a:cs typeface="+mn-ea"/>
                  <a:sym typeface="+mn-lt"/>
                </a:endParaRPr>
              </a:p>
            </p:txBody>
          </p:sp>
          <p:sp>
            <p:nvSpPr>
              <p:cNvPr id="105" name="椭圆 104"/>
              <p:cNvSpPr/>
              <p:nvPr/>
            </p:nvSpPr>
            <p:spPr>
              <a:xfrm>
                <a:off x="3249781" y="1618925"/>
                <a:ext cx="318950" cy="318950"/>
              </a:xfrm>
              <a:prstGeom prst="ellipse">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cs typeface="+mn-ea"/>
                  <a:sym typeface="+mn-lt"/>
                </a:endParaRPr>
              </a:p>
            </p:txBody>
          </p:sp>
        </p:grpSp>
      </p:grpSp>
      <p:sp>
        <p:nvSpPr>
          <p:cNvPr id="106" name="文本框 105"/>
          <p:cNvSpPr txBox="1"/>
          <p:nvPr/>
        </p:nvSpPr>
        <p:spPr>
          <a:xfrm>
            <a:off x="4141347" y="2490659"/>
            <a:ext cx="6517554" cy="1372683"/>
          </a:xfrm>
          <a:prstGeom prst="rect">
            <a:avLst/>
          </a:prstGeom>
          <a:noFill/>
        </p:spPr>
        <p:txBody>
          <a:bodyPr wrap="square" rtlCol="0">
            <a:spAutoFit/>
          </a:bodyPr>
          <a:lstStyle/>
          <a:p>
            <a:pPr marL="285750" indent="-285750" latinLnBrk="1">
              <a:lnSpc>
                <a:spcPct val="130000"/>
              </a:lnSpc>
              <a:buClr>
                <a:srgbClr val="068DC9"/>
              </a:buClr>
              <a:buFont typeface="Wingdings" panose="05000000000000000000" pitchFamily="2" charset="2"/>
              <a:buChar char="l"/>
            </a:pPr>
            <a:r>
              <a:rPr lang="zh-CN" altLang="zh-CN" sz="1600" dirty="0">
                <a:cs typeface="+mn-ea"/>
                <a:sym typeface="+mn-lt"/>
              </a:rPr>
              <a:t>微笑礼仪已成为社会竞争的有效手段</a:t>
            </a:r>
            <a:r>
              <a:rPr lang="zh-CN" altLang="en-US" sz="1600" dirty="0">
                <a:cs typeface="+mn-ea"/>
                <a:sym typeface="+mn-lt"/>
              </a:rPr>
              <a:t>，</a:t>
            </a:r>
            <a:r>
              <a:rPr lang="zh-CN" altLang="zh-CN" sz="1600" dirty="0"/>
              <a:t>既是社会文明进步的体现，又反映了在当今社会竞争加剧、人的生活节奏紧张的状况下，人类更加需要用笑容来点缀生活的现实。</a:t>
            </a:r>
          </a:p>
          <a:p>
            <a:pPr marL="285750" indent="-285750" latinLnBrk="1">
              <a:lnSpc>
                <a:spcPct val="130000"/>
              </a:lnSpc>
              <a:buClr>
                <a:srgbClr val="068DC9"/>
              </a:buClr>
              <a:buFont typeface="Wingdings" panose="05000000000000000000" pitchFamily="2" charset="2"/>
              <a:buChar char="l"/>
            </a:pPr>
            <a:endParaRPr lang="zh-CN" altLang="zh-CN" sz="1600" b="1" dirty="0">
              <a:solidFill>
                <a:schemeClr val="tx1">
                  <a:lumMod val="75000"/>
                  <a:lumOff val="25000"/>
                </a:schemeClr>
              </a:solidFill>
              <a:cs typeface="+mn-ea"/>
              <a:sym typeface="+mn-lt"/>
            </a:endParaRPr>
          </a:p>
        </p:txBody>
      </p:sp>
      <p:sp>
        <p:nvSpPr>
          <p:cNvPr id="107" name="文本框 106"/>
          <p:cNvSpPr txBox="1"/>
          <p:nvPr/>
        </p:nvSpPr>
        <p:spPr>
          <a:xfrm>
            <a:off x="4141347" y="4463746"/>
            <a:ext cx="5373783" cy="381258"/>
          </a:xfrm>
          <a:prstGeom prst="rect">
            <a:avLst/>
          </a:prstGeom>
          <a:noFill/>
        </p:spPr>
        <p:txBody>
          <a:bodyPr wrap="square" rtlCol="0">
            <a:spAutoFit/>
          </a:bodyPr>
          <a:lstStyle/>
          <a:p>
            <a:pPr marL="285750" indent="-285750" latinLnBrk="1">
              <a:lnSpc>
                <a:spcPct val="130000"/>
              </a:lnSpc>
              <a:buClr>
                <a:srgbClr val="068DC9"/>
              </a:buClr>
              <a:buFont typeface="Wingdings" panose="05000000000000000000" pitchFamily="2" charset="2"/>
              <a:buChar char="l"/>
            </a:pPr>
            <a:r>
              <a:rPr lang="zh-CN" altLang="zh-CN" sz="1600" dirty="0">
                <a:cs typeface="+mn-ea"/>
                <a:sym typeface="+mn-lt"/>
              </a:rPr>
              <a:t>与人交往的过程中</a:t>
            </a:r>
            <a:r>
              <a:rPr lang="zh-CN" altLang="en-US" sz="1600" dirty="0">
                <a:cs typeface="+mn-ea"/>
                <a:sym typeface="+mn-lt"/>
              </a:rPr>
              <a:t>多想</a:t>
            </a:r>
            <a:r>
              <a:rPr lang="zh-CN" altLang="zh-CN" sz="1600" dirty="0">
                <a:cs typeface="+mn-ea"/>
                <a:sym typeface="+mn-lt"/>
              </a:rPr>
              <a:t>自己为对方做了什么</a:t>
            </a:r>
            <a:endParaRPr lang="zh-CN" altLang="zh-CN" sz="1600" b="1" dirty="0">
              <a:solidFill>
                <a:schemeClr val="tx1">
                  <a:lumMod val="75000"/>
                  <a:lumOff val="25000"/>
                </a:schemeClr>
              </a:solidFill>
              <a:cs typeface="+mn-ea"/>
              <a:sym typeface="+mn-lt"/>
            </a:endParaRPr>
          </a:p>
        </p:txBody>
      </p:sp>
      <p:sp>
        <p:nvSpPr>
          <p:cNvPr id="108" name="文本框 107"/>
          <p:cNvSpPr txBox="1"/>
          <p:nvPr/>
        </p:nvSpPr>
        <p:spPr>
          <a:xfrm>
            <a:off x="4141347" y="4845004"/>
            <a:ext cx="6394725" cy="732508"/>
          </a:xfrm>
          <a:prstGeom prst="rect">
            <a:avLst/>
          </a:prstGeom>
          <a:noFill/>
        </p:spPr>
        <p:txBody>
          <a:bodyPr wrap="square" rtlCol="0">
            <a:spAutoFit/>
          </a:bodyPr>
          <a:lstStyle/>
          <a:p>
            <a:pPr marL="285750" indent="-285750" latinLnBrk="1">
              <a:lnSpc>
                <a:spcPct val="130000"/>
              </a:lnSpc>
              <a:buClr>
                <a:srgbClr val="068DC9"/>
              </a:buClr>
              <a:buFont typeface="Wingdings" panose="05000000000000000000" pitchFamily="2" charset="2"/>
              <a:buChar char="l"/>
            </a:pPr>
            <a:r>
              <a:rPr lang="zh-CN" altLang="zh-CN" sz="1600" dirty="0">
                <a:cs typeface="+mn-ea"/>
                <a:sym typeface="+mn-lt"/>
              </a:rPr>
              <a:t>尊重对方就应该体现在你的一举一动中中，哪怕一句话，只要是诚挚的，也就是最人性的。</a:t>
            </a:r>
            <a:endParaRPr lang="zh-CN" altLang="zh-CN" sz="1600" b="1" dirty="0">
              <a:solidFill>
                <a:schemeClr val="tx1">
                  <a:lumMod val="75000"/>
                  <a:lumOff val="25000"/>
                </a:schemeClr>
              </a:solidFill>
              <a:cs typeface="+mn-ea"/>
              <a:sym typeface="+mn-lt"/>
            </a:endParaRPr>
          </a:p>
        </p:txBody>
      </p:sp>
      <p:grpSp>
        <p:nvGrpSpPr>
          <p:cNvPr id="5" name="组合 4"/>
          <p:cNvGrpSpPr/>
          <p:nvPr/>
        </p:nvGrpSpPr>
        <p:grpSpPr>
          <a:xfrm>
            <a:off x="2761776" y="2070817"/>
            <a:ext cx="861361" cy="2023679"/>
            <a:chOff x="2761776" y="2070817"/>
            <a:chExt cx="861361" cy="2023679"/>
          </a:xfrm>
        </p:grpSpPr>
        <p:cxnSp>
          <p:nvCxnSpPr>
            <p:cNvPr id="72" name="直接连接符 71"/>
            <p:cNvCxnSpPr/>
            <p:nvPr/>
          </p:nvCxnSpPr>
          <p:spPr>
            <a:xfrm flipH="1" flipV="1">
              <a:off x="2761776" y="3177000"/>
              <a:ext cx="566041" cy="1"/>
            </a:xfrm>
            <a:prstGeom prst="line">
              <a:avLst/>
            </a:prstGeom>
            <a:solidFill>
              <a:srgbClr val="00A1D8"/>
            </a:solidFill>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9" name="直接连接符 108"/>
            <p:cNvCxnSpPr/>
            <p:nvPr/>
          </p:nvCxnSpPr>
          <p:spPr>
            <a:xfrm>
              <a:off x="3319004" y="2070817"/>
              <a:ext cx="0" cy="2023679"/>
            </a:xfrm>
            <a:prstGeom prst="line">
              <a:avLst/>
            </a:prstGeom>
            <a:solidFill>
              <a:srgbClr val="00A1D8"/>
            </a:solidFill>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0" name="直接连接符 109"/>
            <p:cNvCxnSpPr/>
            <p:nvPr/>
          </p:nvCxnSpPr>
          <p:spPr>
            <a:xfrm flipH="1" flipV="1">
              <a:off x="3319005" y="2070817"/>
              <a:ext cx="304132" cy="2681"/>
            </a:xfrm>
            <a:prstGeom prst="line">
              <a:avLst/>
            </a:prstGeom>
            <a:solidFill>
              <a:srgbClr val="00A1D8"/>
            </a:solidFill>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1" name="直接连接符 110"/>
            <p:cNvCxnSpPr/>
            <p:nvPr/>
          </p:nvCxnSpPr>
          <p:spPr>
            <a:xfrm flipH="1" flipV="1">
              <a:off x="3319005" y="4091815"/>
              <a:ext cx="304132" cy="2681"/>
            </a:xfrm>
            <a:prstGeom prst="line">
              <a:avLst/>
            </a:prstGeom>
            <a:solidFill>
              <a:srgbClr val="00A1D8"/>
            </a:solidFill>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112" name="组合 111"/>
          <p:cNvGrpSpPr/>
          <p:nvPr/>
        </p:nvGrpSpPr>
        <p:grpSpPr>
          <a:xfrm>
            <a:off x="3652983" y="303052"/>
            <a:ext cx="4886034" cy="461664"/>
            <a:chOff x="1310486" y="1277355"/>
            <a:chExt cx="4886034" cy="461664"/>
          </a:xfrm>
        </p:grpSpPr>
        <p:sp>
          <p:nvSpPr>
            <p:cNvPr id="113" name="圆角矩形 112"/>
            <p:cNvSpPr/>
            <p:nvPr/>
          </p:nvSpPr>
          <p:spPr>
            <a:xfrm>
              <a:off x="1310486" y="1277355"/>
              <a:ext cx="4886034" cy="461664"/>
            </a:xfrm>
            <a:prstGeom prst="roundRect">
              <a:avLst>
                <a:gd name="adj" fmla="val 50000"/>
              </a:avLst>
            </a:prstGeom>
            <a:gradFill>
              <a:gsLst>
                <a:gs pos="0">
                  <a:srgbClr val="067FC9"/>
                </a:gs>
                <a:gs pos="100000">
                  <a:srgbClr val="00B2CA"/>
                </a:gs>
              </a:gsLst>
              <a:lin ang="2700000" scaled="1"/>
            </a:gradFill>
            <a:ln>
              <a:noFill/>
            </a:ln>
            <a:effectLst>
              <a:outerShdw blurRad="444500" dist="2540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dirty="0">
                <a:solidFill>
                  <a:schemeClr val="bg1"/>
                </a:solidFill>
                <a:cs typeface="+mn-ea"/>
                <a:sym typeface="+mn-lt"/>
              </a:endParaRPr>
            </a:p>
          </p:txBody>
        </p:sp>
        <p:sp>
          <p:nvSpPr>
            <p:cNvPr id="114" name="文本框 113"/>
            <p:cNvSpPr txBox="1"/>
            <p:nvPr/>
          </p:nvSpPr>
          <p:spPr>
            <a:xfrm>
              <a:off x="1827117" y="1311856"/>
              <a:ext cx="4091675" cy="400110"/>
            </a:xfrm>
            <a:prstGeom prst="rect">
              <a:avLst/>
            </a:prstGeom>
            <a:noFill/>
          </p:spPr>
          <p:txBody>
            <a:bodyPr wrap="square" rtlCol="0">
              <a:spAutoFit/>
            </a:bodyPr>
            <a:lstStyle/>
            <a:p>
              <a:pPr algn="ctr"/>
              <a:r>
                <a:rPr lang="en-US" altLang="zh-CN" sz="2000" dirty="0">
                  <a:solidFill>
                    <a:schemeClr val="bg1"/>
                  </a:solidFill>
                  <a:cs typeface="+mn-ea"/>
                  <a:sym typeface="+mn-lt"/>
                </a:rPr>
                <a:t>1. 1  </a:t>
              </a:r>
              <a:r>
                <a:rPr lang="zh-CN" altLang="en-US" sz="2000" dirty="0">
                  <a:solidFill>
                    <a:schemeClr val="bg1"/>
                  </a:solidFill>
                  <a:cs typeface="+mn-ea"/>
                  <a:sym typeface="+mn-lt"/>
                </a:rPr>
                <a:t>商务礼仪基本原则</a:t>
              </a:r>
            </a:p>
          </p:txBody>
        </p:sp>
      </p:grpSp>
    </p:spTree>
  </p:cSld>
  <p:clrMapOvr>
    <a:masterClrMapping/>
  </p:clrMapOvr>
  <p:transition spd="slow" advTm="2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additive="base">
                                        <p:cTn id="7" dur="500" fill="hold"/>
                                        <p:tgtEl>
                                          <p:spTgt spid="112"/>
                                        </p:tgtEl>
                                        <p:attrNameLst>
                                          <p:attrName>ppt_x</p:attrName>
                                        </p:attrNameLst>
                                      </p:cBhvr>
                                      <p:tavLst>
                                        <p:tav tm="0">
                                          <p:val>
                                            <p:strVal val="1+#ppt_w/2"/>
                                          </p:val>
                                        </p:tav>
                                        <p:tav tm="100000">
                                          <p:val>
                                            <p:strVal val="#ppt_x"/>
                                          </p:val>
                                        </p:tav>
                                      </p:tavLst>
                                    </p:anim>
                                    <p:anim calcmode="lin" valueType="num">
                                      <p:cBhvr additive="base">
                                        <p:cTn id="8" dur="500" fill="hold"/>
                                        <p:tgtEl>
                                          <p:spTgt spid="11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74"/>
                                        </p:tgtEl>
                                        <p:attrNameLst>
                                          <p:attrName>style.visibility</p:attrName>
                                        </p:attrNameLst>
                                      </p:cBhvr>
                                      <p:to>
                                        <p:strVal val="visible"/>
                                      </p:to>
                                    </p:set>
                                    <p:anim calcmode="lin" valueType="num">
                                      <p:cBhvr>
                                        <p:cTn id="12" dur="500" fill="hold"/>
                                        <p:tgtEl>
                                          <p:spTgt spid="74"/>
                                        </p:tgtEl>
                                        <p:attrNameLst>
                                          <p:attrName>ppt_w</p:attrName>
                                        </p:attrNameLst>
                                      </p:cBhvr>
                                      <p:tavLst>
                                        <p:tav tm="0">
                                          <p:val>
                                            <p:fltVal val="0"/>
                                          </p:val>
                                        </p:tav>
                                        <p:tav tm="100000">
                                          <p:val>
                                            <p:strVal val="#ppt_w"/>
                                          </p:val>
                                        </p:tav>
                                      </p:tavLst>
                                    </p:anim>
                                    <p:anim calcmode="lin" valueType="num">
                                      <p:cBhvr>
                                        <p:cTn id="13" dur="500" fill="hold"/>
                                        <p:tgtEl>
                                          <p:spTgt spid="74"/>
                                        </p:tgtEl>
                                        <p:attrNameLst>
                                          <p:attrName>ppt_h</p:attrName>
                                        </p:attrNameLst>
                                      </p:cBhvr>
                                      <p:tavLst>
                                        <p:tav tm="0">
                                          <p:val>
                                            <p:fltVal val="0"/>
                                          </p:val>
                                        </p:tav>
                                        <p:tav tm="100000">
                                          <p:val>
                                            <p:strVal val="#ppt_h"/>
                                          </p:val>
                                        </p:tav>
                                      </p:tavLst>
                                    </p:anim>
                                    <p:animEffect transition="in" filter="fade">
                                      <p:cBhvr>
                                        <p:cTn id="14" dur="500"/>
                                        <p:tgtEl>
                                          <p:spTgt spid="74"/>
                                        </p:tgtEl>
                                      </p:cBhvr>
                                    </p:animEffect>
                                  </p:childTnLst>
                                </p:cTn>
                              </p:par>
                            </p:childTnLst>
                          </p:cTn>
                        </p:par>
                        <p:par>
                          <p:cTn id="15" fill="hold">
                            <p:stCondLst>
                              <p:cond delay="1000"/>
                            </p:stCondLst>
                            <p:childTnLst>
                              <p:par>
                                <p:cTn id="16" presetID="22" presetClass="entr" presetSubtype="8"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left)">
                                      <p:cBhvr>
                                        <p:cTn id="18" dur="500"/>
                                        <p:tgtEl>
                                          <p:spTgt spid="5"/>
                                        </p:tgtEl>
                                      </p:cBhvr>
                                    </p:animEffect>
                                  </p:childTnLst>
                                </p:cTn>
                              </p:par>
                            </p:childTnLst>
                          </p:cTn>
                        </p:par>
                        <p:par>
                          <p:cTn id="19" fill="hold">
                            <p:stCondLst>
                              <p:cond delay="1500"/>
                            </p:stCondLst>
                            <p:childTnLst>
                              <p:par>
                                <p:cTn id="20" presetID="2" presetClass="entr" presetSubtype="2"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additive="base">
                                        <p:cTn id="22" dur="500" fill="hold"/>
                                        <p:tgtEl>
                                          <p:spTgt spid="2"/>
                                        </p:tgtEl>
                                        <p:attrNameLst>
                                          <p:attrName>ppt_x</p:attrName>
                                        </p:attrNameLst>
                                      </p:cBhvr>
                                      <p:tavLst>
                                        <p:tav tm="0">
                                          <p:val>
                                            <p:strVal val="1+#ppt_w/2"/>
                                          </p:val>
                                        </p:tav>
                                        <p:tav tm="100000">
                                          <p:val>
                                            <p:strVal val="#ppt_x"/>
                                          </p:val>
                                        </p:tav>
                                      </p:tavLst>
                                    </p:anim>
                                    <p:anim calcmode="lin" valueType="num">
                                      <p:cBhvr additive="base">
                                        <p:cTn id="23" dur="500" fill="hold"/>
                                        <p:tgtEl>
                                          <p:spTgt spid="2"/>
                                        </p:tgtEl>
                                        <p:attrNameLst>
                                          <p:attrName>ppt_y</p:attrName>
                                        </p:attrNameLst>
                                      </p:cBhvr>
                                      <p:tavLst>
                                        <p:tav tm="0">
                                          <p:val>
                                            <p:strVal val="#ppt_y"/>
                                          </p:val>
                                        </p:tav>
                                        <p:tav tm="100000">
                                          <p:val>
                                            <p:strVal val="#ppt_y"/>
                                          </p:val>
                                        </p:tav>
                                      </p:tavLst>
                                    </p:anim>
                                  </p:childTnLst>
                                </p:cTn>
                              </p:par>
                              <p:par>
                                <p:cTn id="24" presetID="2" presetClass="entr" presetSubtype="2" fill="hold" nodeType="withEffect">
                                  <p:stCondLst>
                                    <p:cond delay="0"/>
                                  </p:stCondLst>
                                  <p:childTnLst>
                                    <p:set>
                                      <p:cBhvr>
                                        <p:cTn id="25" dur="1" fill="hold">
                                          <p:stCondLst>
                                            <p:cond delay="0"/>
                                          </p:stCondLst>
                                        </p:cTn>
                                        <p:tgtEl>
                                          <p:spTgt spid="3"/>
                                        </p:tgtEl>
                                        <p:attrNameLst>
                                          <p:attrName>style.visibility</p:attrName>
                                        </p:attrNameLst>
                                      </p:cBhvr>
                                      <p:to>
                                        <p:strVal val="visible"/>
                                      </p:to>
                                    </p:set>
                                    <p:anim calcmode="lin" valueType="num">
                                      <p:cBhvr additive="base">
                                        <p:cTn id="26" dur="500" fill="hold"/>
                                        <p:tgtEl>
                                          <p:spTgt spid="3"/>
                                        </p:tgtEl>
                                        <p:attrNameLst>
                                          <p:attrName>ppt_x</p:attrName>
                                        </p:attrNameLst>
                                      </p:cBhvr>
                                      <p:tavLst>
                                        <p:tav tm="0">
                                          <p:val>
                                            <p:strVal val="1+#ppt_w/2"/>
                                          </p:val>
                                        </p:tav>
                                        <p:tav tm="100000">
                                          <p:val>
                                            <p:strVal val="#ppt_x"/>
                                          </p:val>
                                        </p:tav>
                                      </p:tavLst>
                                    </p:anim>
                                    <p:anim calcmode="lin" valueType="num">
                                      <p:cBhvr additive="base">
                                        <p:cTn id="27" dur="500" fill="hold"/>
                                        <p:tgtEl>
                                          <p:spTgt spid="3"/>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0"/>
                                  </p:stCondLst>
                                  <p:childTnLst>
                                    <p:set>
                                      <p:cBhvr>
                                        <p:cTn id="29" dur="1" fill="hold">
                                          <p:stCondLst>
                                            <p:cond delay="0"/>
                                          </p:stCondLst>
                                        </p:cTn>
                                        <p:tgtEl>
                                          <p:spTgt spid="106"/>
                                        </p:tgtEl>
                                        <p:attrNameLst>
                                          <p:attrName>style.visibility</p:attrName>
                                        </p:attrNameLst>
                                      </p:cBhvr>
                                      <p:to>
                                        <p:strVal val="visible"/>
                                      </p:to>
                                    </p:set>
                                    <p:anim calcmode="lin" valueType="num">
                                      <p:cBhvr additive="base">
                                        <p:cTn id="30" dur="500" fill="hold"/>
                                        <p:tgtEl>
                                          <p:spTgt spid="106"/>
                                        </p:tgtEl>
                                        <p:attrNameLst>
                                          <p:attrName>ppt_x</p:attrName>
                                        </p:attrNameLst>
                                      </p:cBhvr>
                                      <p:tavLst>
                                        <p:tav tm="0">
                                          <p:val>
                                            <p:strVal val="1+#ppt_w/2"/>
                                          </p:val>
                                        </p:tav>
                                        <p:tav tm="100000">
                                          <p:val>
                                            <p:strVal val="#ppt_x"/>
                                          </p:val>
                                        </p:tav>
                                      </p:tavLst>
                                    </p:anim>
                                    <p:anim calcmode="lin" valueType="num">
                                      <p:cBhvr additive="base">
                                        <p:cTn id="31" dur="500" fill="hold"/>
                                        <p:tgtEl>
                                          <p:spTgt spid="106"/>
                                        </p:tgtEl>
                                        <p:attrNameLst>
                                          <p:attrName>ppt_y</p:attrName>
                                        </p:attrNameLst>
                                      </p:cBhvr>
                                      <p:tavLst>
                                        <p:tav tm="0">
                                          <p:val>
                                            <p:strVal val="#ppt_y"/>
                                          </p:val>
                                        </p:tav>
                                        <p:tav tm="100000">
                                          <p:val>
                                            <p:strVal val="#ppt_y"/>
                                          </p:val>
                                        </p:tav>
                                      </p:tavLst>
                                    </p:anim>
                                  </p:childTnLst>
                                </p:cTn>
                              </p:par>
                              <p:par>
                                <p:cTn id="32" presetID="2" presetClass="entr" presetSubtype="2" fill="hold" grpId="0" nodeType="withEffect">
                                  <p:stCondLst>
                                    <p:cond delay="0"/>
                                  </p:stCondLst>
                                  <p:childTnLst>
                                    <p:set>
                                      <p:cBhvr>
                                        <p:cTn id="33" dur="1" fill="hold">
                                          <p:stCondLst>
                                            <p:cond delay="0"/>
                                          </p:stCondLst>
                                        </p:cTn>
                                        <p:tgtEl>
                                          <p:spTgt spid="107"/>
                                        </p:tgtEl>
                                        <p:attrNameLst>
                                          <p:attrName>style.visibility</p:attrName>
                                        </p:attrNameLst>
                                      </p:cBhvr>
                                      <p:to>
                                        <p:strVal val="visible"/>
                                      </p:to>
                                    </p:set>
                                    <p:anim calcmode="lin" valueType="num">
                                      <p:cBhvr additive="base">
                                        <p:cTn id="34" dur="500" fill="hold"/>
                                        <p:tgtEl>
                                          <p:spTgt spid="107"/>
                                        </p:tgtEl>
                                        <p:attrNameLst>
                                          <p:attrName>ppt_x</p:attrName>
                                        </p:attrNameLst>
                                      </p:cBhvr>
                                      <p:tavLst>
                                        <p:tav tm="0">
                                          <p:val>
                                            <p:strVal val="1+#ppt_w/2"/>
                                          </p:val>
                                        </p:tav>
                                        <p:tav tm="100000">
                                          <p:val>
                                            <p:strVal val="#ppt_x"/>
                                          </p:val>
                                        </p:tav>
                                      </p:tavLst>
                                    </p:anim>
                                    <p:anim calcmode="lin" valueType="num">
                                      <p:cBhvr additive="base">
                                        <p:cTn id="35" dur="500" fill="hold"/>
                                        <p:tgtEl>
                                          <p:spTgt spid="107"/>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0"/>
                                  </p:stCondLst>
                                  <p:childTnLst>
                                    <p:set>
                                      <p:cBhvr>
                                        <p:cTn id="37" dur="1" fill="hold">
                                          <p:stCondLst>
                                            <p:cond delay="0"/>
                                          </p:stCondLst>
                                        </p:cTn>
                                        <p:tgtEl>
                                          <p:spTgt spid="108"/>
                                        </p:tgtEl>
                                        <p:attrNameLst>
                                          <p:attrName>style.visibility</p:attrName>
                                        </p:attrNameLst>
                                      </p:cBhvr>
                                      <p:to>
                                        <p:strVal val="visible"/>
                                      </p:to>
                                    </p:set>
                                    <p:anim calcmode="lin" valueType="num">
                                      <p:cBhvr additive="base">
                                        <p:cTn id="38" dur="500" fill="hold"/>
                                        <p:tgtEl>
                                          <p:spTgt spid="108"/>
                                        </p:tgtEl>
                                        <p:attrNameLst>
                                          <p:attrName>ppt_x</p:attrName>
                                        </p:attrNameLst>
                                      </p:cBhvr>
                                      <p:tavLst>
                                        <p:tav tm="0">
                                          <p:val>
                                            <p:strVal val="1+#ppt_w/2"/>
                                          </p:val>
                                        </p:tav>
                                        <p:tav tm="100000">
                                          <p:val>
                                            <p:strVal val="#ppt_x"/>
                                          </p:val>
                                        </p:tav>
                                      </p:tavLst>
                                    </p:anim>
                                    <p:anim calcmode="lin" valueType="num">
                                      <p:cBhvr additive="base">
                                        <p:cTn id="39" dur="500" fill="hold"/>
                                        <p:tgtEl>
                                          <p:spTgt spid="10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 grpId="0"/>
      <p:bldP spid="107" grpId="0"/>
      <p:bldP spid="108"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646344" y="1196941"/>
            <a:ext cx="10853942" cy="4050465"/>
            <a:chOff x="646344" y="1196941"/>
            <a:chExt cx="10853942" cy="4050465"/>
          </a:xfrm>
        </p:grpSpPr>
        <p:grpSp>
          <p:nvGrpSpPr>
            <p:cNvPr id="9" name="组合 8"/>
            <p:cNvGrpSpPr/>
            <p:nvPr/>
          </p:nvGrpSpPr>
          <p:grpSpPr>
            <a:xfrm>
              <a:off x="1803094" y="1443686"/>
              <a:ext cx="548220" cy="3085953"/>
              <a:chOff x="1803094" y="2006122"/>
              <a:chExt cx="548220" cy="3085953"/>
            </a:xfrm>
          </p:grpSpPr>
          <p:cxnSp>
            <p:nvCxnSpPr>
              <p:cNvPr id="49" name="直接连接符 48"/>
              <p:cNvCxnSpPr/>
              <p:nvPr/>
            </p:nvCxnSpPr>
            <p:spPr>
              <a:xfrm>
                <a:off x="2136581" y="2006122"/>
                <a:ext cx="0" cy="3085953"/>
              </a:xfrm>
              <a:prstGeom prst="line">
                <a:avLst/>
              </a:prstGeom>
              <a:solidFill>
                <a:srgbClr val="00A1D8"/>
              </a:solidFill>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92" name="直接连接符 91"/>
              <p:cNvCxnSpPr/>
              <p:nvPr/>
            </p:nvCxnSpPr>
            <p:spPr>
              <a:xfrm flipH="1">
                <a:off x="2136581" y="5092075"/>
                <a:ext cx="214733" cy="0"/>
              </a:xfrm>
              <a:prstGeom prst="line">
                <a:avLst/>
              </a:prstGeom>
              <a:solidFill>
                <a:srgbClr val="00A1D8"/>
              </a:solidFill>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0" name="直接连接符 139"/>
              <p:cNvCxnSpPr/>
              <p:nvPr/>
            </p:nvCxnSpPr>
            <p:spPr>
              <a:xfrm flipH="1">
                <a:off x="2136581" y="2006122"/>
                <a:ext cx="202858" cy="0"/>
              </a:xfrm>
              <a:prstGeom prst="line">
                <a:avLst/>
              </a:prstGeom>
              <a:solidFill>
                <a:srgbClr val="00A1D8"/>
              </a:solidFill>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1" name="直接连接符 140"/>
              <p:cNvCxnSpPr/>
              <p:nvPr/>
            </p:nvCxnSpPr>
            <p:spPr>
              <a:xfrm flipH="1">
                <a:off x="2136581" y="3084723"/>
                <a:ext cx="202858" cy="0"/>
              </a:xfrm>
              <a:prstGeom prst="line">
                <a:avLst/>
              </a:prstGeom>
              <a:solidFill>
                <a:srgbClr val="00A1D8"/>
              </a:solidFill>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2" name="直接连接符 141"/>
              <p:cNvCxnSpPr/>
              <p:nvPr/>
            </p:nvCxnSpPr>
            <p:spPr>
              <a:xfrm flipH="1">
                <a:off x="2136581" y="4099560"/>
                <a:ext cx="202858" cy="0"/>
              </a:xfrm>
              <a:prstGeom prst="line">
                <a:avLst/>
              </a:prstGeom>
              <a:solidFill>
                <a:srgbClr val="00A1D8"/>
              </a:solidFill>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3" name="直接连接符 142"/>
              <p:cNvCxnSpPr/>
              <p:nvPr/>
            </p:nvCxnSpPr>
            <p:spPr>
              <a:xfrm flipH="1">
                <a:off x="1803094" y="3506004"/>
                <a:ext cx="333487" cy="0"/>
              </a:xfrm>
              <a:prstGeom prst="line">
                <a:avLst/>
              </a:prstGeom>
              <a:solidFill>
                <a:srgbClr val="00A1D8"/>
              </a:solidFill>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46" name="组合 45"/>
            <p:cNvGrpSpPr/>
            <p:nvPr/>
          </p:nvGrpSpPr>
          <p:grpSpPr>
            <a:xfrm>
              <a:off x="646344" y="2320728"/>
              <a:ext cx="1230320" cy="1216396"/>
              <a:chOff x="5301155" y="2830002"/>
              <a:chExt cx="1323381" cy="1308404"/>
            </a:xfrm>
          </p:grpSpPr>
          <p:sp>
            <p:nvSpPr>
              <p:cNvPr id="47" name="椭圆 46"/>
              <p:cNvSpPr/>
              <p:nvPr/>
            </p:nvSpPr>
            <p:spPr>
              <a:xfrm>
                <a:off x="5316132" y="2830002"/>
                <a:ext cx="1308404" cy="1308404"/>
              </a:xfrm>
              <a:prstGeom prst="ellipse">
                <a:avLst/>
              </a:prstGeom>
              <a:gradFill>
                <a:gsLst>
                  <a:gs pos="0">
                    <a:srgbClr val="067FC9"/>
                  </a:gs>
                  <a:gs pos="100000">
                    <a:srgbClr val="00B2CA"/>
                  </a:gs>
                </a:gsLst>
                <a:lin ang="27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dirty="0">
                  <a:cs typeface="+mn-ea"/>
                  <a:sym typeface="+mn-lt"/>
                </a:endParaRPr>
              </a:p>
            </p:txBody>
          </p:sp>
          <p:sp>
            <p:nvSpPr>
              <p:cNvPr id="48" name="TextBox 24"/>
              <p:cNvSpPr txBox="1"/>
              <p:nvPr/>
            </p:nvSpPr>
            <p:spPr>
              <a:xfrm>
                <a:off x="5301155" y="3260727"/>
                <a:ext cx="1323381" cy="397268"/>
              </a:xfrm>
              <a:prstGeom prst="rect">
                <a:avLst/>
              </a:prstGeom>
              <a:noFill/>
            </p:spPr>
            <p:txBody>
              <a:bodyPr wrap="square" lIns="0" tIns="0" rIns="0" bIns="0" rtlCol="0">
                <a:spAutoFit/>
              </a:bodyPr>
              <a:lstStyle/>
              <a:p>
                <a:pPr algn="ctr"/>
                <a:r>
                  <a:rPr lang="zh-CN" altLang="en-US" b="1" dirty="0">
                    <a:solidFill>
                      <a:schemeClr val="bg1"/>
                    </a:solidFill>
                    <a:cs typeface="+mn-ea"/>
                    <a:sym typeface="+mn-lt"/>
                  </a:rPr>
                  <a:t>重点</a:t>
                </a:r>
                <a:endParaRPr lang="en-US" altLang="zh-CN" b="1" dirty="0">
                  <a:solidFill>
                    <a:schemeClr val="bg1"/>
                  </a:solidFill>
                  <a:cs typeface="+mn-ea"/>
                  <a:sym typeface="+mn-lt"/>
                </a:endParaRPr>
              </a:p>
            </p:txBody>
          </p:sp>
        </p:grpSp>
        <p:cxnSp>
          <p:nvCxnSpPr>
            <p:cNvPr id="121" name="直接连接符 120"/>
            <p:cNvCxnSpPr/>
            <p:nvPr/>
          </p:nvCxnSpPr>
          <p:spPr>
            <a:xfrm>
              <a:off x="2790041" y="1443686"/>
              <a:ext cx="465698" cy="0"/>
            </a:xfrm>
            <a:prstGeom prst="line">
              <a:avLst/>
            </a:prstGeom>
            <a:ln>
              <a:solidFill>
                <a:srgbClr val="00A1D8"/>
              </a:solidFill>
              <a:tailEnd type="triangle" w="lg" len="lg"/>
            </a:ln>
          </p:spPr>
          <p:style>
            <a:lnRef idx="1">
              <a:schemeClr val="accent1"/>
            </a:lnRef>
            <a:fillRef idx="0">
              <a:schemeClr val="accent1"/>
            </a:fillRef>
            <a:effectRef idx="0">
              <a:schemeClr val="accent1"/>
            </a:effectRef>
            <a:fontRef idx="minor">
              <a:schemeClr val="tx1"/>
            </a:fontRef>
          </p:style>
        </p:cxnSp>
        <p:sp>
          <p:nvSpPr>
            <p:cNvPr id="122" name="椭圆 121"/>
            <p:cNvSpPr/>
            <p:nvPr/>
          </p:nvSpPr>
          <p:spPr>
            <a:xfrm>
              <a:off x="2337809" y="1196941"/>
              <a:ext cx="493490" cy="493490"/>
            </a:xfrm>
            <a:prstGeom prst="ellipse">
              <a:avLst/>
            </a:prstGeom>
            <a:solidFill>
              <a:srgbClr val="059BCA"/>
            </a:solidFill>
            <a:ln w="5715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zh-CN" sz="1800" dirty="0">
                  <a:latin typeface="微软雅黑" panose="020B0503020204020204" pitchFamily="34" charset="-122"/>
                  <a:ea typeface="微软雅黑" panose="020B0503020204020204" pitchFamily="34" charset="-122"/>
                </a:rPr>
                <a:t>(1)</a:t>
              </a:r>
              <a:endParaRPr lang="zh-CN" altLang="en-US" sz="1800" dirty="0">
                <a:latin typeface="微软雅黑" panose="020B0503020204020204" pitchFamily="34" charset="-122"/>
                <a:ea typeface="微软雅黑" panose="020B0503020204020204" pitchFamily="34" charset="-122"/>
              </a:endParaRPr>
            </a:p>
          </p:txBody>
        </p:sp>
        <p:sp>
          <p:nvSpPr>
            <p:cNvPr id="123" name="矩形 122"/>
            <p:cNvSpPr/>
            <p:nvPr/>
          </p:nvSpPr>
          <p:spPr>
            <a:xfrm>
              <a:off x="3462396" y="1197376"/>
              <a:ext cx="8037890" cy="452432"/>
            </a:xfrm>
            <a:prstGeom prst="rect">
              <a:avLst/>
            </a:prstGeom>
          </p:spPr>
          <p:txBody>
            <a:bodyPr wrap="square">
              <a:spAutoFit/>
            </a:bodyPr>
            <a:lstStyle/>
            <a:p>
              <a:pPr>
                <a:lnSpc>
                  <a:spcPct val="130000"/>
                </a:lnSpc>
              </a:pPr>
              <a:r>
                <a:rPr lang="zh-CN" altLang="zh-CN" sz="1800" dirty="0"/>
                <a:t>当对方双手递过物品时，你必须要双手接过来。</a:t>
              </a:r>
              <a:endParaRPr lang="zh-CN" altLang="en-US" sz="1800" dirty="0">
                <a:solidFill>
                  <a:schemeClr val="tx1">
                    <a:lumMod val="85000"/>
                    <a:lumOff val="15000"/>
                  </a:schemeClr>
                </a:solidFill>
              </a:endParaRPr>
            </a:p>
          </p:txBody>
        </p:sp>
        <p:cxnSp>
          <p:nvCxnSpPr>
            <p:cNvPr id="126" name="直接连接符 125"/>
            <p:cNvCxnSpPr/>
            <p:nvPr/>
          </p:nvCxnSpPr>
          <p:spPr>
            <a:xfrm>
              <a:off x="2790041" y="2545453"/>
              <a:ext cx="465698" cy="0"/>
            </a:xfrm>
            <a:prstGeom prst="line">
              <a:avLst/>
            </a:prstGeom>
            <a:ln>
              <a:solidFill>
                <a:srgbClr val="00A1D8"/>
              </a:solidFill>
              <a:tailEnd type="triangle" w="lg" len="lg"/>
            </a:ln>
          </p:spPr>
          <p:style>
            <a:lnRef idx="1">
              <a:schemeClr val="accent1"/>
            </a:lnRef>
            <a:fillRef idx="0">
              <a:schemeClr val="accent1"/>
            </a:fillRef>
            <a:effectRef idx="0">
              <a:schemeClr val="accent1"/>
            </a:effectRef>
            <a:fontRef idx="minor">
              <a:schemeClr val="tx1"/>
            </a:fontRef>
          </p:style>
        </p:cxnSp>
        <p:sp>
          <p:nvSpPr>
            <p:cNvPr id="127" name="椭圆 126"/>
            <p:cNvSpPr/>
            <p:nvPr/>
          </p:nvSpPr>
          <p:spPr>
            <a:xfrm>
              <a:off x="2337809" y="2298708"/>
              <a:ext cx="493490" cy="493490"/>
            </a:xfrm>
            <a:prstGeom prst="ellipse">
              <a:avLst/>
            </a:prstGeom>
            <a:solidFill>
              <a:srgbClr val="059BCA"/>
            </a:solidFill>
            <a:ln w="5715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zh-CN" sz="1800" dirty="0">
                  <a:latin typeface="微软雅黑" panose="020B0503020204020204" pitchFamily="34" charset="-122"/>
                  <a:ea typeface="微软雅黑" panose="020B0503020204020204" pitchFamily="34" charset="-122"/>
                </a:rPr>
                <a:t>(2)</a:t>
              </a:r>
              <a:endParaRPr lang="zh-CN" altLang="en-US" sz="1800" dirty="0">
                <a:latin typeface="微软雅黑" panose="020B0503020204020204" pitchFamily="34" charset="-122"/>
                <a:ea typeface="微软雅黑" panose="020B0503020204020204" pitchFamily="34" charset="-122"/>
              </a:endParaRPr>
            </a:p>
          </p:txBody>
        </p:sp>
        <p:sp>
          <p:nvSpPr>
            <p:cNvPr id="128" name="矩形 127"/>
            <p:cNvSpPr/>
            <p:nvPr/>
          </p:nvSpPr>
          <p:spPr>
            <a:xfrm>
              <a:off x="3462396" y="2377211"/>
              <a:ext cx="8037890" cy="412421"/>
            </a:xfrm>
            <a:prstGeom prst="rect">
              <a:avLst/>
            </a:prstGeom>
          </p:spPr>
          <p:txBody>
            <a:bodyPr wrap="square">
              <a:spAutoFit/>
            </a:bodyPr>
            <a:lstStyle/>
            <a:p>
              <a:pPr>
                <a:lnSpc>
                  <a:spcPct val="130000"/>
                </a:lnSpc>
              </a:pPr>
              <a:r>
                <a:rPr lang="zh-CN" altLang="zh-CN" sz="1600" dirty="0"/>
                <a:t>当对方是站立或虽坐着、但欠身将物品递给你时，你必须要站立起来或欠身接过物品来。</a:t>
              </a:r>
              <a:endParaRPr lang="zh-CN" altLang="en-US" sz="1600" dirty="0">
                <a:solidFill>
                  <a:schemeClr val="tx1">
                    <a:lumMod val="85000"/>
                    <a:lumOff val="15000"/>
                  </a:schemeClr>
                </a:solidFill>
              </a:endParaRPr>
            </a:p>
          </p:txBody>
        </p:sp>
        <p:cxnSp>
          <p:nvCxnSpPr>
            <p:cNvPr id="131" name="直接连接符 130"/>
            <p:cNvCxnSpPr/>
            <p:nvPr/>
          </p:nvCxnSpPr>
          <p:spPr>
            <a:xfrm>
              <a:off x="2790041" y="3521536"/>
              <a:ext cx="465698" cy="0"/>
            </a:xfrm>
            <a:prstGeom prst="line">
              <a:avLst/>
            </a:prstGeom>
            <a:ln>
              <a:solidFill>
                <a:srgbClr val="00A1D8"/>
              </a:solidFill>
              <a:tailEnd type="triangle" w="lg" len="lg"/>
            </a:ln>
          </p:spPr>
          <p:style>
            <a:lnRef idx="1">
              <a:schemeClr val="accent1"/>
            </a:lnRef>
            <a:fillRef idx="0">
              <a:schemeClr val="accent1"/>
            </a:fillRef>
            <a:effectRef idx="0">
              <a:schemeClr val="accent1"/>
            </a:effectRef>
            <a:fontRef idx="minor">
              <a:schemeClr val="tx1"/>
            </a:fontRef>
          </p:style>
        </p:cxnSp>
        <p:sp>
          <p:nvSpPr>
            <p:cNvPr id="132" name="椭圆 131"/>
            <p:cNvSpPr/>
            <p:nvPr/>
          </p:nvSpPr>
          <p:spPr>
            <a:xfrm>
              <a:off x="2337809" y="3274791"/>
              <a:ext cx="493490" cy="493490"/>
            </a:xfrm>
            <a:prstGeom prst="ellipse">
              <a:avLst/>
            </a:prstGeom>
            <a:solidFill>
              <a:srgbClr val="059BCA"/>
            </a:solidFill>
            <a:ln w="5715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zh-CN" sz="1800" dirty="0">
                  <a:latin typeface="微软雅黑" panose="020B0503020204020204" pitchFamily="34" charset="-122"/>
                  <a:ea typeface="微软雅黑" panose="020B0503020204020204" pitchFamily="34" charset="-122"/>
                </a:rPr>
                <a:t>(3)</a:t>
              </a:r>
              <a:endParaRPr lang="zh-CN" altLang="en-US" sz="1800" dirty="0">
                <a:latin typeface="微软雅黑" panose="020B0503020204020204" pitchFamily="34" charset="-122"/>
                <a:ea typeface="微软雅黑" panose="020B0503020204020204" pitchFamily="34" charset="-122"/>
              </a:endParaRPr>
            </a:p>
          </p:txBody>
        </p:sp>
        <p:sp>
          <p:nvSpPr>
            <p:cNvPr id="133" name="矩形 132"/>
            <p:cNvSpPr/>
            <p:nvPr/>
          </p:nvSpPr>
          <p:spPr>
            <a:xfrm>
              <a:off x="3462396" y="3301541"/>
              <a:ext cx="8037890" cy="732508"/>
            </a:xfrm>
            <a:prstGeom prst="rect">
              <a:avLst/>
            </a:prstGeom>
          </p:spPr>
          <p:txBody>
            <a:bodyPr wrap="square">
              <a:spAutoFit/>
            </a:bodyPr>
            <a:lstStyle/>
            <a:p>
              <a:pPr>
                <a:lnSpc>
                  <a:spcPct val="130000"/>
                </a:lnSpc>
              </a:pPr>
              <a:r>
                <a:rPr lang="zh-CN" altLang="zh-CN" sz="1600" dirty="0"/>
                <a:t>如果对方递过来带有利刃的物品，当你接过来后必须要迅速的将利刃转过来，不要继续对着对方。</a:t>
              </a:r>
              <a:endParaRPr lang="zh-CN" altLang="en-US" sz="1600" dirty="0">
                <a:solidFill>
                  <a:schemeClr val="tx1">
                    <a:lumMod val="85000"/>
                    <a:lumOff val="15000"/>
                  </a:schemeClr>
                </a:solidFill>
              </a:endParaRPr>
            </a:p>
          </p:txBody>
        </p:sp>
        <p:cxnSp>
          <p:nvCxnSpPr>
            <p:cNvPr id="136" name="直接连接符 135"/>
            <p:cNvCxnSpPr/>
            <p:nvPr/>
          </p:nvCxnSpPr>
          <p:spPr>
            <a:xfrm>
              <a:off x="2790041" y="4497620"/>
              <a:ext cx="465698" cy="0"/>
            </a:xfrm>
            <a:prstGeom prst="line">
              <a:avLst/>
            </a:prstGeom>
            <a:ln>
              <a:solidFill>
                <a:srgbClr val="00A1D8"/>
              </a:solidFill>
              <a:tailEnd type="triangle" w="lg" len="lg"/>
            </a:ln>
          </p:spPr>
          <p:style>
            <a:lnRef idx="1">
              <a:schemeClr val="accent1"/>
            </a:lnRef>
            <a:fillRef idx="0">
              <a:schemeClr val="accent1"/>
            </a:fillRef>
            <a:effectRef idx="0">
              <a:schemeClr val="accent1"/>
            </a:effectRef>
            <a:fontRef idx="minor">
              <a:schemeClr val="tx1"/>
            </a:fontRef>
          </p:style>
        </p:cxnSp>
        <p:sp>
          <p:nvSpPr>
            <p:cNvPr id="137" name="椭圆 136"/>
            <p:cNvSpPr/>
            <p:nvPr/>
          </p:nvSpPr>
          <p:spPr>
            <a:xfrm>
              <a:off x="2337809" y="4297370"/>
              <a:ext cx="493490" cy="493490"/>
            </a:xfrm>
            <a:prstGeom prst="ellipse">
              <a:avLst/>
            </a:prstGeom>
            <a:solidFill>
              <a:srgbClr val="059BCA"/>
            </a:solidFill>
            <a:ln w="5715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zh-CN" sz="1800" dirty="0">
                  <a:latin typeface="微软雅黑" panose="020B0503020204020204" pitchFamily="34" charset="-122"/>
                  <a:ea typeface="微软雅黑" panose="020B0503020204020204" pitchFamily="34" charset="-122"/>
                </a:rPr>
                <a:t>(4)</a:t>
              </a:r>
              <a:endParaRPr lang="zh-CN" altLang="en-US" sz="1800" dirty="0">
                <a:latin typeface="微软雅黑" panose="020B0503020204020204" pitchFamily="34" charset="-122"/>
                <a:ea typeface="微软雅黑" panose="020B0503020204020204" pitchFamily="34" charset="-122"/>
              </a:endParaRPr>
            </a:p>
          </p:txBody>
        </p:sp>
        <p:sp>
          <p:nvSpPr>
            <p:cNvPr id="138" name="矩形 137"/>
            <p:cNvSpPr/>
            <p:nvPr/>
          </p:nvSpPr>
          <p:spPr>
            <a:xfrm>
              <a:off x="3462396" y="4225973"/>
              <a:ext cx="8037890" cy="1021433"/>
            </a:xfrm>
            <a:prstGeom prst="rect">
              <a:avLst/>
            </a:prstGeom>
          </p:spPr>
          <p:txBody>
            <a:bodyPr wrap="square">
              <a:spAutoFit/>
            </a:bodyPr>
            <a:lstStyle/>
            <a:p>
              <a:pPr>
                <a:lnSpc>
                  <a:spcPct val="130000"/>
                </a:lnSpc>
              </a:pPr>
              <a:r>
                <a:rPr lang="zh-CN" altLang="zh-CN" sz="1600" dirty="0"/>
                <a:t>如果对方递过来的物品对你来讲确实没有价值的话，在对方没有离开前，您也应该将该物品放在一个合适的位置，切不可随意扔到一边，同时也应该说一声符合当时情节的礼貌用语。</a:t>
              </a:r>
              <a:endParaRPr lang="zh-CN" altLang="en-US" sz="1600" dirty="0">
                <a:solidFill>
                  <a:schemeClr val="tx1">
                    <a:lumMod val="85000"/>
                    <a:lumOff val="15000"/>
                  </a:schemeClr>
                </a:solidFill>
              </a:endParaRPr>
            </a:p>
          </p:txBody>
        </p:sp>
      </p:grpSp>
      <p:sp>
        <p:nvSpPr>
          <p:cNvPr id="124" name="文本框 123"/>
          <p:cNvSpPr txBox="1"/>
          <p:nvPr/>
        </p:nvSpPr>
        <p:spPr>
          <a:xfrm>
            <a:off x="3410108" y="1648539"/>
            <a:ext cx="7052053" cy="612475"/>
          </a:xfrm>
          <a:prstGeom prst="rect">
            <a:avLst/>
          </a:prstGeom>
          <a:noFill/>
        </p:spPr>
        <p:txBody>
          <a:bodyPr wrap="square" rtlCol="0">
            <a:spAutoFit/>
          </a:bodyPr>
          <a:lstStyle/>
          <a:p>
            <a:pPr marL="285750" indent="-285750" latinLnBrk="1">
              <a:lnSpc>
                <a:spcPct val="130000"/>
              </a:lnSpc>
              <a:buClr>
                <a:srgbClr val="068DC9"/>
              </a:buClr>
              <a:buFont typeface="Wingdings" panose="05000000000000000000" pitchFamily="2" charset="2"/>
              <a:buChar char="l"/>
            </a:pPr>
            <a:r>
              <a:rPr lang="zh-CN" altLang="zh-CN" sz="1300" dirty="0"/>
              <a:t>即使是你的晚辈、您的下级递过来物品时，也要如此，同时必须说一声符合当时情节的礼貌用语。如“谢谢”、“麻烦你了”等等。</a:t>
            </a:r>
            <a:endParaRPr lang="zh-CN" altLang="zh-CN" sz="1300" b="1" dirty="0">
              <a:solidFill>
                <a:schemeClr val="tx1">
                  <a:lumMod val="75000"/>
                  <a:lumOff val="25000"/>
                </a:schemeClr>
              </a:solidFill>
              <a:cs typeface="+mn-ea"/>
              <a:sym typeface="+mn-lt"/>
            </a:endParaRPr>
          </a:p>
        </p:txBody>
      </p:sp>
      <p:sp>
        <p:nvSpPr>
          <p:cNvPr id="129" name="文本框 128"/>
          <p:cNvSpPr txBox="1"/>
          <p:nvPr/>
        </p:nvSpPr>
        <p:spPr>
          <a:xfrm>
            <a:off x="3410108" y="2792198"/>
            <a:ext cx="7052053" cy="327013"/>
          </a:xfrm>
          <a:prstGeom prst="rect">
            <a:avLst/>
          </a:prstGeom>
          <a:noFill/>
        </p:spPr>
        <p:txBody>
          <a:bodyPr wrap="square" rtlCol="0">
            <a:spAutoFit/>
          </a:bodyPr>
          <a:lstStyle/>
          <a:p>
            <a:pPr marL="285750" indent="-285750" latinLnBrk="1">
              <a:lnSpc>
                <a:spcPct val="130000"/>
              </a:lnSpc>
              <a:buClr>
                <a:srgbClr val="068DC9"/>
              </a:buClr>
              <a:buFont typeface="Wingdings" panose="05000000000000000000" pitchFamily="2" charset="2"/>
              <a:buChar char="l"/>
            </a:pPr>
            <a:r>
              <a:rPr lang="zh-CN" altLang="zh-CN" sz="1300" dirty="0"/>
              <a:t>即使递给你物品的是你的晚辈、你的下级，你也应欠欠身，表示对对方的尊重。</a:t>
            </a:r>
            <a:endParaRPr lang="zh-CN" altLang="zh-CN" sz="1300" b="1" dirty="0">
              <a:solidFill>
                <a:schemeClr val="tx1">
                  <a:lumMod val="75000"/>
                  <a:lumOff val="25000"/>
                </a:schemeClr>
              </a:solidFill>
              <a:cs typeface="+mn-ea"/>
              <a:sym typeface="+mn-lt"/>
            </a:endParaRPr>
          </a:p>
        </p:txBody>
      </p:sp>
      <p:sp>
        <p:nvSpPr>
          <p:cNvPr id="139" name="文本框 138"/>
          <p:cNvSpPr txBox="1"/>
          <p:nvPr/>
        </p:nvSpPr>
        <p:spPr>
          <a:xfrm>
            <a:off x="3410108" y="5241323"/>
            <a:ext cx="7977362" cy="612475"/>
          </a:xfrm>
          <a:prstGeom prst="rect">
            <a:avLst/>
          </a:prstGeom>
          <a:noFill/>
        </p:spPr>
        <p:txBody>
          <a:bodyPr wrap="square" rtlCol="0">
            <a:spAutoFit/>
          </a:bodyPr>
          <a:lstStyle/>
          <a:p>
            <a:pPr marL="285750" indent="-285750" latinLnBrk="1">
              <a:lnSpc>
                <a:spcPct val="130000"/>
              </a:lnSpc>
              <a:buClr>
                <a:srgbClr val="068DC9"/>
              </a:buClr>
              <a:buFont typeface="Wingdings" panose="05000000000000000000" pitchFamily="2" charset="2"/>
              <a:buChar char="l"/>
            </a:pPr>
            <a:r>
              <a:rPr lang="zh-CN" altLang="zh-CN" sz="1300" dirty="0"/>
              <a:t>如递过来的文字材料，你要整齐的放在桌上</a:t>
            </a:r>
            <a:r>
              <a:rPr lang="en-US" altLang="zh-CN" sz="1300" dirty="0"/>
              <a:t>;</a:t>
            </a:r>
            <a:r>
              <a:rPr lang="zh-CN" altLang="zh-CN" sz="1300" dirty="0"/>
              <a:t>如递过来的名片，你应礼貌地看看，然后放好，切不可随意仍到桌上或抽屉里。</a:t>
            </a:r>
            <a:endParaRPr lang="zh-CN" altLang="zh-CN" sz="1300" b="1" dirty="0">
              <a:solidFill>
                <a:schemeClr val="tx1">
                  <a:lumMod val="75000"/>
                  <a:lumOff val="25000"/>
                </a:schemeClr>
              </a:solidFill>
              <a:cs typeface="+mn-ea"/>
              <a:sym typeface="+mn-lt"/>
            </a:endParaRPr>
          </a:p>
        </p:txBody>
      </p:sp>
      <p:sp>
        <p:nvSpPr>
          <p:cNvPr id="145" name="圆角矩形 144"/>
          <p:cNvSpPr/>
          <p:nvPr/>
        </p:nvSpPr>
        <p:spPr>
          <a:xfrm>
            <a:off x="3660352" y="392094"/>
            <a:ext cx="4871297" cy="402844"/>
          </a:xfrm>
          <a:prstGeom prst="roundRect">
            <a:avLst>
              <a:gd name="adj" fmla="val 50000"/>
            </a:avLst>
          </a:prstGeom>
          <a:gradFill>
            <a:gsLst>
              <a:gs pos="0">
                <a:srgbClr val="067FC9"/>
              </a:gs>
              <a:gs pos="100000">
                <a:srgbClr val="00B2CA"/>
              </a:gs>
            </a:gsLst>
            <a:lin ang="27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4400" eaLnBrk="0" fontAlgn="base" hangingPunct="0">
              <a:spcBef>
                <a:spcPct val="0"/>
              </a:spcBef>
              <a:spcAft>
                <a:spcPct val="0"/>
              </a:spcAft>
            </a:pPr>
            <a:r>
              <a:rPr lang="en-US" altLang="zh-CN" sz="2000" dirty="0">
                <a:solidFill>
                  <a:schemeClr val="bg1"/>
                </a:solidFill>
                <a:latin typeface="+mj-ea"/>
                <a:cs typeface="Times New Roman" panose="02020603050405020304" pitchFamily="18" charset="0"/>
              </a:rPr>
              <a:t>3.</a:t>
            </a:r>
            <a:r>
              <a:rPr lang="en-US" altLang="zh-CN" sz="2000" dirty="0"/>
              <a:t>2  </a:t>
            </a:r>
            <a:r>
              <a:rPr lang="zh-CN" altLang="zh-CN" sz="2000" dirty="0"/>
              <a:t>接物</a:t>
            </a:r>
            <a:endParaRPr lang="zh-CN" altLang="en-US" sz="2000" dirty="0">
              <a:solidFill>
                <a:schemeClr val="bg1"/>
              </a:solidFill>
              <a:latin typeface="+mj-ea"/>
            </a:endParaRPr>
          </a:p>
        </p:txBody>
      </p:sp>
      <p:sp>
        <p:nvSpPr>
          <p:cNvPr id="146" name="圆角矩形 145"/>
          <p:cNvSpPr/>
          <p:nvPr/>
        </p:nvSpPr>
        <p:spPr>
          <a:xfrm>
            <a:off x="3807325" y="6294474"/>
            <a:ext cx="4577351" cy="455304"/>
          </a:xfrm>
          <a:prstGeom prst="roundRect">
            <a:avLst>
              <a:gd name="adj" fmla="val 50000"/>
            </a:avLst>
          </a:prstGeom>
          <a:noFill/>
          <a:ln w="0">
            <a:solidFill>
              <a:schemeClr val="tx1">
                <a:lumMod val="65000"/>
                <a:lumOff val="35000"/>
              </a:schemeClr>
            </a:solidFill>
          </a:ln>
          <a:effectLst>
            <a:outerShdw blurRad="444500" dist="254000" dir="8100000" sx="71000" sy="71000" algn="tr"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200" dirty="0">
                <a:solidFill>
                  <a:schemeClr val="tx1">
                    <a:lumMod val="65000"/>
                    <a:lumOff val="35000"/>
                  </a:schemeClr>
                </a:solidFill>
                <a:sym typeface="+mn-lt"/>
              </a:rPr>
              <a:t>3  </a:t>
            </a:r>
            <a:r>
              <a:rPr lang="zh-CN" altLang="en-US" sz="2200" dirty="0">
                <a:solidFill>
                  <a:schemeClr val="tx1">
                    <a:lumMod val="65000"/>
                    <a:lumOff val="35000"/>
                  </a:schemeClr>
                </a:solidFill>
                <a:sym typeface="+mn-lt"/>
              </a:rPr>
              <a:t>个人礼仪（待人接物）</a:t>
            </a:r>
          </a:p>
        </p:txBody>
      </p:sp>
    </p:spTree>
  </p:cSld>
  <p:clrMapOvr>
    <a:masterClrMapping/>
  </p:clrMapOvr>
  <p:transition spd="slow" advTm="2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145"/>
                                        </p:tgtEl>
                                        <p:attrNameLst>
                                          <p:attrName>style.visibility</p:attrName>
                                        </p:attrNameLst>
                                      </p:cBhvr>
                                      <p:to>
                                        <p:strVal val="visible"/>
                                      </p:to>
                                    </p:set>
                                    <p:anim calcmode="lin" valueType="num">
                                      <p:cBhvr additive="base">
                                        <p:cTn id="7" dur="500" fill="hold"/>
                                        <p:tgtEl>
                                          <p:spTgt spid="145"/>
                                        </p:tgtEl>
                                        <p:attrNameLst>
                                          <p:attrName>ppt_x</p:attrName>
                                        </p:attrNameLst>
                                      </p:cBhvr>
                                      <p:tavLst>
                                        <p:tav tm="0">
                                          <p:val>
                                            <p:strVal val="1+#ppt_w/2"/>
                                          </p:val>
                                        </p:tav>
                                        <p:tav tm="100000">
                                          <p:val>
                                            <p:strVal val="#ppt_x"/>
                                          </p:val>
                                        </p:tav>
                                      </p:tavLst>
                                    </p:anim>
                                    <p:anim calcmode="lin" valueType="num">
                                      <p:cBhvr additive="base">
                                        <p:cTn id="8" dur="500" fill="hold"/>
                                        <p:tgtEl>
                                          <p:spTgt spid="14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0-#ppt_w/2"/>
                                          </p:val>
                                        </p:tav>
                                        <p:tav tm="100000">
                                          <p:val>
                                            <p:strVal val="#ppt_x"/>
                                          </p:val>
                                        </p:tav>
                                      </p:tavLst>
                                    </p:anim>
                                    <p:anim calcmode="lin" valueType="num">
                                      <p:cBhvr additive="base">
                                        <p:cTn id="13" dur="500" fill="hold"/>
                                        <p:tgtEl>
                                          <p:spTgt spid="4"/>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24"/>
                                        </p:tgtEl>
                                        <p:attrNameLst>
                                          <p:attrName>style.visibility</p:attrName>
                                        </p:attrNameLst>
                                      </p:cBhvr>
                                      <p:to>
                                        <p:strVal val="visible"/>
                                      </p:to>
                                    </p:set>
                                    <p:animEffect transition="in" filter="wipe(left)">
                                      <p:cBhvr>
                                        <p:cTn id="17" dur="1000"/>
                                        <p:tgtEl>
                                          <p:spTgt spid="124"/>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129"/>
                                        </p:tgtEl>
                                        <p:attrNameLst>
                                          <p:attrName>style.visibility</p:attrName>
                                        </p:attrNameLst>
                                      </p:cBhvr>
                                      <p:to>
                                        <p:strVal val="visible"/>
                                      </p:to>
                                    </p:set>
                                    <p:animEffect transition="in" filter="wipe(left)">
                                      <p:cBhvr>
                                        <p:cTn id="20" dur="1000"/>
                                        <p:tgtEl>
                                          <p:spTgt spid="129"/>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139"/>
                                        </p:tgtEl>
                                        <p:attrNameLst>
                                          <p:attrName>style.visibility</p:attrName>
                                        </p:attrNameLst>
                                      </p:cBhvr>
                                      <p:to>
                                        <p:strVal val="visible"/>
                                      </p:to>
                                    </p:set>
                                    <p:animEffect transition="in" filter="wipe(left)">
                                      <p:cBhvr>
                                        <p:cTn id="23" dur="1000"/>
                                        <p:tgtEl>
                                          <p:spTgt spid="1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p:bldP spid="129" grpId="0"/>
      <p:bldP spid="139" grpId="0"/>
      <p:bldP spid="145"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4" name="组合 43"/>
          <p:cNvGrpSpPr/>
          <p:nvPr/>
        </p:nvGrpSpPr>
        <p:grpSpPr>
          <a:xfrm>
            <a:off x="1351505" y="1067172"/>
            <a:ext cx="2294220" cy="425620"/>
            <a:chOff x="3168302" y="3293265"/>
            <a:chExt cx="2294220" cy="425620"/>
          </a:xfrm>
          <a:effectLst/>
        </p:grpSpPr>
        <p:sp>
          <p:nvSpPr>
            <p:cNvPr id="45" name="圆角矩形 44"/>
            <p:cNvSpPr/>
            <p:nvPr/>
          </p:nvSpPr>
          <p:spPr>
            <a:xfrm>
              <a:off x="3168302" y="3293265"/>
              <a:ext cx="2294220" cy="425620"/>
            </a:xfrm>
            <a:prstGeom prst="roundRect">
              <a:avLst>
                <a:gd name="adj" fmla="val 50000"/>
              </a:avLst>
            </a:prstGeom>
            <a:gradFill>
              <a:gsLst>
                <a:gs pos="0">
                  <a:srgbClr val="067FC9"/>
                </a:gs>
                <a:gs pos="100000">
                  <a:srgbClr val="00B2CA"/>
                </a:gs>
              </a:gsLst>
              <a:lin ang="27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cs typeface="+mn-ea"/>
                <a:sym typeface="+mn-lt"/>
              </a:endParaRPr>
            </a:p>
          </p:txBody>
        </p:sp>
        <p:sp>
          <p:nvSpPr>
            <p:cNvPr id="47" name="文本框 46"/>
            <p:cNvSpPr txBox="1"/>
            <p:nvPr/>
          </p:nvSpPr>
          <p:spPr>
            <a:xfrm>
              <a:off x="3647185" y="3298992"/>
              <a:ext cx="1720334" cy="400110"/>
            </a:xfrm>
            <a:prstGeom prst="rect">
              <a:avLst/>
            </a:prstGeom>
            <a:noFill/>
          </p:spPr>
          <p:txBody>
            <a:bodyPr wrap="square" rtlCol="0">
              <a:spAutoFit/>
            </a:bodyPr>
            <a:lstStyle/>
            <a:p>
              <a:pPr latinLnBrk="1"/>
              <a:r>
                <a:rPr lang="zh-CN" altLang="en-US" sz="2000" dirty="0">
                  <a:solidFill>
                    <a:schemeClr val="bg1"/>
                  </a:solidFill>
                  <a:cs typeface="+mn-ea"/>
                  <a:sym typeface="+mn-lt"/>
                </a:rPr>
                <a:t>拜访</a:t>
              </a:r>
              <a:endParaRPr lang="zh-CN" altLang="zh-CN" sz="2000" dirty="0">
                <a:solidFill>
                  <a:schemeClr val="bg1"/>
                </a:solidFill>
                <a:cs typeface="+mn-ea"/>
                <a:sym typeface="+mn-lt"/>
              </a:endParaRPr>
            </a:p>
          </p:txBody>
        </p:sp>
        <p:grpSp>
          <p:nvGrpSpPr>
            <p:cNvPr id="49" name="组合 48"/>
            <p:cNvGrpSpPr/>
            <p:nvPr/>
          </p:nvGrpSpPr>
          <p:grpSpPr>
            <a:xfrm>
              <a:off x="3239728" y="3298992"/>
              <a:ext cx="321590" cy="400110"/>
              <a:chOff x="3248461" y="1581750"/>
              <a:chExt cx="321590" cy="400110"/>
            </a:xfrm>
          </p:grpSpPr>
          <p:sp>
            <p:nvSpPr>
              <p:cNvPr id="50" name="文本框 49"/>
              <p:cNvSpPr txBox="1"/>
              <p:nvPr/>
            </p:nvSpPr>
            <p:spPr>
              <a:xfrm>
                <a:off x="3248461" y="1581750"/>
                <a:ext cx="321590" cy="400110"/>
              </a:xfrm>
              <a:prstGeom prst="rect">
                <a:avLst/>
              </a:prstGeom>
              <a:noFill/>
            </p:spPr>
            <p:txBody>
              <a:bodyPr wrap="square" rtlCol="0">
                <a:spAutoFit/>
              </a:bodyPr>
              <a:lstStyle/>
              <a:p>
                <a:pPr algn="l" fontAlgn="auto">
                  <a:spcBef>
                    <a:spcPts val="0"/>
                  </a:spcBef>
                  <a:spcAft>
                    <a:spcPts val="0"/>
                  </a:spcAft>
                </a:pPr>
                <a:r>
                  <a:rPr lang="en-US" altLang="zh-CN" sz="2000" dirty="0">
                    <a:solidFill>
                      <a:schemeClr val="bg1"/>
                    </a:solidFill>
                    <a:cs typeface="+mn-ea"/>
                    <a:sym typeface="+mn-lt"/>
                  </a:rPr>
                  <a:t>1</a:t>
                </a:r>
                <a:endParaRPr lang="zh-CN" altLang="en-US" sz="2000" dirty="0">
                  <a:solidFill>
                    <a:schemeClr val="bg1"/>
                  </a:solidFill>
                  <a:cs typeface="+mn-ea"/>
                  <a:sym typeface="+mn-lt"/>
                </a:endParaRPr>
              </a:p>
            </p:txBody>
          </p:sp>
          <p:sp>
            <p:nvSpPr>
              <p:cNvPr id="51" name="椭圆 50"/>
              <p:cNvSpPr/>
              <p:nvPr/>
            </p:nvSpPr>
            <p:spPr>
              <a:xfrm>
                <a:off x="3249781" y="1618925"/>
                <a:ext cx="318950" cy="318950"/>
              </a:xfrm>
              <a:prstGeom prst="ellipse">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sz="2000">
                  <a:solidFill>
                    <a:schemeClr val="bg1"/>
                  </a:solidFill>
                  <a:cs typeface="+mn-ea"/>
                  <a:sym typeface="+mn-lt"/>
                </a:endParaRPr>
              </a:p>
            </p:txBody>
          </p:sp>
        </p:grpSp>
      </p:grpSp>
      <p:grpSp>
        <p:nvGrpSpPr>
          <p:cNvPr id="2" name="组合 1"/>
          <p:cNvGrpSpPr/>
          <p:nvPr/>
        </p:nvGrpSpPr>
        <p:grpSpPr>
          <a:xfrm>
            <a:off x="1529613" y="1635924"/>
            <a:ext cx="9122553" cy="4653133"/>
            <a:chOff x="1529613" y="1635924"/>
            <a:chExt cx="9122553" cy="4653133"/>
          </a:xfrm>
        </p:grpSpPr>
        <p:cxnSp>
          <p:nvCxnSpPr>
            <p:cNvPr id="46" name="直接连接符 45"/>
            <p:cNvCxnSpPr/>
            <p:nvPr/>
          </p:nvCxnSpPr>
          <p:spPr>
            <a:xfrm>
              <a:off x="1941921" y="1842746"/>
              <a:ext cx="465698" cy="0"/>
            </a:xfrm>
            <a:prstGeom prst="line">
              <a:avLst/>
            </a:prstGeom>
            <a:ln>
              <a:solidFill>
                <a:srgbClr val="00A1D8"/>
              </a:solidFill>
              <a:tailEnd type="oval" w="lg" len="lg"/>
            </a:ln>
          </p:spPr>
          <p:style>
            <a:lnRef idx="1">
              <a:schemeClr val="accent1"/>
            </a:lnRef>
            <a:fillRef idx="0">
              <a:schemeClr val="accent1"/>
            </a:fillRef>
            <a:effectRef idx="0">
              <a:schemeClr val="accent1"/>
            </a:effectRef>
            <a:fontRef idx="minor">
              <a:schemeClr val="tx1"/>
            </a:fontRef>
          </p:style>
        </p:cxnSp>
        <p:sp>
          <p:nvSpPr>
            <p:cNvPr id="48" name="矩形 47"/>
            <p:cNvSpPr/>
            <p:nvPr/>
          </p:nvSpPr>
          <p:spPr>
            <a:xfrm>
              <a:off x="2614276" y="1637259"/>
              <a:ext cx="8037890" cy="345094"/>
            </a:xfrm>
            <a:prstGeom prst="rect">
              <a:avLst/>
            </a:prstGeom>
          </p:spPr>
          <p:txBody>
            <a:bodyPr wrap="square">
              <a:spAutoFit/>
            </a:bodyPr>
            <a:lstStyle/>
            <a:p>
              <a:pPr>
                <a:lnSpc>
                  <a:spcPct val="130000"/>
                </a:lnSpc>
              </a:pPr>
              <a:r>
                <a:rPr lang="zh-CN" altLang="zh-CN" sz="1400" dirty="0"/>
                <a:t>进入室内之前应敲门；未请入，不可闯入；未请坐，不可坐下；雨伞等物，应留于室外或主人指定处。</a:t>
              </a:r>
              <a:endParaRPr lang="zh-CN" altLang="en-US" sz="1400" dirty="0">
                <a:solidFill>
                  <a:schemeClr val="tx1">
                    <a:lumMod val="85000"/>
                    <a:lumOff val="15000"/>
                  </a:schemeClr>
                </a:solidFill>
              </a:endParaRPr>
            </a:p>
          </p:txBody>
        </p:sp>
        <p:sp>
          <p:nvSpPr>
            <p:cNvPr id="81" name="椭圆 80"/>
            <p:cNvSpPr/>
            <p:nvPr/>
          </p:nvSpPr>
          <p:spPr>
            <a:xfrm>
              <a:off x="1529613" y="1635924"/>
              <a:ext cx="413642" cy="413642"/>
            </a:xfrm>
            <a:prstGeom prst="ellipse">
              <a:avLst/>
            </a:prstGeom>
            <a:solidFill>
              <a:srgbClr val="00A1D8"/>
            </a:solidFill>
            <a:ln w="5715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zh-CN" sz="1400" dirty="0">
                  <a:latin typeface="微软雅黑" panose="020B0503020204020204" pitchFamily="34" charset="-122"/>
                  <a:ea typeface="微软雅黑" panose="020B0503020204020204" pitchFamily="34" charset="-122"/>
                </a:rPr>
                <a:t>(1)</a:t>
              </a:r>
              <a:endParaRPr lang="zh-CN" altLang="en-US" sz="1400" dirty="0">
                <a:latin typeface="微软雅黑" panose="020B0503020204020204" pitchFamily="34" charset="-122"/>
                <a:ea typeface="微软雅黑" panose="020B0503020204020204" pitchFamily="34" charset="-122"/>
              </a:endParaRPr>
            </a:p>
          </p:txBody>
        </p:sp>
        <p:cxnSp>
          <p:nvCxnSpPr>
            <p:cNvPr id="53" name="直接连接符 52"/>
            <p:cNvCxnSpPr/>
            <p:nvPr/>
          </p:nvCxnSpPr>
          <p:spPr>
            <a:xfrm>
              <a:off x="1941921" y="2294008"/>
              <a:ext cx="465698" cy="0"/>
            </a:xfrm>
            <a:prstGeom prst="line">
              <a:avLst/>
            </a:prstGeom>
            <a:ln>
              <a:solidFill>
                <a:srgbClr val="00A1D8"/>
              </a:solidFill>
              <a:tailEnd type="oval" w="lg" len="lg"/>
            </a:ln>
          </p:spPr>
          <p:style>
            <a:lnRef idx="1">
              <a:schemeClr val="accent1"/>
            </a:lnRef>
            <a:fillRef idx="0">
              <a:schemeClr val="accent1"/>
            </a:fillRef>
            <a:effectRef idx="0">
              <a:schemeClr val="accent1"/>
            </a:effectRef>
            <a:fontRef idx="minor">
              <a:schemeClr val="tx1"/>
            </a:fontRef>
          </p:style>
        </p:cxnSp>
        <p:sp>
          <p:nvSpPr>
            <p:cNvPr id="54" name="矩形 53"/>
            <p:cNvSpPr/>
            <p:nvPr/>
          </p:nvSpPr>
          <p:spPr>
            <a:xfrm>
              <a:off x="2614276" y="2088521"/>
              <a:ext cx="8037890" cy="345094"/>
            </a:xfrm>
            <a:prstGeom prst="rect">
              <a:avLst/>
            </a:prstGeom>
          </p:spPr>
          <p:txBody>
            <a:bodyPr wrap="square">
              <a:spAutoFit/>
            </a:bodyPr>
            <a:lstStyle/>
            <a:p>
              <a:pPr>
                <a:lnSpc>
                  <a:spcPct val="130000"/>
                </a:lnSpc>
              </a:pPr>
              <a:r>
                <a:rPr lang="zh-CN" altLang="zh-CN" sz="1400" dirty="0"/>
                <a:t>主人有事，应速退去；未见主人，可留便条；旧客去时，新客应起立相送。</a:t>
              </a:r>
              <a:endParaRPr lang="zh-CN" altLang="en-US" sz="1400" dirty="0">
                <a:solidFill>
                  <a:schemeClr val="tx1">
                    <a:lumMod val="85000"/>
                    <a:lumOff val="15000"/>
                  </a:schemeClr>
                </a:solidFill>
              </a:endParaRPr>
            </a:p>
          </p:txBody>
        </p:sp>
        <p:sp>
          <p:nvSpPr>
            <p:cNvPr id="55" name="椭圆 54"/>
            <p:cNvSpPr/>
            <p:nvPr/>
          </p:nvSpPr>
          <p:spPr>
            <a:xfrm>
              <a:off x="1529613" y="2087186"/>
              <a:ext cx="413642" cy="413642"/>
            </a:xfrm>
            <a:prstGeom prst="ellipse">
              <a:avLst/>
            </a:prstGeom>
            <a:solidFill>
              <a:srgbClr val="00A1D8"/>
            </a:solidFill>
            <a:ln w="5715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zh-CN" sz="1400" dirty="0">
                  <a:latin typeface="微软雅黑" panose="020B0503020204020204" pitchFamily="34" charset="-122"/>
                  <a:ea typeface="微软雅黑" panose="020B0503020204020204" pitchFamily="34" charset="-122"/>
                </a:rPr>
                <a:t>(2)</a:t>
              </a:r>
              <a:endParaRPr lang="zh-CN" altLang="en-US" sz="1400" dirty="0">
                <a:latin typeface="微软雅黑" panose="020B0503020204020204" pitchFamily="34" charset="-122"/>
                <a:ea typeface="微软雅黑" panose="020B0503020204020204" pitchFamily="34" charset="-122"/>
              </a:endParaRPr>
            </a:p>
          </p:txBody>
        </p:sp>
        <p:cxnSp>
          <p:nvCxnSpPr>
            <p:cNvPr id="58" name="直接连接符 57"/>
            <p:cNvCxnSpPr/>
            <p:nvPr/>
          </p:nvCxnSpPr>
          <p:spPr>
            <a:xfrm>
              <a:off x="1941921" y="2733395"/>
              <a:ext cx="465698" cy="0"/>
            </a:xfrm>
            <a:prstGeom prst="line">
              <a:avLst/>
            </a:prstGeom>
            <a:ln>
              <a:solidFill>
                <a:srgbClr val="00A1D8"/>
              </a:solidFill>
              <a:tailEnd type="oval" w="lg" len="lg"/>
            </a:ln>
          </p:spPr>
          <p:style>
            <a:lnRef idx="1">
              <a:schemeClr val="accent1"/>
            </a:lnRef>
            <a:fillRef idx="0">
              <a:schemeClr val="accent1"/>
            </a:fillRef>
            <a:effectRef idx="0">
              <a:schemeClr val="accent1"/>
            </a:effectRef>
            <a:fontRef idx="minor">
              <a:schemeClr val="tx1"/>
            </a:fontRef>
          </p:style>
        </p:cxnSp>
        <p:sp>
          <p:nvSpPr>
            <p:cNvPr id="59" name="矩形 58"/>
            <p:cNvSpPr/>
            <p:nvPr/>
          </p:nvSpPr>
          <p:spPr>
            <a:xfrm>
              <a:off x="2614276" y="2527908"/>
              <a:ext cx="8037890" cy="345094"/>
            </a:xfrm>
            <a:prstGeom prst="rect">
              <a:avLst/>
            </a:prstGeom>
          </p:spPr>
          <p:txBody>
            <a:bodyPr wrap="square">
              <a:spAutoFit/>
            </a:bodyPr>
            <a:lstStyle/>
            <a:p>
              <a:pPr>
                <a:lnSpc>
                  <a:spcPct val="130000"/>
                </a:lnSpc>
              </a:pPr>
              <a:r>
                <a:rPr lang="zh-CN" altLang="zh-CN" sz="1400" dirty="0"/>
                <a:t>访问时间要选择在主人方便的时候。</a:t>
              </a:r>
              <a:endParaRPr lang="zh-CN" altLang="en-US" sz="1400" dirty="0">
                <a:solidFill>
                  <a:schemeClr val="tx1">
                    <a:lumMod val="85000"/>
                    <a:lumOff val="15000"/>
                  </a:schemeClr>
                </a:solidFill>
              </a:endParaRPr>
            </a:p>
          </p:txBody>
        </p:sp>
        <p:sp>
          <p:nvSpPr>
            <p:cNvPr id="61" name="椭圆 60"/>
            <p:cNvSpPr/>
            <p:nvPr/>
          </p:nvSpPr>
          <p:spPr>
            <a:xfrm>
              <a:off x="1529613" y="2526573"/>
              <a:ext cx="413642" cy="413642"/>
            </a:xfrm>
            <a:prstGeom prst="ellipse">
              <a:avLst/>
            </a:prstGeom>
            <a:solidFill>
              <a:srgbClr val="00A1D8"/>
            </a:solidFill>
            <a:ln w="5715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zh-CN" sz="1400" dirty="0">
                  <a:latin typeface="微软雅黑" panose="020B0503020204020204" pitchFamily="34" charset="-122"/>
                  <a:ea typeface="微软雅黑" panose="020B0503020204020204" pitchFamily="34" charset="-122"/>
                </a:rPr>
                <a:t>(3)</a:t>
              </a:r>
              <a:endParaRPr lang="zh-CN" altLang="en-US" sz="1400" dirty="0">
                <a:latin typeface="微软雅黑" panose="020B0503020204020204" pitchFamily="34" charset="-122"/>
                <a:ea typeface="微软雅黑" panose="020B0503020204020204" pitchFamily="34" charset="-122"/>
              </a:endParaRPr>
            </a:p>
          </p:txBody>
        </p:sp>
        <p:cxnSp>
          <p:nvCxnSpPr>
            <p:cNvPr id="65" name="直接连接符 64"/>
            <p:cNvCxnSpPr/>
            <p:nvPr/>
          </p:nvCxnSpPr>
          <p:spPr>
            <a:xfrm>
              <a:off x="1941921" y="3184658"/>
              <a:ext cx="465698" cy="0"/>
            </a:xfrm>
            <a:prstGeom prst="line">
              <a:avLst/>
            </a:prstGeom>
            <a:ln>
              <a:solidFill>
                <a:srgbClr val="00A1D8"/>
              </a:solidFill>
              <a:tailEnd type="oval" w="lg" len="lg"/>
            </a:ln>
          </p:spPr>
          <p:style>
            <a:lnRef idx="1">
              <a:schemeClr val="accent1"/>
            </a:lnRef>
            <a:fillRef idx="0">
              <a:schemeClr val="accent1"/>
            </a:fillRef>
            <a:effectRef idx="0">
              <a:schemeClr val="accent1"/>
            </a:effectRef>
            <a:fontRef idx="minor">
              <a:schemeClr val="tx1"/>
            </a:fontRef>
          </p:style>
        </p:cxnSp>
        <p:sp>
          <p:nvSpPr>
            <p:cNvPr id="67" name="矩形 66"/>
            <p:cNvSpPr/>
            <p:nvPr/>
          </p:nvSpPr>
          <p:spPr>
            <a:xfrm>
              <a:off x="2614276" y="2979171"/>
              <a:ext cx="8037890" cy="345094"/>
            </a:xfrm>
            <a:prstGeom prst="rect">
              <a:avLst/>
            </a:prstGeom>
          </p:spPr>
          <p:txBody>
            <a:bodyPr wrap="square">
              <a:spAutoFit/>
            </a:bodyPr>
            <a:lstStyle/>
            <a:p>
              <a:pPr>
                <a:lnSpc>
                  <a:spcPct val="130000"/>
                </a:lnSpc>
              </a:pPr>
              <a:r>
                <a:rPr lang="zh-CN" altLang="zh-CN" sz="1400" dirty="0"/>
                <a:t>室中珍贵之物，未经主人允许，勿要拿起耍弄。</a:t>
              </a:r>
              <a:endParaRPr lang="zh-CN" altLang="en-US" sz="1400" dirty="0">
                <a:solidFill>
                  <a:schemeClr val="tx1">
                    <a:lumMod val="85000"/>
                    <a:lumOff val="15000"/>
                  </a:schemeClr>
                </a:solidFill>
              </a:endParaRPr>
            </a:p>
          </p:txBody>
        </p:sp>
        <p:sp>
          <p:nvSpPr>
            <p:cNvPr id="69" name="椭圆 68"/>
            <p:cNvSpPr/>
            <p:nvPr/>
          </p:nvSpPr>
          <p:spPr>
            <a:xfrm>
              <a:off x="1529613" y="2977836"/>
              <a:ext cx="413642" cy="413642"/>
            </a:xfrm>
            <a:prstGeom prst="ellipse">
              <a:avLst/>
            </a:prstGeom>
            <a:solidFill>
              <a:srgbClr val="00A1D8"/>
            </a:solidFill>
            <a:ln w="5715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zh-CN" sz="1400" dirty="0">
                  <a:latin typeface="微软雅黑" panose="020B0503020204020204" pitchFamily="34" charset="-122"/>
                  <a:ea typeface="微软雅黑" panose="020B0503020204020204" pitchFamily="34" charset="-122"/>
                </a:rPr>
                <a:t>(4)</a:t>
              </a:r>
              <a:endParaRPr lang="zh-CN" altLang="en-US" sz="1400" dirty="0">
                <a:latin typeface="微软雅黑" panose="020B0503020204020204" pitchFamily="34" charset="-122"/>
                <a:ea typeface="微软雅黑" panose="020B0503020204020204" pitchFamily="34" charset="-122"/>
              </a:endParaRPr>
            </a:p>
          </p:txBody>
        </p:sp>
        <p:cxnSp>
          <p:nvCxnSpPr>
            <p:cNvPr id="73" name="直接连接符 72"/>
            <p:cNvCxnSpPr/>
            <p:nvPr/>
          </p:nvCxnSpPr>
          <p:spPr>
            <a:xfrm>
              <a:off x="1941921" y="3647796"/>
              <a:ext cx="465698" cy="0"/>
            </a:xfrm>
            <a:prstGeom prst="line">
              <a:avLst/>
            </a:prstGeom>
            <a:ln>
              <a:solidFill>
                <a:srgbClr val="00A1D8"/>
              </a:solidFill>
              <a:tailEnd type="oval" w="lg" len="lg"/>
            </a:ln>
          </p:spPr>
          <p:style>
            <a:lnRef idx="1">
              <a:schemeClr val="accent1"/>
            </a:lnRef>
            <a:fillRef idx="0">
              <a:schemeClr val="accent1"/>
            </a:fillRef>
            <a:effectRef idx="0">
              <a:schemeClr val="accent1"/>
            </a:effectRef>
            <a:fontRef idx="minor">
              <a:schemeClr val="tx1"/>
            </a:fontRef>
          </p:style>
        </p:cxnSp>
        <p:sp>
          <p:nvSpPr>
            <p:cNvPr id="82" name="矩形 81"/>
            <p:cNvSpPr/>
            <p:nvPr/>
          </p:nvSpPr>
          <p:spPr>
            <a:xfrm>
              <a:off x="2614276" y="3442309"/>
              <a:ext cx="8037890" cy="625171"/>
            </a:xfrm>
            <a:prstGeom prst="rect">
              <a:avLst/>
            </a:prstGeom>
          </p:spPr>
          <p:txBody>
            <a:bodyPr wrap="square">
              <a:spAutoFit/>
            </a:bodyPr>
            <a:lstStyle/>
            <a:p>
              <a:pPr>
                <a:lnSpc>
                  <a:spcPct val="130000"/>
                </a:lnSpc>
              </a:pPr>
              <a:r>
                <a:rPr lang="zh-CN" altLang="zh-CN" sz="1400" dirty="0"/>
                <a:t>就座应讲究姿势，注意适当和自然，如坐得笔挺，不敢动弹，未免拘束，主人也尴尬</a:t>
              </a:r>
              <a:r>
                <a:rPr lang="en-US" altLang="zh-CN" sz="1400" dirty="0"/>
                <a:t>;</a:t>
              </a:r>
              <a:r>
                <a:rPr lang="zh-CN" altLang="zh-CN" sz="1400" dirty="0"/>
                <a:t>坐没坐相，翘腿乱抖，就放肆了，主人会难堪。</a:t>
              </a:r>
              <a:endParaRPr lang="zh-CN" altLang="en-US" sz="1400" dirty="0">
                <a:solidFill>
                  <a:schemeClr val="tx1">
                    <a:lumMod val="85000"/>
                    <a:lumOff val="15000"/>
                  </a:schemeClr>
                </a:solidFill>
              </a:endParaRPr>
            </a:p>
          </p:txBody>
        </p:sp>
        <p:sp>
          <p:nvSpPr>
            <p:cNvPr id="83" name="椭圆 82"/>
            <p:cNvSpPr/>
            <p:nvPr/>
          </p:nvSpPr>
          <p:spPr>
            <a:xfrm>
              <a:off x="1529613" y="3440974"/>
              <a:ext cx="413642" cy="413642"/>
            </a:xfrm>
            <a:prstGeom prst="ellipse">
              <a:avLst/>
            </a:prstGeom>
            <a:solidFill>
              <a:srgbClr val="00A1D8"/>
            </a:solidFill>
            <a:ln w="5715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zh-CN" sz="1400" dirty="0">
                  <a:latin typeface="微软雅黑" panose="020B0503020204020204" pitchFamily="34" charset="-122"/>
                  <a:ea typeface="微软雅黑" panose="020B0503020204020204" pitchFamily="34" charset="-122"/>
                </a:rPr>
                <a:t>(5)</a:t>
              </a:r>
              <a:endParaRPr lang="zh-CN" altLang="en-US" sz="1400" dirty="0">
                <a:latin typeface="微软雅黑" panose="020B0503020204020204" pitchFamily="34" charset="-122"/>
                <a:ea typeface="微软雅黑" panose="020B0503020204020204" pitchFamily="34" charset="-122"/>
              </a:endParaRPr>
            </a:p>
          </p:txBody>
        </p:sp>
        <p:cxnSp>
          <p:nvCxnSpPr>
            <p:cNvPr id="85" name="直接连接符 84"/>
            <p:cNvCxnSpPr/>
            <p:nvPr/>
          </p:nvCxnSpPr>
          <p:spPr>
            <a:xfrm>
              <a:off x="1941921" y="4182185"/>
              <a:ext cx="465698" cy="0"/>
            </a:xfrm>
            <a:prstGeom prst="line">
              <a:avLst/>
            </a:prstGeom>
            <a:ln>
              <a:solidFill>
                <a:srgbClr val="00A1D8"/>
              </a:solidFill>
              <a:tailEnd type="oval" w="lg" len="lg"/>
            </a:ln>
          </p:spPr>
          <p:style>
            <a:lnRef idx="1">
              <a:schemeClr val="accent1"/>
            </a:lnRef>
            <a:fillRef idx="0">
              <a:schemeClr val="accent1"/>
            </a:fillRef>
            <a:effectRef idx="0">
              <a:schemeClr val="accent1"/>
            </a:effectRef>
            <a:fontRef idx="minor">
              <a:schemeClr val="tx1"/>
            </a:fontRef>
          </p:style>
        </p:cxnSp>
        <p:sp>
          <p:nvSpPr>
            <p:cNvPr id="86" name="矩形 85"/>
            <p:cNvSpPr/>
            <p:nvPr/>
          </p:nvSpPr>
          <p:spPr>
            <a:xfrm>
              <a:off x="2614276" y="3976698"/>
              <a:ext cx="8037890" cy="345094"/>
            </a:xfrm>
            <a:prstGeom prst="rect">
              <a:avLst/>
            </a:prstGeom>
          </p:spPr>
          <p:txBody>
            <a:bodyPr wrap="square">
              <a:spAutoFit/>
            </a:bodyPr>
            <a:lstStyle/>
            <a:p>
              <a:pPr>
                <a:lnSpc>
                  <a:spcPct val="130000"/>
                </a:lnSpc>
              </a:pPr>
              <a:r>
                <a:rPr lang="zh-CN" altLang="zh-CN" sz="1400" dirty="0"/>
                <a:t>做客不可始终不作声</a:t>
              </a:r>
              <a:r>
                <a:rPr lang="en-US" altLang="zh-CN" sz="1400" dirty="0"/>
                <a:t>,</a:t>
              </a:r>
              <a:r>
                <a:rPr lang="zh-CN" altLang="zh-CN" sz="1400" dirty="0"/>
                <a:t>不要时常看手表，或做出心烦意乱的样子。</a:t>
              </a:r>
              <a:endParaRPr lang="zh-CN" altLang="en-US" sz="1400" dirty="0">
                <a:solidFill>
                  <a:schemeClr val="tx1">
                    <a:lumMod val="85000"/>
                    <a:lumOff val="15000"/>
                  </a:schemeClr>
                </a:solidFill>
              </a:endParaRPr>
            </a:p>
          </p:txBody>
        </p:sp>
        <p:sp>
          <p:nvSpPr>
            <p:cNvPr id="87" name="椭圆 86"/>
            <p:cNvSpPr/>
            <p:nvPr/>
          </p:nvSpPr>
          <p:spPr>
            <a:xfrm>
              <a:off x="1529613" y="3975363"/>
              <a:ext cx="413642" cy="413642"/>
            </a:xfrm>
            <a:prstGeom prst="ellipse">
              <a:avLst/>
            </a:prstGeom>
            <a:solidFill>
              <a:srgbClr val="00A1D8"/>
            </a:solidFill>
            <a:ln w="5715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zh-CN" sz="1400" dirty="0">
                  <a:latin typeface="微软雅黑" panose="020B0503020204020204" pitchFamily="34" charset="-122"/>
                  <a:ea typeface="微软雅黑" panose="020B0503020204020204" pitchFamily="34" charset="-122"/>
                </a:rPr>
                <a:t>(6)</a:t>
              </a:r>
              <a:endParaRPr lang="zh-CN" altLang="en-US" sz="1400" dirty="0">
                <a:latin typeface="微软雅黑" panose="020B0503020204020204" pitchFamily="34" charset="-122"/>
                <a:ea typeface="微软雅黑" panose="020B0503020204020204" pitchFamily="34" charset="-122"/>
              </a:endParaRPr>
            </a:p>
          </p:txBody>
        </p:sp>
        <p:cxnSp>
          <p:nvCxnSpPr>
            <p:cNvPr id="89" name="直接连接符 88"/>
            <p:cNvCxnSpPr/>
            <p:nvPr/>
          </p:nvCxnSpPr>
          <p:spPr>
            <a:xfrm>
              <a:off x="1941921" y="4657198"/>
              <a:ext cx="465698" cy="0"/>
            </a:xfrm>
            <a:prstGeom prst="line">
              <a:avLst/>
            </a:prstGeom>
            <a:ln>
              <a:solidFill>
                <a:srgbClr val="00A1D8"/>
              </a:solidFill>
              <a:tailEnd type="oval" w="lg" len="lg"/>
            </a:ln>
          </p:spPr>
          <p:style>
            <a:lnRef idx="1">
              <a:schemeClr val="accent1"/>
            </a:lnRef>
            <a:fillRef idx="0">
              <a:schemeClr val="accent1"/>
            </a:fillRef>
            <a:effectRef idx="0">
              <a:schemeClr val="accent1"/>
            </a:effectRef>
            <a:fontRef idx="minor">
              <a:schemeClr val="tx1"/>
            </a:fontRef>
          </p:style>
        </p:cxnSp>
        <p:sp>
          <p:nvSpPr>
            <p:cNvPr id="90" name="矩形 89"/>
            <p:cNvSpPr/>
            <p:nvPr/>
          </p:nvSpPr>
          <p:spPr>
            <a:xfrm>
              <a:off x="2614276" y="4451711"/>
              <a:ext cx="8037890" cy="345094"/>
            </a:xfrm>
            <a:prstGeom prst="rect">
              <a:avLst/>
            </a:prstGeom>
          </p:spPr>
          <p:txBody>
            <a:bodyPr wrap="square">
              <a:spAutoFit/>
            </a:bodyPr>
            <a:lstStyle/>
            <a:p>
              <a:pPr>
                <a:lnSpc>
                  <a:spcPct val="130000"/>
                </a:lnSpc>
              </a:pPr>
              <a:r>
                <a:rPr lang="zh-CN" altLang="zh-CN" sz="1400" dirty="0"/>
                <a:t>初访，不宜久坐；平时不相识者，不可贸然造访。</a:t>
              </a:r>
              <a:endParaRPr lang="zh-CN" altLang="en-US" sz="1400" dirty="0">
                <a:solidFill>
                  <a:schemeClr val="tx1">
                    <a:lumMod val="85000"/>
                    <a:lumOff val="15000"/>
                  </a:schemeClr>
                </a:solidFill>
              </a:endParaRPr>
            </a:p>
          </p:txBody>
        </p:sp>
        <p:sp>
          <p:nvSpPr>
            <p:cNvPr id="91" name="椭圆 90"/>
            <p:cNvSpPr/>
            <p:nvPr/>
          </p:nvSpPr>
          <p:spPr>
            <a:xfrm>
              <a:off x="1529613" y="4450376"/>
              <a:ext cx="413642" cy="413642"/>
            </a:xfrm>
            <a:prstGeom prst="ellipse">
              <a:avLst/>
            </a:prstGeom>
            <a:solidFill>
              <a:srgbClr val="00A1D8"/>
            </a:solidFill>
            <a:ln w="5715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zh-CN" sz="1400" dirty="0">
                  <a:latin typeface="微软雅黑" panose="020B0503020204020204" pitchFamily="34" charset="-122"/>
                  <a:ea typeface="微软雅黑" panose="020B0503020204020204" pitchFamily="34" charset="-122"/>
                </a:rPr>
                <a:t>(7)</a:t>
              </a:r>
              <a:endParaRPr lang="zh-CN" altLang="en-US" sz="1400" dirty="0">
                <a:latin typeface="微软雅黑" panose="020B0503020204020204" pitchFamily="34" charset="-122"/>
                <a:ea typeface="微软雅黑" panose="020B0503020204020204" pitchFamily="34" charset="-122"/>
              </a:endParaRPr>
            </a:p>
          </p:txBody>
        </p:sp>
        <p:cxnSp>
          <p:nvCxnSpPr>
            <p:cNvPr id="93" name="直接连接符 92"/>
            <p:cNvCxnSpPr/>
            <p:nvPr/>
          </p:nvCxnSpPr>
          <p:spPr>
            <a:xfrm>
              <a:off x="1941921" y="5120335"/>
              <a:ext cx="465698" cy="0"/>
            </a:xfrm>
            <a:prstGeom prst="line">
              <a:avLst/>
            </a:prstGeom>
            <a:ln>
              <a:solidFill>
                <a:srgbClr val="00A1D8"/>
              </a:solidFill>
              <a:tailEnd type="oval" w="lg" len="lg"/>
            </a:ln>
          </p:spPr>
          <p:style>
            <a:lnRef idx="1">
              <a:schemeClr val="accent1"/>
            </a:lnRef>
            <a:fillRef idx="0">
              <a:schemeClr val="accent1"/>
            </a:fillRef>
            <a:effectRef idx="0">
              <a:schemeClr val="accent1"/>
            </a:effectRef>
            <a:fontRef idx="minor">
              <a:schemeClr val="tx1"/>
            </a:fontRef>
          </p:style>
        </p:cxnSp>
        <p:sp>
          <p:nvSpPr>
            <p:cNvPr id="94" name="矩形 93"/>
            <p:cNvSpPr/>
            <p:nvPr/>
          </p:nvSpPr>
          <p:spPr>
            <a:xfrm>
              <a:off x="2614276" y="4914848"/>
              <a:ext cx="8037890" cy="345094"/>
            </a:xfrm>
            <a:prstGeom prst="rect">
              <a:avLst/>
            </a:prstGeom>
          </p:spPr>
          <p:txBody>
            <a:bodyPr wrap="square">
              <a:spAutoFit/>
            </a:bodyPr>
            <a:lstStyle/>
            <a:p>
              <a:pPr>
                <a:lnSpc>
                  <a:spcPct val="130000"/>
                </a:lnSpc>
              </a:pPr>
              <a:r>
                <a:rPr lang="zh-CN" altLang="zh-CN" sz="1400" dirty="0"/>
                <a:t>探望病人，应注意安静，要尊重医护人员的意见。</a:t>
              </a:r>
              <a:endParaRPr lang="zh-CN" altLang="en-US" sz="1400" dirty="0">
                <a:solidFill>
                  <a:schemeClr val="tx1">
                    <a:lumMod val="85000"/>
                    <a:lumOff val="15000"/>
                  </a:schemeClr>
                </a:solidFill>
              </a:endParaRPr>
            </a:p>
          </p:txBody>
        </p:sp>
        <p:sp>
          <p:nvSpPr>
            <p:cNvPr id="95" name="椭圆 94"/>
            <p:cNvSpPr/>
            <p:nvPr/>
          </p:nvSpPr>
          <p:spPr>
            <a:xfrm>
              <a:off x="1529613" y="4913513"/>
              <a:ext cx="413642" cy="413642"/>
            </a:xfrm>
            <a:prstGeom prst="ellipse">
              <a:avLst/>
            </a:prstGeom>
            <a:solidFill>
              <a:srgbClr val="00A1D8"/>
            </a:solidFill>
            <a:ln w="5715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zh-CN" sz="1400" dirty="0">
                  <a:latin typeface="微软雅黑" panose="020B0503020204020204" pitchFamily="34" charset="-122"/>
                  <a:ea typeface="微软雅黑" panose="020B0503020204020204" pitchFamily="34" charset="-122"/>
                </a:rPr>
                <a:t>(8)</a:t>
              </a:r>
              <a:endParaRPr lang="zh-CN" altLang="en-US" sz="1400" dirty="0">
                <a:latin typeface="微软雅黑" panose="020B0503020204020204" pitchFamily="34" charset="-122"/>
                <a:ea typeface="微软雅黑" panose="020B0503020204020204" pitchFamily="34" charset="-122"/>
              </a:endParaRPr>
            </a:p>
          </p:txBody>
        </p:sp>
        <p:cxnSp>
          <p:nvCxnSpPr>
            <p:cNvPr id="97" name="直接连接符 96"/>
            <p:cNvCxnSpPr/>
            <p:nvPr/>
          </p:nvCxnSpPr>
          <p:spPr>
            <a:xfrm>
              <a:off x="1941921" y="5619099"/>
              <a:ext cx="465698" cy="0"/>
            </a:xfrm>
            <a:prstGeom prst="line">
              <a:avLst/>
            </a:prstGeom>
            <a:ln>
              <a:solidFill>
                <a:srgbClr val="00A1D8"/>
              </a:solidFill>
              <a:tailEnd type="oval" w="lg" len="lg"/>
            </a:ln>
          </p:spPr>
          <p:style>
            <a:lnRef idx="1">
              <a:schemeClr val="accent1"/>
            </a:lnRef>
            <a:fillRef idx="0">
              <a:schemeClr val="accent1"/>
            </a:fillRef>
            <a:effectRef idx="0">
              <a:schemeClr val="accent1"/>
            </a:effectRef>
            <a:fontRef idx="minor">
              <a:schemeClr val="tx1"/>
            </a:fontRef>
          </p:style>
        </p:cxnSp>
        <p:sp>
          <p:nvSpPr>
            <p:cNvPr id="98" name="矩形 97"/>
            <p:cNvSpPr/>
            <p:nvPr/>
          </p:nvSpPr>
          <p:spPr>
            <a:xfrm>
              <a:off x="2614276" y="5413612"/>
              <a:ext cx="8037890" cy="345094"/>
            </a:xfrm>
            <a:prstGeom prst="rect">
              <a:avLst/>
            </a:prstGeom>
          </p:spPr>
          <p:txBody>
            <a:bodyPr wrap="square">
              <a:spAutoFit/>
            </a:bodyPr>
            <a:lstStyle/>
            <a:p>
              <a:pPr>
                <a:lnSpc>
                  <a:spcPct val="130000"/>
                </a:lnSpc>
              </a:pPr>
              <a:r>
                <a:rPr lang="zh-CN" altLang="zh-CN" sz="1400" dirty="0"/>
                <a:t>亲友、同事、同学、老师生病，应去探望，但不宜久谈。</a:t>
              </a:r>
              <a:endParaRPr lang="zh-CN" altLang="en-US" sz="1400" dirty="0">
                <a:solidFill>
                  <a:schemeClr val="tx1">
                    <a:lumMod val="85000"/>
                    <a:lumOff val="15000"/>
                  </a:schemeClr>
                </a:solidFill>
              </a:endParaRPr>
            </a:p>
          </p:txBody>
        </p:sp>
        <p:sp>
          <p:nvSpPr>
            <p:cNvPr id="99" name="椭圆 98"/>
            <p:cNvSpPr/>
            <p:nvPr/>
          </p:nvSpPr>
          <p:spPr>
            <a:xfrm>
              <a:off x="1529613" y="5412277"/>
              <a:ext cx="413642" cy="413642"/>
            </a:xfrm>
            <a:prstGeom prst="ellipse">
              <a:avLst/>
            </a:prstGeom>
            <a:solidFill>
              <a:srgbClr val="00A1D8"/>
            </a:solidFill>
            <a:ln w="5715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zh-CN" sz="1400" dirty="0">
                  <a:latin typeface="微软雅黑" panose="020B0503020204020204" pitchFamily="34" charset="-122"/>
                  <a:ea typeface="微软雅黑" panose="020B0503020204020204" pitchFamily="34" charset="-122"/>
                </a:rPr>
                <a:t>(9)</a:t>
              </a:r>
              <a:endParaRPr lang="zh-CN" altLang="en-US" sz="1400" dirty="0">
                <a:latin typeface="微软雅黑" panose="020B0503020204020204" pitchFamily="34" charset="-122"/>
                <a:ea typeface="微软雅黑" panose="020B0503020204020204" pitchFamily="34" charset="-122"/>
              </a:endParaRPr>
            </a:p>
          </p:txBody>
        </p:sp>
        <p:cxnSp>
          <p:nvCxnSpPr>
            <p:cNvPr id="101" name="直接连接符 100"/>
            <p:cNvCxnSpPr/>
            <p:nvPr/>
          </p:nvCxnSpPr>
          <p:spPr>
            <a:xfrm>
              <a:off x="1941921" y="6082237"/>
              <a:ext cx="465698" cy="0"/>
            </a:xfrm>
            <a:prstGeom prst="line">
              <a:avLst/>
            </a:prstGeom>
            <a:ln>
              <a:solidFill>
                <a:srgbClr val="00A1D8"/>
              </a:solidFill>
              <a:tailEnd type="oval" w="lg" len="lg"/>
            </a:ln>
          </p:spPr>
          <p:style>
            <a:lnRef idx="1">
              <a:schemeClr val="accent1"/>
            </a:lnRef>
            <a:fillRef idx="0">
              <a:schemeClr val="accent1"/>
            </a:fillRef>
            <a:effectRef idx="0">
              <a:schemeClr val="accent1"/>
            </a:effectRef>
            <a:fontRef idx="minor">
              <a:schemeClr val="tx1"/>
            </a:fontRef>
          </p:style>
        </p:cxnSp>
        <p:sp>
          <p:nvSpPr>
            <p:cNvPr id="102" name="矩形 101"/>
            <p:cNvSpPr/>
            <p:nvPr/>
          </p:nvSpPr>
          <p:spPr>
            <a:xfrm>
              <a:off x="2614276" y="5876750"/>
              <a:ext cx="8037890" cy="345094"/>
            </a:xfrm>
            <a:prstGeom prst="rect">
              <a:avLst/>
            </a:prstGeom>
          </p:spPr>
          <p:txBody>
            <a:bodyPr wrap="square">
              <a:spAutoFit/>
            </a:bodyPr>
            <a:lstStyle/>
            <a:p>
              <a:pPr>
                <a:lnSpc>
                  <a:spcPct val="130000"/>
                </a:lnSpc>
              </a:pPr>
              <a:r>
                <a:rPr lang="zh-CN" altLang="zh-CN" sz="1400" dirty="0"/>
                <a:t>说了告辞，应立即起身。</a:t>
              </a:r>
              <a:endParaRPr lang="zh-CN" altLang="en-US" sz="1400" dirty="0">
                <a:solidFill>
                  <a:schemeClr val="tx1">
                    <a:lumMod val="85000"/>
                    <a:lumOff val="15000"/>
                  </a:schemeClr>
                </a:solidFill>
              </a:endParaRPr>
            </a:p>
          </p:txBody>
        </p:sp>
        <p:sp>
          <p:nvSpPr>
            <p:cNvPr id="103" name="椭圆 102"/>
            <p:cNvSpPr/>
            <p:nvPr/>
          </p:nvSpPr>
          <p:spPr>
            <a:xfrm>
              <a:off x="1529613" y="5875415"/>
              <a:ext cx="413642" cy="413642"/>
            </a:xfrm>
            <a:prstGeom prst="ellipse">
              <a:avLst/>
            </a:prstGeom>
            <a:solidFill>
              <a:srgbClr val="00A1D8"/>
            </a:solidFill>
            <a:ln w="5715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zh-CN" sz="1400" dirty="0">
                  <a:latin typeface="微软雅黑" panose="020B0503020204020204" pitchFamily="34" charset="-122"/>
                  <a:ea typeface="微软雅黑" panose="020B0503020204020204" pitchFamily="34" charset="-122"/>
                </a:rPr>
                <a:t>(10)</a:t>
              </a:r>
              <a:endParaRPr lang="zh-CN" altLang="en-US" sz="1400" dirty="0">
                <a:latin typeface="微软雅黑" panose="020B0503020204020204" pitchFamily="34" charset="-122"/>
                <a:ea typeface="微软雅黑" panose="020B0503020204020204" pitchFamily="34" charset="-122"/>
              </a:endParaRPr>
            </a:p>
          </p:txBody>
        </p:sp>
      </p:grpSp>
      <p:sp>
        <p:nvSpPr>
          <p:cNvPr id="105" name="圆角矩形 104"/>
          <p:cNvSpPr/>
          <p:nvPr/>
        </p:nvSpPr>
        <p:spPr>
          <a:xfrm>
            <a:off x="3660352" y="392094"/>
            <a:ext cx="4871297" cy="402844"/>
          </a:xfrm>
          <a:prstGeom prst="roundRect">
            <a:avLst>
              <a:gd name="adj" fmla="val 50000"/>
            </a:avLst>
          </a:prstGeom>
          <a:gradFill>
            <a:gsLst>
              <a:gs pos="0">
                <a:srgbClr val="067FC9"/>
              </a:gs>
              <a:gs pos="100000">
                <a:srgbClr val="00B2CA"/>
              </a:gs>
            </a:gsLst>
            <a:lin ang="27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4400" eaLnBrk="0" fontAlgn="base" hangingPunct="0">
              <a:spcBef>
                <a:spcPct val="0"/>
              </a:spcBef>
              <a:spcAft>
                <a:spcPct val="0"/>
              </a:spcAft>
            </a:pPr>
            <a:r>
              <a:rPr lang="en-US" altLang="zh-CN" sz="2000" dirty="0">
                <a:solidFill>
                  <a:schemeClr val="bg1"/>
                </a:solidFill>
                <a:latin typeface="+mj-ea"/>
                <a:cs typeface="Times New Roman" panose="02020603050405020304" pitchFamily="18" charset="0"/>
              </a:rPr>
              <a:t>3.</a:t>
            </a:r>
            <a:r>
              <a:rPr lang="en-US" altLang="zh-CN" sz="2000" dirty="0"/>
              <a:t>3   </a:t>
            </a:r>
            <a:r>
              <a:rPr lang="zh-CN" altLang="zh-CN" sz="2000" dirty="0"/>
              <a:t>接待客人</a:t>
            </a:r>
            <a:endParaRPr lang="zh-CN" altLang="en-US" sz="2000" dirty="0">
              <a:solidFill>
                <a:schemeClr val="bg1"/>
              </a:solidFill>
              <a:latin typeface="+mj-ea"/>
            </a:endParaRPr>
          </a:p>
        </p:txBody>
      </p:sp>
      <p:sp>
        <p:nvSpPr>
          <p:cNvPr id="106" name="圆角矩形 105"/>
          <p:cNvSpPr/>
          <p:nvPr/>
        </p:nvSpPr>
        <p:spPr>
          <a:xfrm>
            <a:off x="3807325" y="6294474"/>
            <a:ext cx="4577351" cy="455304"/>
          </a:xfrm>
          <a:prstGeom prst="roundRect">
            <a:avLst>
              <a:gd name="adj" fmla="val 50000"/>
            </a:avLst>
          </a:prstGeom>
          <a:noFill/>
          <a:ln w="0">
            <a:solidFill>
              <a:schemeClr val="tx1">
                <a:lumMod val="65000"/>
                <a:lumOff val="35000"/>
              </a:schemeClr>
            </a:solidFill>
          </a:ln>
          <a:effectLst>
            <a:outerShdw blurRad="444500" dist="254000" dir="8100000" sx="71000" sy="71000" algn="tr"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200" dirty="0">
                <a:solidFill>
                  <a:schemeClr val="tx1">
                    <a:lumMod val="65000"/>
                    <a:lumOff val="35000"/>
                  </a:schemeClr>
                </a:solidFill>
                <a:sym typeface="+mn-lt"/>
              </a:rPr>
              <a:t>3  </a:t>
            </a:r>
            <a:r>
              <a:rPr lang="zh-CN" altLang="en-US" sz="2200" dirty="0">
                <a:solidFill>
                  <a:schemeClr val="tx1">
                    <a:lumMod val="65000"/>
                    <a:lumOff val="35000"/>
                  </a:schemeClr>
                </a:solidFill>
                <a:sym typeface="+mn-lt"/>
              </a:rPr>
              <a:t>个人礼仪（待人接物）</a:t>
            </a:r>
          </a:p>
        </p:txBody>
      </p:sp>
    </p:spTree>
  </p:cSld>
  <p:clrMapOvr>
    <a:masterClrMapping/>
  </p:clrMapOvr>
  <p:transition spd="slow" advTm="2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 calcmode="lin" valueType="num">
                                      <p:cBhvr additive="base">
                                        <p:cTn id="7" dur="500" fill="hold"/>
                                        <p:tgtEl>
                                          <p:spTgt spid="105"/>
                                        </p:tgtEl>
                                        <p:attrNameLst>
                                          <p:attrName>ppt_x</p:attrName>
                                        </p:attrNameLst>
                                      </p:cBhvr>
                                      <p:tavLst>
                                        <p:tav tm="0">
                                          <p:val>
                                            <p:strVal val="1+#ppt_w/2"/>
                                          </p:val>
                                        </p:tav>
                                        <p:tav tm="100000">
                                          <p:val>
                                            <p:strVal val="#ppt_x"/>
                                          </p:val>
                                        </p:tav>
                                      </p:tavLst>
                                    </p:anim>
                                    <p:anim calcmode="lin" valueType="num">
                                      <p:cBhvr additive="base">
                                        <p:cTn id="8" dur="500" fill="hold"/>
                                        <p:tgtEl>
                                          <p:spTgt spid="10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44"/>
                                        </p:tgtEl>
                                        <p:attrNameLst>
                                          <p:attrName>style.visibility</p:attrName>
                                        </p:attrNameLst>
                                      </p:cBhvr>
                                      <p:to>
                                        <p:strVal val="visible"/>
                                      </p:to>
                                    </p:set>
                                    <p:animEffect transition="in" filter="wipe(left)">
                                      <p:cBhvr>
                                        <p:cTn id="12" dur="500"/>
                                        <p:tgtEl>
                                          <p:spTgt spid="44"/>
                                        </p:tgtEl>
                                      </p:cBhvr>
                                    </p:animEffect>
                                  </p:childTnLst>
                                </p:cTn>
                              </p:par>
                            </p:childTnLst>
                          </p:cTn>
                        </p:par>
                        <p:par>
                          <p:cTn id="13" fill="hold">
                            <p:stCondLst>
                              <p:cond delay="1000"/>
                            </p:stCondLst>
                            <p:childTnLst>
                              <p:par>
                                <p:cTn id="14" presetID="2" presetClass="entr" presetSubtype="4"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4" name="组合 43"/>
          <p:cNvGrpSpPr/>
          <p:nvPr/>
        </p:nvGrpSpPr>
        <p:grpSpPr>
          <a:xfrm>
            <a:off x="1351505" y="1121116"/>
            <a:ext cx="2294220" cy="425620"/>
            <a:chOff x="3168302" y="3293265"/>
            <a:chExt cx="2294220" cy="425620"/>
          </a:xfrm>
          <a:effectLst/>
        </p:grpSpPr>
        <p:sp>
          <p:nvSpPr>
            <p:cNvPr id="45" name="圆角矩形 44"/>
            <p:cNvSpPr/>
            <p:nvPr/>
          </p:nvSpPr>
          <p:spPr>
            <a:xfrm>
              <a:off x="3168302" y="3293265"/>
              <a:ext cx="2294220" cy="425620"/>
            </a:xfrm>
            <a:prstGeom prst="roundRect">
              <a:avLst>
                <a:gd name="adj" fmla="val 50000"/>
              </a:avLst>
            </a:prstGeom>
            <a:gradFill>
              <a:gsLst>
                <a:gs pos="0">
                  <a:srgbClr val="067FC9"/>
                </a:gs>
                <a:gs pos="100000">
                  <a:srgbClr val="00B2CA"/>
                </a:gs>
              </a:gsLst>
              <a:lin ang="27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cs typeface="+mn-ea"/>
                <a:sym typeface="+mn-lt"/>
              </a:endParaRPr>
            </a:p>
          </p:txBody>
        </p:sp>
        <p:sp>
          <p:nvSpPr>
            <p:cNvPr id="47" name="文本框 46"/>
            <p:cNvSpPr txBox="1"/>
            <p:nvPr/>
          </p:nvSpPr>
          <p:spPr>
            <a:xfrm>
              <a:off x="3647185" y="3298992"/>
              <a:ext cx="1720334" cy="400110"/>
            </a:xfrm>
            <a:prstGeom prst="rect">
              <a:avLst/>
            </a:prstGeom>
            <a:noFill/>
          </p:spPr>
          <p:txBody>
            <a:bodyPr wrap="square" rtlCol="0">
              <a:spAutoFit/>
            </a:bodyPr>
            <a:lstStyle/>
            <a:p>
              <a:pPr latinLnBrk="1"/>
              <a:r>
                <a:rPr lang="zh-CN" altLang="en-US" sz="2000" dirty="0">
                  <a:solidFill>
                    <a:schemeClr val="bg1"/>
                  </a:solidFill>
                  <a:cs typeface="+mn-ea"/>
                  <a:sym typeface="+mn-lt"/>
                </a:rPr>
                <a:t>迎客</a:t>
              </a:r>
              <a:endParaRPr lang="zh-CN" altLang="zh-CN" sz="2000" dirty="0">
                <a:solidFill>
                  <a:schemeClr val="bg1"/>
                </a:solidFill>
                <a:cs typeface="+mn-ea"/>
                <a:sym typeface="+mn-lt"/>
              </a:endParaRPr>
            </a:p>
          </p:txBody>
        </p:sp>
        <p:grpSp>
          <p:nvGrpSpPr>
            <p:cNvPr id="49" name="组合 48"/>
            <p:cNvGrpSpPr/>
            <p:nvPr/>
          </p:nvGrpSpPr>
          <p:grpSpPr>
            <a:xfrm>
              <a:off x="3239728" y="3298992"/>
              <a:ext cx="321590" cy="400110"/>
              <a:chOff x="3248461" y="1581750"/>
              <a:chExt cx="321590" cy="400110"/>
            </a:xfrm>
          </p:grpSpPr>
          <p:sp>
            <p:nvSpPr>
              <p:cNvPr id="50" name="文本框 49"/>
              <p:cNvSpPr txBox="1"/>
              <p:nvPr/>
            </p:nvSpPr>
            <p:spPr>
              <a:xfrm>
                <a:off x="3248461" y="1581750"/>
                <a:ext cx="321590" cy="400110"/>
              </a:xfrm>
              <a:prstGeom prst="rect">
                <a:avLst/>
              </a:prstGeom>
              <a:noFill/>
            </p:spPr>
            <p:txBody>
              <a:bodyPr wrap="square" rtlCol="0">
                <a:spAutoFit/>
              </a:bodyPr>
              <a:lstStyle/>
              <a:p>
                <a:pPr algn="l" fontAlgn="auto">
                  <a:spcBef>
                    <a:spcPts val="0"/>
                  </a:spcBef>
                  <a:spcAft>
                    <a:spcPts val="0"/>
                  </a:spcAft>
                </a:pPr>
                <a:r>
                  <a:rPr lang="en-US" altLang="zh-CN" sz="2000" dirty="0">
                    <a:solidFill>
                      <a:schemeClr val="bg1"/>
                    </a:solidFill>
                    <a:cs typeface="+mn-ea"/>
                    <a:sym typeface="+mn-lt"/>
                  </a:rPr>
                  <a:t>2</a:t>
                </a:r>
                <a:endParaRPr lang="zh-CN" altLang="en-US" sz="2000" dirty="0">
                  <a:solidFill>
                    <a:schemeClr val="bg1"/>
                  </a:solidFill>
                  <a:cs typeface="+mn-ea"/>
                  <a:sym typeface="+mn-lt"/>
                </a:endParaRPr>
              </a:p>
            </p:txBody>
          </p:sp>
          <p:sp>
            <p:nvSpPr>
              <p:cNvPr id="51" name="椭圆 50"/>
              <p:cNvSpPr/>
              <p:nvPr/>
            </p:nvSpPr>
            <p:spPr>
              <a:xfrm>
                <a:off x="3249781" y="1618925"/>
                <a:ext cx="318950" cy="318950"/>
              </a:xfrm>
              <a:prstGeom prst="ellipse">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sz="2000">
                  <a:solidFill>
                    <a:schemeClr val="bg1"/>
                  </a:solidFill>
                  <a:cs typeface="+mn-ea"/>
                  <a:sym typeface="+mn-lt"/>
                </a:endParaRPr>
              </a:p>
            </p:txBody>
          </p:sp>
        </p:grpSp>
      </p:grpSp>
      <p:grpSp>
        <p:nvGrpSpPr>
          <p:cNvPr id="2" name="组合 1"/>
          <p:cNvGrpSpPr/>
          <p:nvPr/>
        </p:nvGrpSpPr>
        <p:grpSpPr>
          <a:xfrm>
            <a:off x="1529613" y="1689868"/>
            <a:ext cx="9329209" cy="4189995"/>
            <a:chOff x="1529613" y="1689868"/>
            <a:chExt cx="9329209" cy="4189995"/>
          </a:xfrm>
        </p:grpSpPr>
        <p:cxnSp>
          <p:nvCxnSpPr>
            <p:cNvPr id="46" name="直接连接符 45"/>
            <p:cNvCxnSpPr/>
            <p:nvPr/>
          </p:nvCxnSpPr>
          <p:spPr>
            <a:xfrm>
              <a:off x="1941921" y="1896690"/>
              <a:ext cx="465698" cy="0"/>
            </a:xfrm>
            <a:prstGeom prst="line">
              <a:avLst/>
            </a:prstGeom>
            <a:ln>
              <a:solidFill>
                <a:srgbClr val="00A1D8"/>
              </a:solidFill>
              <a:tailEnd type="oval" w="lg" len="lg"/>
            </a:ln>
          </p:spPr>
          <p:style>
            <a:lnRef idx="1">
              <a:schemeClr val="accent1"/>
            </a:lnRef>
            <a:fillRef idx="0">
              <a:schemeClr val="accent1"/>
            </a:fillRef>
            <a:effectRef idx="0">
              <a:schemeClr val="accent1"/>
            </a:effectRef>
            <a:fontRef idx="minor">
              <a:schemeClr val="tx1"/>
            </a:fontRef>
          </p:style>
        </p:cxnSp>
        <p:sp>
          <p:nvSpPr>
            <p:cNvPr id="48" name="矩形 47"/>
            <p:cNvSpPr/>
            <p:nvPr/>
          </p:nvSpPr>
          <p:spPr>
            <a:xfrm>
              <a:off x="2614276" y="1691203"/>
              <a:ext cx="8037890" cy="345094"/>
            </a:xfrm>
            <a:prstGeom prst="rect">
              <a:avLst/>
            </a:prstGeom>
          </p:spPr>
          <p:txBody>
            <a:bodyPr wrap="square">
              <a:spAutoFit/>
            </a:bodyPr>
            <a:lstStyle/>
            <a:p>
              <a:pPr>
                <a:lnSpc>
                  <a:spcPct val="130000"/>
                </a:lnSpc>
              </a:pPr>
              <a:r>
                <a:rPr lang="zh-CN" altLang="zh-CN" sz="1400" dirty="0"/>
                <a:t>有人敲门，应回答“请进”或到门口相迎。</a:t>
              </a:r>
              <a:endParaRPr lang="zh-CN" altLang="en-US" sz="1400" dirty="0">
                <a:solidFill>
                  <a:schemeClr val="tx1">
                    <a:lumMod val="85000"/>
                    <a:lumOff val="15000"/>
                  </a:schemeClr>
                </a:solidFill>
              </a:endParaRPr>
            </a:p>
          </p:txBody>
        </p:sp>
        <p:sp>
          <p:nvSpPr>
            <p:cNvPr id="81" name="椭圆 80"/>
            <p:cNvSpPr/>
            <p:nvPr/>
          </p:nvSpPr>
          <p:spPr>
            <a:xfrm>
              <a:off x="1529613" y="1689868"/>
              <a:ext cx="413642" cy="413642"/>
            </a:xfrm>
            <a:prstGeom prst="ellipse">
              <a:avLst/>
            </a:prstGeom>
            <a:solidFill>
              <a:srgbClr val="00A1D8"/>
            </a:solidFill>
            <a:ln w="5715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zh-CN" sz="1400" dirty="0">
                  <a:latin typeface="微软雅黑" panose="020B0503020204020204" pitchFamily="34" charset="-122"/>
                  <a:ea typeface="微软雅黑" panose="020B0503020204020204" pitchFamily="34" charset="-122"/>
                </a:rPr>
                <a:t>(1)</a:t>
              </a:r>
              <a:endParaRPr lang="zh-CN" altLang="en-US" sz="1400" dirty="0">
                <a:latin typeface="微软雅黑" panose="020B0503020204020204" pitchFamily="34" charset="-122"/>
                <a:ea typeface="微软雅黑" panose="020B0503020204020204" pitchFamily="34" charset="-122"/>
              </a:endParaRPr>
            </a:p>
          </p:txBody>
        </p:sp>
        <p:cxnSp>
          <p:nvCxnSpPr>
            <p:cNvPr id="53" name="直接连接符 52"/>
            <p:cNvCxnSpPr/>
            <p:nvPr/>
          </p:nvCxnSpPr>
          <p:spPr>
            <a:xfrm>
              <a:off x="1941921" y="2347952"/>
              <a:ext cx="465698" cy="0"/>
            </a:xfrm>
            <a:prstGeom prst="line">
              <a:avLst/>
            </a:prstGeom>
            <a:ln>
              <a:solidFill>
                <a:srgbClr val="00A1D8"/>
              </a:solidFill>
              <a:tailEnd type="oval" w="lg" len="lg"/>
            </a:ln>
          </p:spPr>
          <p:style>
            <a:lnRef idx="1">
              <a:schemeClr val="accent1"/>
            </a:lnRef>
            <a:fillRef idx="0">
              <a:schemeClr val="accent1"/>
            </a:fillRef>
            <a:effectRef idx="0">
              <a:schemeClr val="accent1"/>
            </a:effectRef>
            <a:fontRef idx="minor">
              <a:schemeClr val="tx1"/>
            </a:fontRef>
          </p:style>
        </p:cxnSp>
        <p:sp>
          <p:nvSpPr>
            <p:cNvPr id="54" name="矩形 53"/>
            <p:cNvSpPr/>
            <p:nvPr/>
          </p:nvSpPr>
          <p:spPr>
            <a:xfrm>
              <a:off x="2614276" y="2142465"/>
              <a:ext cx="8037890" cy="345094"/>
            </a:xfrm>
            <a:prstGeom prst="rect">
              <a:avLst/>
            </a:prstGeom>
          </p:spPr>
          <p:txBody>
            <a:bodyPr wrap="square">
              <a:spAutoFit/>
            </a:bodyPr>
            <a:lstStyle/>
            <a:p>
              <a:pPr>
                <a:lnSpc>
                  <a:spcPct val="130000"/>
                </a:lnSpc>
              </a:pPr>
              <a:r>
                <a:rPr lang="zh-CN" altLang="zh-CN" sz="1400" dirty="0"/>
                <a:t>客人进来，应起立热情迎接。如果家中不够干净整齐，显得凌乱，要做些必要的整理，并向客人致歉。</a:t>
              </a:r>
              <a:endParaRPr lang="zh-CN" altLang="en-US" sz="1400" dirty="0">
                <a:solidFill>
                  <a:schemeClr val="tx1">
                    <a:lumMod val="85000"/>
                    <a:lumOff val="15000"/>
                  </a:schemeClr>
                </a:solidFill>
              </a:endParaRPr>
            </a:p>
          </p:txBody>
        </p:sp>
        <p:sp>
          <p:nvSpPr>
            <p:cNvPr id="55" name="椭圆 54"/>
            <p:cNvSpPr/>
            <p:nvPr/>
          </p:nvSpPr>
          <p:spPr>
            <a:xfrm>
              <a:off x="1529613" y="2141130"/>
              <a:ext cx="413642" cy="413642"/>
            </a:xfrm>
            <a:prstGeom prst="ellipse">
              <a:avLst/>
            </a:prstGeom>
            <a:solidFill>
              <a:srgbClr val="00A1D8"/>
            </a:solidFill>
            <a:ln w="5715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zh-CN" sz="1400" dirty="0">
                  <a:latin typeface="微软雅黑" panose="020B0503020204020204" pitchFamily="34" charset="-122"/>
                  <a:ea typeface="微软雅黑" panose="020B0503020204020204" pitchFamily="34" charset="-122"/>
                </a:rPr>
                <a:t>(2)</a:t>
              </a:r>
              <a:endParaRPr lang="zh-CN" altLang="en-US" sz="1400" dirty="0">
                <a:latin typeface="微软雅黑" panose="020B0503020204020204" pitchFamily="34" charset="-122"/>
                <a:ea typeface="微软雅黑" panose="020B0503020204020204" pitchFamily="34" charset="-122"/>
              </a:endParaRPr>
            </a:p>
          </p:txBody>
        </p:sp>
        <p:cxnSp>
          <p:nvCxnSpPr>
            <p:cNvPr id="58" name="直接连接符 57"/>
            <p:cNvCxnSpPr/>
            <p:nvPr/>
          </p:nvCxnSpPr>
          <p:spPr>
            <a:xfrm>
              <a:off x="1941921" y="2787339"/>
              <a:ext cx="465698" cy="0"/>
            </a:xfrm>
            <a:prstGeom prst="line">
              <a:avLst/>
            </a:prstGeom>
            <a:ln>
              <a:solidFill>
                <a:srgbClr val="00A1D8"/>
              </a:solidFill>
              <a:tailEnd type="oval" w="lg" len="lg"/>
            </a:ln>
          </p:spPr>
          <p:style>
            <a:lnRef idx="1">
              <a:schemeClr val="accent1"/>
            </a:lnRef>
            <a:fillRef idx="0">
              <a:schemeClr val="accent1"/>
            </a:fillRef>
            <a:effectRef idx="0">
              <a:schemeClr val="accent1"/>
            </a:effectRef>
            <a:fontRef idx="minor">
              <a:schemeClr val="tx1"/>
            </a:fontRef>
          </p:style>
        </p:cxnSp>
        <p:sp>
          <p:nvSpPr>
            <p:cNvPr id="59" name="矩形 58"/>
            <p:cNvSpPr/>
            <p:nvPr/>
          </p:nvSpPr>
          <p:spPr>
            <a:xfrm>
              <a:off x="2614276" y="2581852"/>
              <a:ext cx="8037890" cy="345094"/>
            </a:xfrm>
            <a:prstGeom prst="rect">
              <a:avLst/>
            </a:prstGeom>
          </p:spPr>
          <p:txBody>
            <a:bodyPr wrap="square">
              <a:spAutoFit/>
            </a:bodyPr>
            <a:lstStyle/>
            <a:p>
              <a:pPr>
                <a:lnSpc>
                  <a:spcPct val="130000"/>
                </a:lnSpc>
              </a:pPr>
              <a:r>
                <a:rPr lang="zh-CN" altLang="zh-CN" sz="1400" dirty="0"/>
                <a:t>敬茶须用双手端送，放在客人右边。如果是夏天酷热，要开电扇或提前打开空调。</a:t>
              </a:r>
              <a:endParaRPr lang="zh-CN" altLang="en-US" sz="1400" dirty="0">
                <a:solidFill>
                  <a:schemeClr val="tx1">
                    <a:lumMod val="85000"/>
                    <a:lumOff val="15000"/>
                  </a:schemeClr>
                </a:solidFill>
              </a:endParaRPr>
            </a:p>
          </p:txBody>
        </p:sp>
        <p:sp>
          <p:nvSpPr>
            <p:cNvPr id="61" name="椭圆 60"/>
            <p:cNvSpPr/>
            <p:nvPr/>
          </p:nvSpPr>
          <p:spPr>
            <a:xfrm>
              <a:off x="1529613" y="2580517"/>
              <a:ext cx="413642" cy="413642"/>
            </a:xfrm>
            <a:prstGeom prst="ellipse">
              <a:avLst/>
            </a:prstGeom>
            <a:solidFill>
              <a:srgbClr val="00A1D8"/>
            </a:solidFill>
            <a:ln w="5715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zh-CN" sz="1400" dirty="0">
                  <a:latin typeface="微软雅黑" panose="020B0503020204020204" pitchFamily="34" charset="-122"/>
                  <a:ea typeface="微软雅黑" panose="020B0503020204020204" pitchFamily="34" charset="-122"/>
                </a:rPr>
                <a:t>(3)</a:t>
              </a:r>
              <a:endParaRPr lang="zh-CN" altLang="en-US" sz="1400" dirty="0">
                <a:latin typeface="微软雅黑" panose="020B0503020204020204" pitchFamily="34" charset="-122"/>
                <a:ea typeface="微软雅黑" panose="020B0503020204020204" pitchFamily="34" charset="-122"/>
              </a:endParaRPr>
            </a:p>
          </p:txBody>
        </p:sp>
        <p:cxnSp>
          <p:nvCxnSpPr>
            <p:cNvPr id="65" name="直接连接符 64"/>
            <p:cNvCxnSpPr/>
            <p:nvPr/>
          </p:nvCxnSpPr>
          <p:spPr>
            <a:xfrm>
              <a:off x="1941921" y="3238602"/>
              <a:ext cx="465698" cy="0"/>
            </a:xfrm>
            <a:prstGeom prst="line">
              <a:avLst/>
            </a:prstGeom>
            <a:ln>
              <a:solidFill>
                <a:srgbClr val="00A1D8"/>
              </a:solidFill>
              <a:tailEnd type="oval" w="lg" len="lg"/>
            </a:ln>
          </p:spPr>
          <p:style>
            <a:lnRef idx="1">
              <a:schemeClr val="accent1"/>
            </a:lnRef>
            <a:fillRef idx="0">
              <a:schemeClr val="accent1"/>
            </a:fillRef>
            <a:effectRef idx="0">
              <a:schemeClr val="accent1"/>
            </a:effectRef>
            <a:fontRef idx="minor">
              <a:schemeClr val="tx1"/>
            </a:fontRef>
          </p:style>
        </p:cxnSp>
        <p:sp>
          <p:nvSpPr>
            <p:cNvPr id="67" name="矩形 66"/>
            <p:cNvSpPr/>
            <p:nvPr/>
          </p:nvSpPr>
          <p:spPr>
            <a:xfrm>
              <a:off x="2614276" y="3033115"/>
              <a:ext cx="8037890" cy="345094"/>
            </a:xfrm>
            <a:prstGeom prst="rect">
              <a:avLst/>
            </a:prstGeom>
          </p:spPr>
          <p:txBody>
            <a:bodyPr wrap="square">
              <a:spAutoFit/>
            </a:bodyPr>
            <a:lstStyle/>
            <a:p>
              <a:pPr>
                <a:lnSpc>
                  <a:spcPct val="130000"/>
                </a:lnSpc>
              </a:pPr>
              <a:r>
                <a:rPr lang="zh-CN" altLang="zh-CN" sz="1400" dirty="0"/>
                <a:t>吃饭时来客，要热情邀请客人一同进餐。客人吃过饭后，最好送上餐巾，并另换热茶。</a:t>
              </a:r>
              <a:endParaRPr lang="zh-CN" altLang="en-US" sz="1400" dirty="0">
                <a:solidFill>
                  <a:schemeClr val="tx1">
                    <a:lumMod val="85000"/>
                    <a:lumOff val="15000"/>
                  </a:schemeClr>
                </a:solidFill>
              </a:endParaRPr>
            </a:p>
          </p:txBody>
        </p:sp>
        <p:sp>
          <p:nvSpPr>
            <p:cNvPr id="69" name="椭圆 68"/>
            <p:cNvSpPr/>
            <p:nvPr/>
          </p:nvSpPr>
          <p:spPr>
            <a:xfrm>
              <a:off x="1529613" y="3031780"/>
              <a:ext cx="413642" cy="413642"/>
            </a:xfrm>
            <a:prstGeom prst="ellipse">
              <a:avLst/>
            </a:prstGeom>
            <a:solidFill>
              <a:srgbClr val="00A1D8"/>
            </a:solidFill>
            <a:ln w="5715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zh-CN" sz="1400" dirty="0">
                  <a:latin typeface="微软雅黑" panose="020B0503020204020204" pitchFamily="34" charset="-122"/>
                  <a:ea typeface="微软雅黑" panose="020B0503020204020204" pitchFamily="34" charset="-122"/>
                </a:rPr>
                <a:t>(4)</a:t>
              </a:r>
              <a:endParaRPr lang="zh-CN" altLang="en-US" sz="1400" dirty="0">
                <a:latin typeface="微软雅黑" panose="020B0503020204020204" pitchFamily="34" charset="-122"/>
                <a:ea typeface="微软雅黑" panose="020B0503020204020204" pitchFamily="34" charset="-122"/>
              </a:endParaRPr>
            </a:p>
          </p:txBody>
        </p:sp>
        <p:cxnSp>
          <p:nvCxnSpPr>
            <p:cNvPr id="73" name="直接连接符 72"/>
            <p:cNvCxnSpPr/>
            <p:nvPr/>
          </p:nvCxnSpPr>
          <p:spPr>
            <a:xfrm>
              <a:off x="1941921" y="3701740"/>
              <a:ext cx="465698" cy="0"/>
            </a:xfrm>
            <a:prstGeom prst="line">
              <a:avLst/>
            </a:prstGeom>
            <a:ln>
              <a:solidFill>
                <a:srgbClr val="00A1D8"/>
              </a:solidFill>
              <a:tailEnd type="oval" w="lg" len="lg"/>
            </a:ln>
          </p:spPr>
          <p:style>
            <a:lnRef idx="1">
              <a:schemeClr val="accent1"/>
            </a:lnRef>
            <a:fillRef idx="0">
              <a:schemeClr val="accent1"/>
            </a:fillRef>
            <a:effectRef idx="0">
              <a:schemeClr val="accent1"/>
            </a:effectRef>
            <a:fontRef idx="minor">
              <a:schemeClr val="tx1"/>
            </a:fontRef>
          </p:style>
        </p:cxnSp>
        <p:sp>
          <p:nvSpPr>
            <p:cNvPr id="82" name="矩形 81"/>
            <p:cNvSpPr/>
            <p:nvPr/>
          </p:nvSpPr>
          <p:spPr>
            <a:xfrm>
              <a:off x="2614276" y="3496253"/>
              <a:ext cx="8037890" cy="345094"/>
            </a:xfrm>
            <a:prstGeom prst="rect">
              <a:avLst/>
            </a:prstGeom>
          </p:spPr>
          <p:txBody>
            <a:bodyPr wrap="square">
              <a:spAutoFit/>
            </a:bodyPr>
            <a:lstStyle/>
            <a:p>
              <a:pPr>
                <a:lnSpc>
                  <a:spcPct val="130000"/>
                </a:lnSpc>
              </a:pPr>
              <a:r>
                <a:rPr lang="zh-CN" altLang="zh-CN" sz="1400" dirty="0"/>
                <a:t>接受客人介绍对方时，姓名职务必须逐字清楚</a:t>
              </a:r>
              <a:r>
                <a:rPr lang="en-US" altLang="zh-CN" sz="1400" dirty="0"/>
                <a:t>;</a:t>
              </a:r>
              <a:r>
                <a:rPr lang="zh-CN" altLang="zh-CN" sz="1400" dirty="0"/>
                <a:t>须先将年轻者向年老者介绍。</a:t>
              </a:r>
              <a:endParaRPr lang="zh-CN" altLang="en-US" sz="1400" dirty="0">
                <a:solidFill>
                  <a:schemeClr val="tx1">
                    <a:lumMod val="85000"/>
                    <a:lumOff val="15000"/>
                  </a:schemeClr>
                </a:solidFill>
              </a:endParaRPr>
            </a:p>
          </p:txBody>
        </p:sp>
        <p:sp>
          <p:nvSpPr>
            <p:cNvPr id="83" name="椭圆 82"/>
            <p:cNvSpPr/>
            <p:nvPr/>
          </p:nvSpPr>
          <p:spPr>
            <a:xfrm>
              <a:off x="1529613" y="3494918"/>
              <a:ext cx="413642" cy="413642"/>
            </a:xfrm>
            <a:prstGeom prst="ellipse">
              <a:avLst/>
            </a:prstGeom>
            <a:solidFill>
              <a:srgbClr val="00A1D8"/>
            </a:solidFill>
            <a:ln w="5715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zh-CN" sz="1400" dirty="0">
                  <a:latin typeface="微软雅黑" panose="020B0503020204020204" pitchFamily="34" charset="-122"/>
                  <a:ea typeface="微软雅黑" panose="020B0503020204020204" pitchFamily="34" charset="-122"/>
                </a:rPr>
                <a:t>(5)</a:t>
              </a:r>
              <a:endParaRPr lang="zh-CN" altLang="en-US" sz="1400" dirty="0">
                <a:latin typeface="微软雅黑" panose="020B0503020204020204" pitchFamily="34" charset="-122"/>
                <a:ea typeface="微软雅黑" panose="020B0503020204020204" pitchFamily="34" charset="-122"/>
              </a:endParaRPr>
            </a:p>
          </p:txBody>
        </p:sp>
        <p:cxnSp>
          <p:nvCxnSpPr>
            <p:cNvPr id="85" name="直接连接符 84"/>
            <p:cNvCxnSpPr/>
            <p:nvPr/>
          </p:nvCxnSpPr>
          <p:spPr>
            <a:xfrm>
              <a:off x="1941921" y="4236129"/>
              <a:ext cx="465698" cy="0"/>
            </a:xfrm>
            <a:prstGeom prst="line">
              <a:avLst/>
            </a:prstGeom>
            <a:ln>
              <a:solidFill>
                <a:srgbClr val="00A1D8"/>
              </a:solidFill>
              <a:tailEnd type="oval" w="lg" len="lg"/>
            </a:ln>
          </p:spPr>
          <p:style>
            <a:lnRef idx="1">
              <a:schemeClr val="accent1"/>
            </a:lnRef>
            <a:fillRef idx="0">
              <a:schemeClr val="accent1"/>
            </a:fillRef>
            <a:effectRef idx="0">
              <a:schemeClr val="accent1"/>
            </a:effectRef>
            <a:fontRef idx="minor">
              <a:schemeClr val="tx1"/>
            </a:fontRef>
          </p:style>
        </p:cxnSp>
        <p:sp>
          <p:nvSpPr>
            <p:cNvPr id="86" name="矩形 85"/>
            <p:cNvSpPr/>
            <p:nvPr/>
          </p:nvSpPr>
          <p:spPr>
            <a:xfrm>
              <a:off x="2614275" y="4030642"/>
              <a:ext cx="8244547" cy="372410"/>
            </a:xfrm>
            <a:prstGeom prst="rect">
              <a:avLst/>
            </a:prstGeom>
          </p:spPr>
          <p:txBody>
            <a:bodyPr wrap="square">
              <a:spAutoFit/>
            </a:bodyPr>
            <a:lstStyle/>
            <a:p>
              <a:pPr>
                <a:lnSpc>
                  <a:spcPct val="130000"/>
                </a:lnSpc>
              </a:pPr>
              <a:r>
                <a:rPr lang="zh-CN" altLang="zh-CN" sz="1400" dirty="0"/>
                <a:t>客人来时，如自己恰巧有事不能相陪，要先打招呼，致以歉意，并安排家属陪着，然后再去干自己的事。</a:t>
              </a:r>
              <a:endParaRPr lang="zh-CN" altLang="en-US" sz="1400" dirty="0">
                <a:solidFill>
                  <a:schemeClr val="tx1">
                    <a:lumMod val="85000"/>
                    <a:lumOff val="15000"/>
                  </a:schemeClr>
                </a:solidFill>
              </a:endParaRPr>
            </a:p>
          </p:txBody>
        </p:sp>
        <p:sp>
          <p:nvSpPr>
            <p:cNvPr id="87" name="椭圆 86"/>
            <p:cNvSpPr/>
            <p:nvPr/>
          </p:nvSpPr>
          <p:spPr>
            <a:xfrm>
              <a:off x="1529613" y="4029307"/>
              <a:ext cx="413642" cy="413642"/>
            </a:xfrm>
            <a:prstGeom prst="ellipse">
              <a:avLst/>
            </a:prstGeom>
            <a:solidFill>
              <a:srgbClr val="00A1D8"/>
            </a:solidFill>
            <a:ln w="5715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zh-CN" sz="1400" dirty="0">
                  <a:latin typeface="微软雅黑" panose="020B0503020204020204" pitchFamily="34" charset="-122"/>
                  <a:ea typeface="微软雅黑" panose="020B0503020204020204" pitchFamily="34" charset="-122"/>
                </a:rPr>
                <a:t>(6)</a:t>
              </a:r>
              <a:endParaRPr lang="zh-CN" altLang="en-US" sz="1400" dirty="0">
                <a:latin typeface="微软雅黑" panose="020B0503020204020204" pitchFamily="34" charset="-122"/>
                <a:ea typeface="微软雅黑" panose="020B0503020204020204" pitchFamily="34" charset="-122"/>
              </a:endParaRPr>
            </a:p>
          </p:txBody>
        </p:sp>
        <p:cxnSp>
          <p:nvCxnSpPr>
            <p:cNvPr id="89" name="直接连接符 88"/>
            <p:cNvCxnSpPr/>
            <p:nvPr/>
          </p:nvCxnSpPr>
          <p:spPr>
            <a:xfrm>
              <a:off x="1941921" y="4711142"/>
              <a:ext cx="465698" cy="0"/>
            </a:xfrm>
            <a:prstGeom prst="line">
              <a:avLst/>
            </a:prstGeom>
            <a:ln>
              <a:solidFill>
                <a:srgbClr val="00A1D8"/>
              </a:solidFill>
              <a:tailEnd type="oval" w="lg" len="lg"/>
            </a:ln>
          </p:spPr>
          <p:style>
            <a:lnRef idx="1">
              <a:schemeClr val="accent1"/>
            </a:lnRef>
            <a:fillRef idx="0">
              <a:schemeClr val="accent1"/>
            </a:fillRef>
            <a:effectRef idx="0">
              <a:schemeClr val="accent1"/>
            </a:effectRef>
            <a:fontRef idx="minor">
              <a:schemeClr val="tx1"/>
            </a:fontRef>
          </p:style>
        </p:cxnSp>
        <p:sp>
          <p:nvSpPr>
            <p:cNvPr id="90" name="矩形 89"/>
            <p:cNvSpPr/>
            <p:nvPr/>
          </p:nvSpPr>
          <p:spPr>
            <a:xfrm>
              <a:off x="2614276" y="4505655"/>
              <a:ext cx="8037890" cy="345094"/>
            </a:xfrm>
            <a:prstGeom prst="rect">
              <a:avLst/>
            </a:prstGeom>
          </p:spPr>
          <p:txBody>
            <a:bodyPr wrap="square">
              <a:spAutoFit/>
            </a:bodyPr>
            <a:lstStyle/>
            <a:p>
              <a:pPr>
                <a:lnSpc>
                  <a:spcPct val="130000"/>
                </a:lnSpc>
              </a:pPr>
              <a:r>
                <a:rPr lang="zh-CN" altLang="zh-CN" sz="1400" dirty="0"/>
                <a:t>客人坚持要回去，不要勉强挽留。</a:t>
              </a:r>
              <a:endParaRPr lang="zh-CN" altLang="en-US" sz="1400" dirty="0">
                <a:solidFill>
                  <a:schemeClr val="tx1">
                    <a:lumMod val="85000"/>
                    <a:lumOff val="15000"/>
                  </a:schemeClr>
                </a:solidFill>
              </a:endParaRPr>
            </a:p>
          </p:txBody>
        </p:sp>
        <p:sp>
          <p:nvSpPr>
            <p:cNvPr id="91" name="椭圆 90"/>
            <p:cNvSpPr/>
            <p:nvPr/>
          </p:nvSpPr>
          <p:spPr>
            <a:xfrm>
              <a:off x="1529613" y="4504320"/>
              <a:ext cx="413642" cy="413642"/>
            </a:xfrm>
            <a:prstGeom prst="ellipse">
              <a:avLst/>
            </a:prstGeom>
            <a:solidFill>
              <a:srgbClr val="00A1D8"/>
            </a:solidFill>
            <a:ln w="5715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zh-CN" sz="1400" dirty="0">
                  <a:latin typeface="微软雅黑" panose="020B0503020204020204" pitchFamily="34" charset="-122"/>
                  <a:ea typeface="微软雅黑" panose="020B0503020204020204" pitchFamily="34" charset="-122"/>
                </a:rPr>
                <a:t>(7)</a:t>
              </a:r>
              <a:endParaRPr lang="zh-CN" altLang="en-US" sz="1400" dirty="0">
                <a:latin typeface="微软雅黑" panose="020B0503020204020204" pitchFamily="34" charset="-122"/>
                <a:ea typeface="微软雅黑" panose="020B0503020204020204" pitchFamily="34" charset="-122"/>
              </a:endParaRPr>
            </a:p>
          </p:txBody>
        </p:sp>
        <p:cxnSp>
          <p:nvCxnSpPr>
            <p:cNvPr id="93" name="直接连接符 92"/>
            <p:cNvCxnSpPr/>
            <p:nvPr/>
          </p:nvCxnSpPr>
          <p:spPr>
            <a:xfrm>
              <a:off x="1941921" y="5174279"/>
              <a:ext cx="465698" cy="0"/>
            </a:xfrm>
            <a:prstGeom prst="line">
              <a:avLst/>
            </a:prstGeom>
            <a:ln>
              <a:solidFill>
                <a:srgbClr val="00A1D8"/>
              </a:solidFill>
              <a:tailEnd type="oval" w="lg" len="lg"/>
            </a:ln>
          </p:spPr>
          <p:style>
            <a:lnRef idx="1">
              <a:schemeClr val="accent1"/>
            </a:lnRef>
            <a:fillRef idx="0">
              <a:schemeClr val="accent1"/>
            </a:fillRef>
            <a:effectRef idx="0">
              <a:schemeClr val="accent1"/>
            </a:effectRef>
            <a:fontRef idx="minor">
              <a:schemeClr val="tx1"/>
            </a:fontRef>
          </p:style>
        </p:cxnSp>
        <p:sp>
          <p:nvSpPr>
            <p:cNvPr id="94" name="矩形 93"/>
            <p:cNvSpPr/>
            <p:nvPr/>
          </p:nvSpPr>
          <p:spPr>
            <a:xfrm>
              <a:off x="2614276" y="4968792"/>
              <a:ext cx="8037890" cy="345094"/>
            </a:xfrm>
            <a:prstGeom prst="rect">
              <a:avLst/>
            </a:prstGeom>
          </p:spPr>
          <p:txBody>
            <a:bodyPr wrap="square">
              <a:spAutoFit/>
            </a:bodyPr>
            <a:lstStyle/>
            <a:p>
              <a:pPr>
                <a:lnSpc>
                  <a:spcPct val="130000"/>
                </a:lnSpc>
              </a:pPr>
              <a:r>
                <a:rPr lang="zh-CN" altLang="zh-CN" sz="1400" dirty="0"/>
                <a:t>送客应到大门外，走在长者后面。</a:t>
              </a:r>
              <a:endParaRPr lang="zh-CN" altLang="en-US" sz="1400" dirty="0">
                <a:solidFill>
                  <a:schemeClr val="tx1">
                    <a:lumMod val="85000"/>
                    <a:lumOff val="15000"/>
                  </a:schemeClr>
                </a:solidFill>
              </a:endParaRPr>
            </a:p>
          </p:txBody>
        </p:sp>
        <p:sp>
          <p:nvSpPr>
            <p:cNvPr id="95" name="椭圆 94"/>
            <p:cNvSpPr/>
            <p:nvPr/>
          </p:nvSpPr>
          <p:spPr>
            <a:xfrm>
              <a:off x="1529613" y="4967457"/>
              <a:ext cx="413642" cy="413642"/>
            </a:xfrm>
            <a:prstGeom prst="ellipse">
              <a:avLst/>
            </a:prstGeom>
            <a:solidFill>
              <a:srgbClr val="00A1D8"/>
            </a:solidFill>
            <a:ln w="5715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zh-CN" sz="1400" dirty="0">
                  <a:latin typeface="微软雅黑" panose="020B0503020204020204" pitchFamily="34" charset="-122"/>
                  <a:ea typeface="微软雅黑" panose="020B0503020204020204" pitchFamily="34" charset="-122"/>
                </a:rPr>
                <a:t>(8)</a:t>
              </a:r>
              <a:endParaRPr lang="zh-CN" altLang="en-US" sz="1400" dirty="0">
                <a:latin typeface="微软雅黑" panose="020B0503020204020204" pitchFamily="34" charset="-122"/>
                <a:ea typeface="微软雅黑" panose="020B0503020204020204" pitchFamily="34" charset="-122"/>
              </a:endParaRPr>
            </a:p>
          </p:txBody>
        </p:sp>
        <p:cxnSp>
          <p:nvCxnSpPr>
            <p:cNvPr id="97" name="直接连接符 96"/>
            <p:cNvCxnSpPr/>
            <p:nvPr/>
          </p:nvCxnSpPr>
          <p:spPr>
            <a:xfrm>
              <a:off x="1941921" y="5673043"/>
              <a:ext cx="465698" cy="0"/>
            </a:xfrm>
            <a:prstGeom prst="line">
              <a:avLst/>
            </a:prstGeom>
            <a:ln>
              <a:solidFill>
                <a:srgbClr val="00A1D8"/>
              </a:solidFill>
              <a:tailEnd type="oval" w="lg" len="lg"/>
            </a:ln>
          </p:spPr>
          <p:style>
            <a:lnRef idx="1">
              <a:schemeClr val="accent1"/>
            </a:lnRef>
            <a:fillRef idx="0">
              <a:schemeClr val="accent1"/>
            </a:fillRef>
            <a:effectRef idx="0">
              <a:schemeClr val="accent1"/>
            </a:effectRef>
            <a:fontRef idx="minor">
              <a:schemeClr val="tx1"/>
            </a:fontRef>
          </p:style>
        </p:cxnSp>
        <p:sp>
          <p:nvSpPr>
            <p:cNvPr id="98" name="矩形 97"/>
            <p:cNvSpPr/>
            <p:nvPr/>
          </p:nvSpPr>
          <p:spPr>
            <a:xfrm>
              <a:off x="2614276" y="5467556"/>
              <a:ext cx="8037890" cy="345094"/>
            </a:xfrm>
            <a:prstGeom prst="rect">
              <a:avLst/>
            </a:prstGeom>
          </p:spPr>
          <p:txBody>
            <a:bodyPr wrap="square">
              <a:spAutoFit/>
            </a:bodyPr>
            <a:lstStyle/>
            <a:p>
              <a:pPr>
                <a:lnSpc>
                  <a:spcPct val="130000"/>
                </a:lnSpc>
              </a:pPr>
              <a:r>
                <a:rPr lang="zh-CN" altLang="zh-CN" sz="1400" dirty="0"/>
                <a:t>分手告别时，应招呼“再见”或“慢走”。</a:t>
              </a:r>
              <a:endParaRPr lang="zh-CN" altLang="en-US" sz="1400" dirty="0">
                <a:solidFill>
                  <a:schemeClr val="tx1">
                    <a:lumMod val="85000"/>
                    <a:lumOff val="15000"/>
                  </a:schemeClr>
                </a:solidFill>
              </a:endParaRPr>
            </a:p>
          </p:txBody>
        </p:sp>
        <p:sp>
          <p:nvSpPr>
            <p:cNvPr id="99" name="椭圆 98"/>
            <p:cNvSpPr/>
            <p:nvPr/>
          </p:nvSpPr>
          <p:spPr>
            <a:xfrm>
              <a:off x="1529613" y="5466221"/>
              <a:ext cx="413642" cy="413642"/>
            </a:xfrm>
            <a:prstGeom prst="ellipse">
              <a:avLst/>
            </a:prstGeom>
            <a:solidFill>
              <a:srgbClr val="00A1D8"/>
            </a:solidFill>
            <a:ln w="5715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zh-CN" sz="1400" dirty="0">
                  <a:latin typeface="微软雅黑" panose="020B0503020204020204" pitchFamily="34" charset="-122"/>
                  <a:ea typeface="微软雅黑" panose="020B0503020204020204" pitchFamily="34" charset="-122"/>
                </a:rPr>
                <a:t>(9)</a:t>
              </a:r>
              <a:endParaRPr lang="zh-CN" altLang="en-US" sz="1400" dirty="0">
                <a:latin typeface="微软雅黑" panose="020B0503020204020204" pitchFamily="34" charset="-122"/>
                <a:ea typeface="微软雅黑" panose="020B0503020204020204" pitchFamily="34" charset="-122"/>
              </a:endParaRPr>
            </a:p>
          </p:txBody>
        </p:sp>
      </p:grpSp>
      <p:sp>
        <p:nvSpPr>
          <p:cNvPr id="60" name="圆角矩形 59"/>
          <p:cNvSpPr/>
          <p:nvPr/>
        </p:nvSpPr>
        <p:spPr>
          <a:xfrm>
            <a:off x="3660352" y="392094"/>
            <a:ext cx="4871297" cy="402844"/>
          </a:xfrm>
          <a:prstGeom prst="roundRect">
            <a:avLst>
              <a:gd name="adj" fmla="val 50000"/>
            </a:avLst>
          </a:prstGeom>
          <a:gradFill>
            <a:gsLst>
              <a:gs pos="0">
                <a:srgbClr val="067FC9"/>
              </a:gs>
              <a:gs pos="100000">
                <a:srgbClr val="00B2CA"/>
              </a:gs>
            </a:gsLst>
            <a:lin ang="27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4400" eaLnBrk="0" fontAlgn="base" hangingPunct="0">
              <a:spcBef>
                <a:spcPct val="0"/>
              </a:spcBef>
              <a:spcAft>
                <a:spcPct val="0"/>
              </a:spcAft>
            </a:pPr>
            <a:r>
              <a:rPr lang="en-US" altLang="zh-CN" sz="2000" dirty="0">
                <a:solidFill>
                  <a:schemeClr val="bg1"/>
                </a:solidFill>
                <a:latin typeface="+mj-ea"/>
                <a:cs typeface="Times New Roman" panose="02020603050405020304" pitchFamily="18" charset="0"/>
              </a:rPr>
              <a:t>3.</a:t>
            </a:r>
            <a:r>
              <a:rPr lang="en-US" altLang="zh-CN" sz="2000" dirty="0"/>
              <a:t>3   </a:t>
            </a:r>
            <a:r>
              <a:rPr lang="zh-CN" altLang="zh-CN" sz="2000" dirty="0"/>
              <a:t>接待客人</a:t>
            </a:r>
            <a:endParaRPr lang="zh-CN" altLang="en-US" sz="2000" dirty="0">
              <a:solidFill>
                <a:schemeClr val="bg1"/>
              </a:solidFill>
              <a:latin typeface="+mj-ea"/>
            </a:endParaRPr>
          </a:p>
        </p:txBody>
      </p:sp>
      <p:sp>
        <p:nvSpPr>
          <p:cNvPr id="62" name="圆角矩形 61"/>
          <p:cNvSpPr/>
          <p:nvPr/>
        </p:nvSpPr>
        <p:spPr>
          <a:xfrm>
            <a:off x="3807325" y="6294474"/>
            <a:ext cx="4577351" cy="455304"/>
          </a:xfrm>
          <a:prstGeom prst="roundRect">
            <a:avLst>
              <a:gd name="adj" fmla="val 50000"/>
            </a:avLst>
          </a:prstGeom>
          <a:noFill/>
          <a:ln w="0">
            <a:solidFill>
              <a:schemeClr val="tx1">
                <a:lumMod val="65000"/>
                <a:lumOff val="35000"/>
              </a:schemeClr>
            </a:solidFill>
          </a:ln>
          <a:effectLst>
            <a:outerShdw blurRad="444500" dist="254000" dir="8100000" sx="71000" sy="71000" algn="tr"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200" dirty="0">
                <a:solidFill>
                  <a:schemeClr val="tx1">
                    <a:lumMod val="65000"/>
                    <a:lumOff val="35000"/>
                  </a:schemeClr>
                </a:solidFill>
                <a:sym typeface="+mn-lt"/>
              </a:rPr>
              <a:t>3  </a:t>
            </a:r>
            <a:r>
              <a:rPr lang="zh-CN" altLang="en-US" sz="2200" dirty="0">
                <a:solidFill>
                  <a:schemeClr val="tx1">
                    <a:lumMod val="65000"/>
                    <a:lumOff val="35000"/>
                  </a:schemeClr>
                </a:solidFill>
                <a:sym typeface="+mn-lt"/>
              </a:rPr>
              <a:t>个人礼仪（待人接物）</a:t>
            </a:r>
          </a:p>
        </p:txBody>
      </p:sp>
    </p:spTree>
  </p:cSld>
  <p:clrMapOvr>
    <a:masterClrMapping/>
  </p:clrMapOvr>
  <p:transition spd="slow" advTm="2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 calcmode="lin" valueType="num">
                                      <p:cBhvr additive="base">
                                        <p:cTn id="7" dur="500" fill="hold"/>
                                        <p:tgtEl>
                                          <p:spTgt spid="60"/>
                                        </p:tgtEl>
                                        <p:attrNameLst>
                                          <p:attrName>ppt_x</p:attrName>
                                        </p:attrNameLst>
                                      </p:cBhvr>
                                      <p:tavLst>
                                        <p:tav tm="0">
                                          <p:val>
                                            <p:strVal val="1+#ppt_w/2"/>
                                          </p:val>
                                        </p:tav>
                                        <p:tav tm="100000">
                                          <p:val>
                                            <p:strVal val="#ppt_x"/>
                                          </p:val>
                                        </p:tav>
                                      </p:tavLst>
                                    </p:anim>
                                    <p:anim calcmode="lin" valueType="num">
                                      <p:cBhvr additive="base">
                                        <p:cTn id="8" dur="500" fill="hold"/>
                                        <p:tgtEl>
                                          <p:spTgt spid="6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44"/>
                                        </p:tgtEl>
                                        <p:attrNameLst>
                                          <p:attrName>style.visibility</p:attrName>
                                        </p:attrNameLst>
                                      </p:cBhvr>
                                      <p:to>
                                        <p:strVal val="visible"/>
                                      </p:to>
                                    </p:set>
                                    <p:animEffect transition="in" filter="wipe(left)">
                                      <p:cBhvr>
                                        <p:cTn id="12" dur="500"/>
                                        <p:tgtEl>
                                          <p:spTgt spid="44"/>
                                        </p:tgtEl>
                                      </p:cBhvr>
                                    </p:animEffect>
                                  </p:childTnLst>
                                </p:cTn>
                              </p:par>
                            </p:childTnLst>
                          </p:cTn>
                        </p:par>
                        <p:par>
                          <p:cTn id="13" fill="hold">
                            <p:stCondLst>
                              <p:cond delay="1000"/>
                            </p:stCondLst>
                            <p:childTnLst>
                              <p:par>
                                <p:cTn id="14" presetID="2" presetClass="entr" presetSubtype="4"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372186" y="1443524"/>
            <a:ext cx="9113726" cy="977682"/>
            <a:chOff x="1372186" y="1443524"/>
            <a:chExt cx="9113726" cy="977682"/>
          </a:xfrm>
        </p:grpSpPr>
        <p:sp>
          <p:nvSpPr>
            <p:cNvPr id="60" name="圆角矩形 59"/>
            <p:cNvSpPr/>
            <p:nvPr/>
          </p:nvSpPr>
          <p:spPr>
            <a:xfrm>
              <a:off x="1372186" y="1443524"/>
              <a:ext cx="9113726" cy="977682"/>
            </a:xfrm>
            <a:prstGeom prst="roundRect">
              <a:avLst>
                <a:gd name="adj" fmla="val 50000"/>
              </a:avLst>
            </a:prstGeom>
            <a:gradFill>
              <a:gsLst>
                <a:gs pos="0">
                  <a:srgbClr val="067FC9"/>
                </a:gs>
                <a:gs pos="100000">
                  <a:srgbClr val="00B2CA"/>
                </a:gs>
              </a:gsLst>
              <a:lin ang="27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cs typeface="+mn-ea"/>
                <a:sym typeface="+mn-lt"/>
              </a:endParaRPr>
            </a:p>
          </p:txBody>
        </p:sp>
        <p:sp>
          <p:nvSpPr>
            <p:cNvPr id="56" name="矩形 55"/>
            <p:cNvSpPr/>
            <p:nvPr/>
          </p:nvSpPr>
          <p:spPr>
            <a:xfrm>
              <a:off x="2118999" y="1538524"/>
              <a:ext cx="8037890" cy="812530"/>
            </a:xfrm>
            <a:prstGeom prst="rect">
              <a:avLst/>
            </a:prstGeom>
          </p:spPr>
          <p:txBody>
            <a:bodyPr wrap="square">
              <a:spAutoFit/>
            </a:bodyPr>
            <a:lstStyle/>
            <a:p>
              <a:pPr>
                <a:lnSpc>
                  <a:spcPct val="130000"/>
                </a:lnSpc>
              </a:pPr>
              <a:r>
                <a:rPr lang="zh-CN" altLang="zh-CN" sz="1800" dirty="0">
                  <a:solidFill>
                    <a:schemeClr val="bg1"/>
                  </a:solidFill>
                </a:rPr>
                <a:t>头次见面用久仰，很久不见说久违。 认人不清用眼拙，向人表歉用失敬。</a:t>
              </a:r>
              <a:endParaRPr lang="en-US" altLang="zh-CN" sz="1800" dirty="0">
                <a:solidFill>
                  <a:schemeClr val="bg1"/>
                </a:solidFill>
              </a:endParaRPr>
            </a:p>
            <a:p>
              <a:pPr>
                <a:lnSpc>
                  <a:spcPct val="130000"/>
                </a:lnSpc>
              </a:pPr>
              <a:r>
                <a:rPr lang="zh-CN" altLang="zh-CN" sz="1800" dirty="0">
                  <a:solidFill>
                    <a:schemeClr val="bg1"/>
                  </a:solidFill>
                </a:rPr>
                <a:t>请人批评说指教，求人原谅用包涵。 请人帮忙说劳驾，请给方便说借光。</a:t>
              </a:r>
            </a:p>
          </p:txBody>
        </p:sp>
      </p:grpSp>
      <p:grpSp>
        <p:nvGrpSpPr>
          <p:cNvPr id="3" name="组合 2"/>
          <p:cNvGrpSpPr/>
          <p:nvPr/>
        </p:nvGrpSpPr>
        <p:grpSpPr>
          <a:xfrm>
            <a:off x="1372186" y="2744937"/>
            <a:ext cx="9113726" cy="977682"/>
            <a:chOff x="1372186" y="2744937"/>
            <a:chExt cx="9113726" cy="977682"/>
          </a:xfrm>
        </p:grpSpPr>
        <p:sp>
          <p:nvSpPr>
            <p:cNvPr id="62" name="圆角矩形 61"/>
            <p:cNvSpPr/>
            <p:nvPr/>
          </p:nvSpPr>
          <p:spPr>
            <a:xfrm>
              <a:off x="1372186" y="2744937"/>
              <a:ext cx="9113726" cy="977682"/>
            </a:xfrm>
            <a:prstGeom prst="roundRect">
              <a:avLst>
                <a:gd name="adj" fmla="val 50000"/>
              </a:avLst>
            </a:prstGeom>
            <a:gradFill>
              <a:gsLst>
                <a:gs pos="0">
                  <a:srgbClr val="067FC9"/>
                </a:gs>
                <a:gs pos="100000">
                  <a:srgbClr val="00B2CA"/>
                </a:gs>
              </a:gsLst>
              <a:lin ang="27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cs typeface="+mn-ea"/>
                <a:sym typeface="+mn-lt"/>
              </a:endParaRPr>
            </a:p>
          </p:txBody>
        </p:sp>
        <p:sp>
          <p:nvSpPr>
            <p:cNvPr id="64" name="矩形 63"/>
            <p:cNvSpPr/>
            <p:nvPr/>
          </p:nvSpPr>
          <p:spPr>
            <a:xfrm>
              <a:off x="2118999" y="2804312"/>
              <a:ext cx="7779084" cy="777457"/>
            </a:xfrm>
            <a:prstGeom prst="rect">
              <a:avLst/>
            </a:prstGeom>
          </p:spPr>
          <p:txBody>
            <a:bodyPr wrap="square">
              <a:spAutoFit/>
            </a:bodyPr>
            <a:lstStyle/>
            <a:p>
              <a:pPr>
                <a:lnSpc>
                  <a:spcPct val="130000"/>
                </a:lnSpc>
              </a:pPr>
              <a:r>
                <a:rPr lang="zh-CN" altLang="zh-CN" sz="1800" dirty="0">
                  <a:solidFill>
                    <a:schemeClr val="bg1"/>
                  </a:solidFill>
                </a:rPr>
                <a:t>麻烦别人说打扰，不知适宜用冒昧。 求人解答用请问，请人指点用赐教。 赞人见解用高见，自身意见用拙见。 看望别人用拜访，宾客来到用光临。</a:t>
              </a:r>
            </a:p>
          </p:txBody>
        </p:sp>
      </p:grpSp>
      <p:grpSp>
        <p:nvGrpSpPr>
          <p:cNvPr id="4" name="组合 3"/>
          <p:cNvGrpSpPr/>
          <p:nvPr/>
        </p:nvGrpSpPr>
        <p:grpSpPr>
          <a:xfrm>
            <a:off x="1372186" y="4046350"/>
            <a:ext cx="9113726" cy="977682"/>
            <a:chOff x="1372186" y="4046350"/>
            <a:chExt cx="9113726" cy="977682"/>
          </a:xfrm>
        </p:grpSpPr>
        <p:sp>
          <p:nvSpPr>
            <p:cNvPr id="66" name="圆角矩形 65"/>
            <p:cNvSpPr/>
            <p:nvPr/>
          </p:nvSpPr>
          <p:spPr>
            <a:xfrm>
              <a:off x="1372186" y="4046350"/>
              <a:ext cx="9113726" cy="977682"/>
            </a:xfrm>
            <a:prstGeom prst="roundRect">
              <a:avLst>
                <a:gd name="adj" fmla="val 50000"/>
              </a:avLst>
            </a:prstGeom>
            <a:gradFill>
              <a:gsLst>
                <a:gs pos="0">
                  <a:srgbClr val="067FC9"/>
                </a:gs>
                <a:gs pos="100000">
                  <a:srgbClr val="00B2CA"/>
                </a:gs>
              </a:gsLst>
              <a:lin ang="27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cs typeface="+mn-ea"/>
                <a:sym typeface="+mn-lt"/>
              </a:endParaRPr>
            </a:p>
          </p:txBody>
        </p:sp>
        <p:sp>
          <p:nvSpPr>
            <p:cNvPr id="68" name="矩形 67"/>
            <p:cNvSpPr/>
            <p:nvPr/>
          </p:nvSpPr>
          <p:spPr>
            <a:xfrm>
              <a:off x="2118999" y="4105725"/>
              <a:ext cx="7779084" cy="777457"/>
            </a:xfrm>
            <a:prstGeom prst="rect">
              <a:avLst/>
            </a:prstGeom>
          </p:spPr>
          <p:txBody>
            <a:bodyPr wrap="square">
              <a:spAutoFit/>
            </a:bodyPr>
            <a:lstStyle/>
            <a:p>
              <a:pPr>
                <a:lnSpc>
                  <a:spcPct val="130000"/>
                </a:lnSpc>
              </a:pPr>
              <a:r>
                <a:rPr lang="zh-CN" altLang="zh-CN" sz="1800" dirty="0">
                  <a:solidFill>
                    <a:schemeClr val="bg1"/>
                  </a:solidFill>
                </a:rPr>
                <a:t>陪伴朋友用奉陪，中途先走用失陪。 等待客人用恭候，迎接表歉用失迎。 别人离开用再见，请人不送用留步。 欢迎顾客称光顾，答人问候用托福。</a:t>
              </a:r>
            </a:p>
          </p:txBody>
        </p:sp>
      </p:grpSp>
      <p:sp>
        <p:nvSpPr>
          <p:cNvPr id="11" name="圆角矩形 10"/>
          <p:cNvSpPr/>
          <p:nvPr/>
        </p:nvSpPr>
        <p:spPr>
          <a:xfrm>
            <a:off x="3660352" y="392094"/>
            <a:ext cx="4871297" cy="402844"/>
          </a:xfrm>
          <a:prstGeom prst="roundRect">
            <a:avLst>
              <a:gd name="adj" fmla="val 50000"/>
            </a:avLst>
          </a:prstGeom>
          <a:gradFill>
            <a:gsLst>
              <a:gs pos="0">
                <a:srgbClr val="067FC9"/>
              </a:gs>
              <a:gs pos="100000">
                <a:srgbClr val="00B2CA"/>
              </a:gs>
            </a:gsLst>
            <a:lin ang="27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4400" eaLnBrk="0" fontAlgn="base" hangingPunct="0">
              <a:spcBef>
                <a:spcPct val="0"/>
              </a:spcBef>
              <a:spcAft>
                <a:spcPct val="0"/>
              </a:spcAft>
            </a:pPr>
            <a:r>
              <a:rPr lang="en-US" altLang="zh-CN" sz="2000" dirty="0">
                <a:solidFill>
                  <a:schemeClr val="bg1"/>
                </a:solidFill>
                <a:latin typeface="+mj-ea"/>
                <a:cs typeface="Times New Roman" panose="02020603050405020304" pitchFamily="18" charset="0"/>
              </a:rPr>
              <a:t>3.</a:t>
            </a:r>
            <a:r>
              <a:rPr lang="en-US" altLang="zh-CN" sz="2000" dirty="0"/>
              <a:t>4  </a:t>
            </a:r>
            <a:r>
              <a:rPr lang="zh-CN" altLang="zh-CN" sz="2000" dirty="0"/>
              <a:t>待人接物礼仪用语</a:t>
            </a:r>
            <a:endParaRPr lang="zh-CN" altLang="en-US" sz="2000" dirty="0">
              <a:solidFill>
                <a:schemeClr val="bg1"/>
              </a:solidFill>
              <a:latin typeface="+mj-ea"/>
            </a:endParaRPr>
          </a:p>
        </p:txBody>
      </p:sp>
      <p:sp>
        <p:nvSpPr>
          <p:cNvPr id="12" name="圆角矩形 11"/>
          <p:cNvSpPr/>
          <p:nvPr/>
        </p:nvSpPr>
        <p:spPr>
          <a:xfrm>
            <a:off x="3807325" y="6294474"/>
            <a:ext cx="4577351" cy="455304"/>
          </a:xfrm>
          <a:prstGeom prst="roundRect">
            <a:avLst>
              <a:gd name="adj" fmla="val 50000"/>
            </a:avLst>
          </a:prstGeom>
          <a:noFill/>
          <a:ln w="0">
            <a:solidFill>
              <a:schemeClr val="tx1">
                <a:lumMod val="65000"/>
                <a:lumOff val="35000"/>
              </a:schemeClr>
            </a:solidFill>
          </a:ln>
          <a:effectLst>
            <a:outerShdw blurRad="444500" dist="254000" dir="8100000" sx="71000" sy="71000" algn="tr"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200" dirty="0">
                <a:solidFill>
                  <a:schemeClr val="tx1">
                    <a:lumMod val="65000"/>
                    <a:lumOff val="35000"/>
                  </a:schemeClr>
                </a:solidFill>
                <a:sym typeface="+mn-lt"/>
              </a:rPr>
              <a:t>3  </a:t>
            </a:r>
            <a:r>
              <a:rPr lang="zh-CN" altLang="en-US" sz="2200" dirty="0">
                <a:solidFill>
                  <a:schemeClr val="tx1">
                    <a:lumMod val="65000"/>
                    <a:lumOff val="35000"/>
                  </a:schemeClr>
                </a:solidFill>
                <a:sym typeface="+mn-lt"/>
              </a:rPr>
              <a:t>个人礼仪（待人接物）</a:t>
            </a:r>
          </a:p>
        </p:txBody>
      </p:sp>
    </p:spTree>
  </p:cSld>
  <p:clrMapOvr>
    <a:masterClrMapping/>
  </p:clrMapOvr>
  <p:transition spd="slow" advTm="2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1+#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0-#ppt_w/2"/>
                                          </p:val>
                                        </p:tav>
                                        <p:tav tm="100000">
                                          <p:val>
                                            <p:strVal val="#ppt_x"/>
                                          </p:val>
                                        </p:tav>
                                      </p:tavLst>
                                    </p:anim>
                                    <p:anim calcmode="lin" valueType="num">
                                      <p:cBhvr additive="base">
                                        <p:cTn id="13" dur="500" fill="hold"/>
                                        <p:tgtEl>
                                          <p:spTgt spid="2"/>
                                        </p:tgtEl>
                                        <p:attrNameLst>
                                          <p:attrName>ppt_y</p:attrName>
                                        </p:attrNameLst>
                                      </p:cBhvr>
                                      <p:tavLst>
                                        <p:tav tm="0">
                                          <p:val>
                                            <p:strVal val="#ppt_y"/>
                                          </p:val>
                                        </p:tav>
                                        <p:tav tm="100000">
                                          <p:val>
                                            <p:strVal val="#ppt_y"/>
                                          </p:val>
                                        </p:tav>
                                      </p:tavLst>
                                    </p:anim>
                                  </p:childTnLst>
                                </p:cTn>
                              </p:par>
                              <p:par>
                                <p:cTn id="14" presetID="2" presetClass="entr" presetSubtype="8" fill="hold" nodeType="withEffect">
                                  <p:stCondLst>
                                    <p:cond delay="10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par>
                                <p:cTn id="18" presetID="2" presetClass="entr" presetSubtype="8" fill="hold" nodeType="withEffect">
                                  <p:stCondLst>
                                    <p:cond delay="200"/>
                                  </p:stCondLst>
                                  <p:childTnLst>
                                    <p:set>
                                      <p:cBhvr>
                                        <p:cTn id="19" dur="1" fill="hold">
                                          <p:stCondLst>
                                            <p:cond delay="0"/>
                                          </p:stCondLst>
                                        </p:cTn>
                                        <p:tgtEl>
                                          <p:spTgt spid="4"/>
                                        </p:tgtEl>
                                        <p:attrNameLst>
                                          <p:attrName>style.visibility</p:attrName>
                                        </p:attrNameLst>
                                      </p:cBhvr>
                                      <p:to>
                                        <p:strVal val="visible"/>
                                      </p:to>
                                    </p:set>
                                    <p:anim calcmode="lin" valueType="num">
                                      <p:cBhvr additive="base">
                                        <p:cTn id="20" dur="500" fill="hold"/>
                                        <p:tgtEl>
                                          <p:spTgt spid="4"/>
                                        </p:tgtEl>
                                        <p:attrNameLst>
                                          <p:attrName>ppt_x</p:attrName>
                                        </p:attrNameLst>
                                      </p:cBhvr>
                                      <p:tavLst>
                                        <p:tav tm="0">
                                          <p:val>
                                            <p:strVal val="0-#ppt_w/2"/>
                                          </p:val>
                                        </p:tav>
                                        <p:tav tm="100000">
                                          <p:val>
                                            <p:strVal val="#ppt_x"/>
                                          </p:val>
                                        </p:tav>
                                      </p:tavLst>
                                    </p:anim>
                                    <p:anim calcmode="lin" valueType="num">
                                      <p:cBhvr additive="base">
                                        <p:cTn id="21"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372186" y="1717801"/>
            <a:ext cx="9113726" cy="977682"/>
            <a:chOff x="1372186" y="1717801"/>
            <a:chExt cx="9113726" cy="977682"/>
          </a:xfrm>
        </p:grpSpPr>
        <p:sp>
          <p:nvSpPr>
            <p:cNvPr id="60" name="圆角矩形 59"/>
            <p:cNvSpPr/>
            <p:nvPr/>
          </p:nvSpPr>
          <p:spPr>
            <a:xfrm>
              <a:off x="1372186" y="1717801"/>
              <a:ext cx="9113726" cy="977682"/>
            </a:xfrm>
            <a:prstGeom prst="roundRect">
              <a:avLst>
                <a:gd name="adj" fmla="val 50000"/>
              </a:avLst>
            </a:prstGeom>
            <a:gradFill>
              <a:gsLst>
                <a:gs pos="0">
                  <a:srgbClr val="067FC9"/>
                </a:gs>
                <a:gs pos="100000">
                  <a:srgbClr val="00B2CA"/>
                </a:gs>
              </a:gsLst>
              <a:lin ang="27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cs typeface="+mn-ea"/>
                <a:sym typeface="+mn-lt"/>
              </a:endParaRPr>
            </a:p>
          </p:txBody>
        </p:sp>
        <p:sp>
          <p:nvSpPr>
            <p:cNvPr id="56" name="矩形 55"/>
            <p:cNvSpPr/>
            <p:nvPr/>
          </p:nvSpPr>
          <p:spPr>
            <a:xfrm>
              <a:off x="2055203" y="1812801"/>
              <a:ext cx="7779084" cy="777457"/>
            </a:xfrm>
            <a:prstGeom prst="rect">
              <a:avLst/>
            </a:prstGeom>
          </p:spPr>
          <p:txBody>
            <a:bodyPr wrap="square">
              <a:spAutoFit/>
            </a:bodyPr>
            <a:lstStyle/>
            <a:p>
              <a:pPr>
                <a:lnSpc>
                  <a:spcPct val="130000"/>
                </a:lnSpc>
              </a:pPr>
              <a:r>
                <a:rPr lang="zh-CN" altLang="zh-CN" sz="1800" dirty="0">
                  <a:solidFill>
                    <a:schemeClr val="bg1"/>
                  </a:solidFill>
                </a:rPr>
                <a:t>问人年龄用贵庚，老人年龄用高寿。 读人文章用拜读，请人改文用斧正。 对方字画为墨宝，招待不周说怠慢。 请人收礼用笑纳，辞谢馈赠用心领。</a:t>
              </a:r>
            </a:p>
          </p:txBody>
        </p:sp>
      </p:grpSp>
      <p:grpSp>
        <p:nvGrpSpPr>
          <p:cNvPr id="3" name="组合 2"/>
          <p:cNvGrpSpPr/>
          <p:nvPr/>
        </p:nvGrpSpPr>
        <p:grpSpPr>
          <a:xfrm>
            <a:off x="1372186" y="3126095"/>
            <a:ext cx="9113726" cy="977682"/>
            <a:chOff x="1372186" y="3126095"/>
            <a:chExt cx="9113726" cy="977682"/>
          </a:xfrm>
        </p:grpSpPr>
        <p:sp>
          <p:nvSpPr>
            <p:cNvPr id="62" name="圆角矩形 61"/>
            <p:cNvSpPr/>
            <p:nvPr/>
          </p:nvSpPr>
          <p:spPr>
            <a:xfrm>
              <a:off x="1372186" y="3126095"/>
              <a:ext cx="9113726" cy="977682"/>
            </a:xfrm>
            <a:prstGeom prst="roundRect">
              <a:avLst>
                <a:gd name="adj" fmla="val 50000"/>
              </a:avLst>
            </a:prstGeom>
            <a:gradFill>
              <a:gsLst>
                <a:gs pos="0">
                  <a:srgbClr val="067FC9"/>
                </a:gs>
                <a:gs pos="100000">
                  <a:srgbClr val="00B2CA"/>
                </a:gs>
              </a:gsLst>
              <a:lin ang="27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cs typeface="+mn-ea"/>
                <a:sym typeface="+mn-lt"/>
              </a:endParaRPr>
            </a:p>
          </p:txBody>
        </p:sp>
        <p:sp>
          <p:nvSpPr>
            <p:cNvPr id="64" name="矩形 63"/>
            <p:cNvSpPr/>
            <p:nvPr/>
          </p:nvSpPr>
          <p:spPr>
            <a:xfrm>
              <a:off x="2055203" y="3185470"/>
              <a:ext cx="7779084" cy="777457"/>
            </a:xfrm>
            <a:prstGeom prst="rect">
              <a:avLst/>
            </a:prstGeom>
          </p:spPr>
          <p:txBody>
            <a:bodyPr wrap="square">
              <a:spAutoFit/>
            </a:bodyPr>
            <a:lstStyle/>
            <a:p>
              <a:pPr>
                <a:lnSpc>
                  <a:spcPct val="130000"/>
                </a:lnSpc>
              </a:pPr>
              <a:r>
                <a:rPr lang="zh-CN" altLang="zh-CN" sz="1800" dirty="0">
                  <a:solidFill>
                    <a:schemeClr val="bg1"/>
                  </a:solidFill>
                </a:rPr>
                <a:t>问人姓氏用贵姓，回答询问用免贵。 表演技能用献丑，别人赞扬说过奖。 向人祝贺道恭喜，答人道贺用同喜。 请人担职用屈就，暂时充任说承乏。</a:t>
              </a:r>
            </a:p>
          </p:txBody>
        </p:sp>
      </p:grpSp>
      <p:sp>
        <p:nvSpPr>
          <p:cNvPr id="12" name="圆角矩形 11"/>
          <p:cNvSpPr/>
          <p:nvPr/>
        </p:nvSpPr>
        <p:spPr>
          <a:xfrm>
            <a:off x="3660352" y="392094"/>
            <a:ext cx="4871297" cy="402844"/>
          </a:xfrm>
          <a:prstGeom prst="roundRect">
            <a:avLst>
              <a:gd name="adj" fmla="val 50000"/>
            </a:avLst>
          </a:prstGeom>
          <a:gradFill>
            <a:gsLst>
              <a:gs pos="0">
                <a:srgbClr val="067FC9"/>
              </a:gs>
              <a:gs pos="100000">
                <a:srgbClr val="00B2CA"/>
              </a:gs>
            </a:gsLst>
            <a:lin ang="27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4400" eaLnBrk="0" fontAlgn="base" hangingPunct="0">
              <a:spcBef>
                <a:spcPct val="0"/>
              </a:spcBef>
              <a:spcAft>
                <a:spcPct val="0"/>
              </a:spcAft>
            </a:pPr>
            <a:r>
              <a:rPr lang="en-US" altLang="zh-CN" sz="2000" dirty="0">
                <a:solidFill>
                  <a:schemeClr val="bg1"/>
                </a:solidFill>
                <a:latin typeface="+mj-ea"/>
                <a:cs typeface="Times New Roman" panose="02020603050405020304" pitchFamily="18" charset="0"/>
              </a:rPr>
              <a:t>3.</a:t>
            </a:r>
            <a:r>
              <a:rPr lang="en-US" altLang="zh-CN" sz="2000" dirty="0"/>
              <a:t>4  </a:t>
            </a:r>
            <a:r>
              <a:rPr lang="zh-CN" altLang="zh-CN" sz="2000" dirty="0"/>
              <a:t>待人接物礼仪用语</a:t>
            </a:r>
            <a:endParaRPr lang="zh-CN" altLang="en-US" sz="2000" dirty="0">
              <a:solidFill>
                <a:schemeClr val="bg1"/>
              </a:solidFill>
              <a:latin typeface="+mj-ea"/>
            </a:endParaRPr>
          </a:p>
        </p:txBody>
      </p:sp>
      <p:sp>
        <p:nvSpPr>
          <p:cNvPr id="13" name="圆角矩形 12"/>
          <p:cNvSpPr/>
          <p:nvPr/>
        </p:nvSpPr>
        <p:spPr>
          <a:xfrm>
            <a:off x="3807325" y="6294474"/>
            <a:ext cx="4577351" cy="455304"/>
          </a:xfrm>
          <a:prstGeom prst="roundRect">
            <a:avLst>
              <a:gd name="adj" fmla="val 50000"/>
            </a:avLst>
          </a:prstGeom>
          <a:noFill/>
          <a:ln w="0">
            <a:solidFill>
              <a:schemeClr val="tx1">
                <a:lumMod val="65000"/>
                <a:lumOff val="35000"/>
              </a:schemeClr>
            </a:solidFill>
          </a:ln>
          <a:effectLst>
            <a:outerShdw blurRad="444500" dist="254000" dir="8100000" sx="71000" sy="71000" algn="tr"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200" dirty="0">
                <a:solidFill>
                  <a:schemeClr val="tx1">
                    <a:lumMod val="65000"/>
                    <a:lumOff val="35000"/>
                  </a:schemeClr>
                </a:solidFill>
                <a:sym typeface="+mn-lt"/>
              </a:rPr>
              <a:t>3  </a:t>
            </a:r>
            <a:r>
              <a:rPr lang="zh-CN" altLang="en-US" sz="2200" dirty="0">
                <a:solidFill>
                  <a:schemeClr val="tx1">
                    <a:lumMod val="65000"/>
                    <a:lumOff val="35000"/>
                  </a:schemeClr>
                </a:solidFill>
                <a:sym typeface="+mn-lt"/>
              </a:rPr>
              <a:t>个人礼仪（待人接物）</a:t>
            </a:r>
          </a:p>
        </p:txBody>
      </p:sp>
    </p:spTree>
  </p:cSld>
  <p:clrMapOvr>
    <a:masterClrMapping/>
  </p:clrMapOvr>
  <p:transition spd="slow" advTm="2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1+#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0-#ppt_w/2"/>
                                          </p:val>
                                        </p:tav>
                                        <p:tav tm="100000">
                                          <p:val>
                                            <p:strVal val="#ppt_x"/>
                                          </p:val>
                                        </p:tav>
                                      </p:tavLst>
                                    </p:anim>
                                    <p:anim calcmode="lin" valueType="num">
                                      <p:cBhvr additive="base">
                                        <p:cTn id="13" dur="500" fill="hold"/>
                                        <p:tgtEl>
                                          <p:spTgt spid="2"/>
                                        </p:tgtEl>
                                        <p:attrNameLst>
                                          <p:attrName>ppt_y</p:attrName>
                                        </p:attrNameLst>
                                      </p:cBhvr>
                                      <p:tavLst>
                                        <p:tav tm="0">
                                          <p:val>
                                            <p:strVal val="#ppt_y"/>
                                          </p:val>
                                        </p:tav>
                                        <p:tav tm="100000">
                                          <p:val>
                                            <p:strVal val="#ppt_y"/>
                                          </p:val>
                                        </p:tav>
                                      </p:tavLst>
                                    </p:anim>
                                  </p:childTnLst>
                                </p:cTn>
                              </p:par>
                              <p:par>
                                <p:cTn id="14" presetID="2" presetClass="entr" presetSubtype="8" fill="hold" nodeType="withEffect">
                                  <p:stCondLst>
                                    <p:cond delay="25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737560" y="1380412"/>
            <a:ext cx="4840541" cy="1168098"/>
            <a:chOff x="737560" y="1380412"/>
            <a:chExt cx="4840541" cy="1168098"/>
          </a:xfrm>
        </p:grpSpPr>
        <p:sp>
          <p:nvSpPr>
            <p:cNvPr id="34" name="椭圆 33"/>
            <p:cNvSpPr/>
            <p:nvPr/>
          </p:nvSpPr>
          <p:spPr>
            <a:xfrm>
              <a:off x="737560" y="1380412"/>
              <a:ext cx="636380" cy="636380"/>
            </a:xfrm>
            <a:prstGeom prst="ellipse">
              <a:avLst/>
            </a:prstGeom>
            <a:solidFill>
              <a:srgbClr val="059BCA"/>
            </a:solidFill>
            <a:ln w="5715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zh-CN" dirty="0">
                  <a:latin typeface="微软雅黑" panose="020B0503020204020204" pitchFamily="34" charset="-122"/>
                  <a:ea typeface="微软雅黑" panose="020B0503020204020204" pitchFamily="34" charset="-122"/>
                </a:rPr>
                <a:t>01</a:t>
              </a:r>
              <a:endParaRPr lang="zh-CN" altLang="en-US" dirty="0">
                <a:latin typeface="微软雅黑" panose="020B0503020204020204" pitchFamily="34" charset="-122"/>
                <a:ea typeface="微软雅黑" panose="020B0503020204020204" pitchFamily="34" charset="-122"/>
              </a:endParaRPr>
            </a:p>
          </p:txBody>
        </p:sp>
        <p:cxnSp>
          <p:nvCxnSpPr>
            <p:cNvPr id="35" name="直接连接符 34"/>
            <p:cNvCxnSpPr>
              <a:stCxn id="34" idx="6"/>
            </p:cNvCxnSpPr>
            <p:nvPr/>
          </p:nvCxnSpPr>
          <p:spPr>
            <a:xfrm>
              <a:off x="1373940" y="1698602"/>
              <a:ext cx="553200" cy="0"/>
            </a:xfrm>
            <a:prstGeom prst="line">
              <a:avLst/>
            </a:prstGeom>
            <a:ln>
              <a:solidFill>
                <a:srgbClr val="00A1D8"/>
              </a:solidFill>
              <a:tailEnd type="oval" w="lg" len="lg"/>
            </a:ln>
          </p:spPr>
          <p:style>
            <a:lnRef idx="1">
              <a:schemeClr val="accent1"/>
            </a:lnRef>
            <a:fillRef idx="0">
              <a:schemeClr val="accent1"/>
            </a:fillRef>
            <a:effectRef idx="0">
              <a:schemeClr val="accent1"/>
            </a:effectRef>
            <a:fontRef idx="minor">
              <a:schemeClr val="tx1"/>
            </a:fontRef>
          </p:style>
        </p:cxnSp>
        <p:grpSp>
          <p:nvGrpSpPr>
            <p:cNvPr id="36" name="组合 35"/>
            <p:cNvGrpSpPr/>
            <p:nvPr/>
          </p:nvGrpSpPr>
          <p:grpSpPr>
            <a:xfrm>
              <a:off x="1800512" y="1505981"/>
              <a:ext cx="3777589" cy="1042529"/>
              <a:chOff x="1910831" y="1993722"/>
              <a:chExt cx="3777589" cy="1042529"/>
            </a:xfrm>
          </p:grpSpPr>
          <p:sp>
            <p:nvSpPr>
              <p:cNvPr id="37" name="文本框 36"/>
              <p:cNvSpPr txBox="1"/>
              <p:nvPr/>
            </p:nvSpPr>
            <p:spPr>
              <a:xfrm>
                <a:off x="1910831" y="2411080"/>
                <a:ext cx="3551958" cy="625171"/>
              </a:xfrm>
              <a:prstGeom prst="rect">
                <a:avLst/>
              </a:prstGeom>
              <a:noFill/>
            </p:spPr>
            <p:txBody>
              <a:bodyPr wrap="square" rtlCol="0">
                <a:spAutoFit/>
              </a:bodyPr>
              <a:lstStyle/>
              <a:p>
                <a:pPr marL="171450" indent="-171450" latinLnBrk="1">
                  <a:lnSpc>
                    <a:spcPct val="130000"/>
                  </a:lnSpc>
                  <a:buClr>
                    <a:srgbClr val="068DC9"/>
                  </a:buClr>
                  <a:buFont typeface="Arial" panose="020B0604020202020204" pitchFamily="34" charset="0"/>
                  <a:buChar char="•"/>
                </a:pPr>
                <a:r>
                  <a:rPr lang="zh-CN" altLang="zh-CN" sz="1400" dirty="0"/>
                  <a:t>在商务交往中，尤其应注意使用称呼就高不就低。</a:t>
                </a:r>
                <a:endParaRPr lang="zh-CN" altLang="zh-CN" sz="1400" b="1" dirty="0">
                  <a:solidFill>
                    <a:schemeClr val="tx1">
                      <a:lumMod val="75000"/>
                      <a:lumOff val="25000"/>
                    </a:schemeClr>
                  </a:solidFill>
                  <a:cs typeface="+mn-ea"/>
                  <a:sym typeface="+mn-lt"/>
                </a:endParaRPr>
              </a:p>
            </p:txBody>
          </p:sp>
          <p:sp>
            <p:nvSpPr>
              <p:cNvPr id="45" name="文本框 44"/>
              <p:cNvSpPr txBox="1"/>
              <p:nvPr/>
            </p:nvSpPr>
            <p:spPr>
              <a:xfrm>
                <a:off x="2136461" y="1993722"/>
                <a:ext cx="3551959" cy="417358"/>
              </a:xfrm>
              <a:prstGeom prst="rect">
                <a:avLst/>
              </a:prstGeom>
              <a:noFill/>
            </p:spPr>
            <p:txBody>
              <a:bodyPr wrap="square" rtlCol="0">
                <a:spAutoFit/>
              </a:bodyPr>
              <a:lstStyle/>
              <a:p>
                <a:pPr>
                  <a:lnSpc>
                    <a:spcPct val="130000"/>
                  </a:lnSpc>
                </a:pPr>
                <a:r>
                  <a:rPr lang="zh-CN" altLang="zh-CN" sz="1800" dirty="0"/>
                  <a:t>使用称呼就高不就低</a:t>
                </a:r>
                <a:endParaRPr lang="zh-CN" altLang="en-US" sz="1800" dirty="0">
                  <a:solidFill>
                    <a:schemeClr val="tx1">
                      <a:lumMod val="85000"/>
                      <a:lumOff val="15000"/>
                    </a:schemeClr>
                  </a:solidFill>
                </a:endParaRPr>
              </a:p>
            </p:txBody>
          </p:sp>
        </p:grpSp>
      </p:grpSp>
      <p:grpSp>
        <p:nvGrpSpPr>
          <p:cNvPr id="3" name="组合 2"/>
          <p:cNvGrpSpPr/>
          <p:nvPr/>
        </p:nvGrpSpPr>
        <p:grpSpPr>
          <a:xfrm>
            <a:off x="5642069" y="1380412"/>
            <a:ext cx="4904508" cy="1799489"/>
            <a:chOff x="5642069" y="1380412"/>
            <a:chExt cx="4904508" cy="1799489"/>
          </a:xfrm>
        </p:grpSpPr>
        <p:sp>
          <p:nvSpPr>
            <p:cNvPr id="46" name="椭圆 45"/>
            <p:cNvSpPr/>
            <p:nvPr/>
          </p:nvSpPr>
          <p:spPr>
            <a:xfrm>
              <a:off x="5642069" y="1380412"/>
              <a:ext cx="636380" cy="636380"/>
            </a:xfrm>
            <a:prstGeom prst="ellipse">
              <a:avLst/>
            </a:prstGeom>
            <a:solidFill>
              <a:srgbClr val="059BCA"/>
            </a:solidFill>
            <a:ln w="5715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zh-CN" dirty="0">
                  <a:latin typeface="微软雅黑" panose="020B0503020204020204" pitchFamily="34" charset="-122"/>
                  <a:ea typeface="微软雅黑" panose="020B0503020204020204" pitchFamily="34" charset="-122"/>
                </a:rPr>
                <a:t>03</a:t>
              </a:r>
              <a:endParaRPr lang="zh-CN" altLang="en-US" dirty="0">
                <a:latin typeface="微软雅黑" panose="020B0503020204020204" pitchFamily="34" charset="-122"/>
                <a:ea typeface="微软雅黑" panose="020B0503020204020204" pitchFamily="34" charset="-122"/>
              </a:endParaRPr>
            </a:p>
          </p:txBody>
        </p:sp>
        <p:cxnSp>
          <p:nvCxnSpPr>
            <p:cNvPr id="47" name="直接连接符 46"/>
            <p:cNvCxnSpPr>
              <a:stCxn id="46" idx="6"/>
            </p:cNvCxnSpPr>
            <p:nvPr/>
          </p:nvCxnSpPr>
          <p:spPr>
            <a:xfrm>
              <a:off x="6278449" y="1698602"/>
              <a:ext cx="553200" cy="0"/>
            </a:xfrm>
            <a:prstGeom prst="line">
              <a:avLst/>
            </a:prstGeom>
            <a:ln>
              <a:solidFill>
                <a:srgbClr val="00A1D8"/>
              </a:solidFill>
              <a:tailEnd type="oval" w="lg" len="lg"/>
            </a:ln>
          </p:spPr>
          <p:style>
            <a:lnRef idx="1">
              <a:schemeClr val="accent1"/>
            </a:lnRef>
            <a:fillRef idx="0">
              <a:schemeClr val="accent1"/>
            </a:fillRef>
            <a:effectRef idx="0">
              <a:schemeClr val="accent1"/>
            </a:effectRef>
            <a:fontRef idx="minor">
              <a:schemeClr val="tx1"/>
            </a:fontRef>
          </p:style>
        </p:cxnSp>
        <p:grpSp>
          <p:nvGrpSpPr>
            <p:cNvPr id="48" name="组合 47"/>
            <p:cNvGrpSpPr/>
            <p:nvPr/>
          </p:nvGrpSpPr>
          <p:grpSpPr>
            <a:xfrm>
              <a:off x="6705020" y="1460187"/>
              <a:ext cx="3841557" cy="1719714"/>
              <a:chOff x="1910830" y="1947928"/>
              <a:chExt cx="3841557" cy="1719714"/>
            </a:xfrm>
          </p:grpSpPr>
          <p:sp>
            <p:nvSpPr>
              <p:cNvPr id="49" name="文本框 48"/>
              <p:cNvSpPr txBox="1"/>
              <p:nvPr/>
            </p:nvSpPr>
            <p:spPr>
              <a:xfrm>
                <a:off x="1910830" y="2374980"/>
                <a:ext cx="3841557" cy="1292662"/>
              </a:xfrm>
              <a:prstGeom prst="rect">
                <a:avLst/>
              </a:prstGeom>
              <a:noFill/>
            </p:spPr>
            <p:txBody>
              <a:bodyPr wrap="square" rtlCol="0">
                <a:spAutoFit/>
              </a:bodyPr>
              <a:lstStyle/>
              <a:p>
                <a:pPr>
                  <a:lnSpc>
                    <a:spcPct val="130000"/>
                  </a:lnSpc>
                </a:pPr>
                <a:r>
                  <a:rPr lang="zh-CN" altLang="zh-CN" sz="1200" dirty="0"/>
                  <a:t>在人际交往中，要摆正自己和别人的位置。很多人之所以在人际交往中出现问题，关键一点就是没有摆正自己的位置，也就是说，在人际交往中下级要像下级，上级要像上级，同事要像同事，客户要像客户。摆正位置才有端正态度可言，这是交往时的基本命题。</a:t>
                </a:r>
              </a:p>
            </p:txBody>
          </p:sp>
          <p:sp>
            <p:nvSpPr>
              <p:cNvPr id="50" name="文本框 49"/>
              <p:cNvSpPr txBox="1"/>
              <p:nvPr/>
            </p:nvSpPr>
            <p:spPr>
              <a:xfrm>
                <a:off x="2136461" y="1947928"/>
                <a:ext cx="3551959" cy="417358"/>
              </a:xfrm>
              <a:prstGeom prst="rect">
                <a:avLst/>
              </a:prstGeom>
              <a:noFill/>
            </p:spPr>
            <p:txBody>
              <a:bodyPr wrap="square" rtlCol="0">
                <a:spAutoFit/>
              </a:bodyPr>
              <a:lstStyle/>
              <a:p>
                <a:pPr>
                  <a:lnSpc>
                    <a:spcPct val="130000"/>
                  </a:lnSpc>
                </a:pPr>
                <a:r>
                  <a:rPr lang="zh-CN" altLang="zh-CN" sz="1800" dirty="0"/>
                  <a:t>摆正位置</a:t>
                </a:r>
                <a:endParaRPr lang="zh-CN" altLang="en-US" sz="1800" dirty="0">
                  <a:solidFill>
                    <a:schemeClr val="tx1">
                      <a:lumMod val="85000"/>
                      <a:lumOff val="15000"/>
                    </a:schemeClr>
                  </a:solidFill>
                </a:endParaRPr>
              </a:p>
            </p:txBody>
          </p:sp>
        </p:grpSp>
      </p:grpSp>
      <p:grpSp>
        <p:nvGrpSpPr>
          <p:cNvPr id="5" name="组合 4"/>
          <p:cNvGrpSpPr/>
          <p:nvPr/>
        </p:nvGrpSpPr>
        <p:grpSpPr>
          <a:xfrm>
            <a:off x="5642069" y="3316090"/>
            <a:ext cx="4904508" cy="2279620"/>
            <a:chOff x="5642069" y="3316090"/>
            <a:chExt cx="4904508" cy="2279620"/>
          </a:xfrm>
        </p:grpSpPr>
        <p:sp>
          <p:nvSpPr>
            <p:cNvPr id="56" name="椭圆 55"/>
            <p:cNvSpPr/>
            <p:nvPr/>
          </p:nvSpPr>
          <p:spPr>
            <a:xfrm>
              <a:off x="5642069" y="3316090"/>
              <a:ext cx="636380" cy="636380"/>
            </a:xfrm>
            <a:prstGeom prst="ellipse">
              <a:avLst/>
            </a:prstGeom>
            <a:solidFill>
              <a:srgbClr val="059BCA"/>
            </a:solidFill>
            <a:ln w="5715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zh-CN" dirty="0">
                  <a:latin typeface="微软雅黑" panose="020B0503020204020204" pitchFamily="34" charset="-122"/>
                  <a:ea typeface="微软雅黑" panose="020B0503020204020204" pitchFamily="34" charset="-122"/>
                </a:rPr>
                <a:t>04</a:t>
              </a:r>
              <a:endParaRPr lang="zh-CN" altLang="en-US" dirty="0">
                <a:latin typeface="微软雅黑" panose="020B0503020204020204" pitchFamily="34" charset="-122"/>
                <a:ea typeface="微软雅黑" panose="020B0503020204020204" pitchFamily="34" charset="-122"/>
              </a:endParaRPr>
            </a:p>
          </p:txBody>
        </p:sp>
        <p:cxnSp>
          <p:nvCxnSpPr>
            <p:cNvPr id="57" name="直接连接符 56"/>
            <p:cNvCxnSpPr>
              <a:stCxn id="56" idx="6"/>
            </p:cNvCxnSpPr>
            <p:nvPr/>
          </p:nvCxnSpPr>
          <p:spPr>
            <a:xfrm>
              <a:off x="6278449" y="3634280"/>
              <a:ext cx="553200" cy="0"/>
            </a:xfrm>
            <a:prstGeom prst="line">
              <a:avLst/>
            </a:prstGeom>
            <a:ln>
              <a:solidFill>
                <a:srgbClr val="00A1D8"/>
              </a:solidFill>
              <a:tailEnd type="oval" w="lg" len="lg"/>
            </a:ln>
          </p:spPr>
          <p:style>
            <a:lnRef idx="1">
              <a:schemeClr val="accent1"/>
            </a:lnRef>
            <a:fillRef idx="0">
              <a:schemeClr val="accent1"/>
            </a:fillRef>
            <a:effectRef idx="0">
              <a:schemeClr val="accent1"/>
            </a:effectRef>
            <a:fontRef idx="minor">
              <a:schemeClr val="tx1"/>
            </a:fontRef>
          </p:style>
        </p:cxnSp>
        <p:grpSp>
          <p:nvGrpSpPr>
            <p:cNvPr id="58" name="组合 57"/>
            <p:cNvGrpSpPr/>
            <p:nvPr/>
          </p:nvGrpSpPr>
          <p:grpSpPr>
            <a:xfrm>
              <a:off x="6705020" y="3441659"/>
              <a:ext cx="3841557" cy="2154051"/>
              <a:chOff x="1910830" y="1993722"/>
              <a:chExt cx="3841557" cy="2154051"/>
            </a:xfrm>
          </p:grpSpPr>
          <p:sp>
            <p:nvSpPr>
              <p:cNvPr id="59" name="文本框 58"/>
              <p:cNvSpPr txBox="1"/>
              <p:nvPr/>
            </p:nvSpPr>
            <p:spPr>
              <a:xfrm>
                <a:off x="1910830" y="2374980"/>
                <a:ext cx="3841557" cy="1772793"/>
              </a:xfrm>
              <a:prstGeom prst="rect">
                <a:avLst/>
              </a:prstGeom>
              <a:noFill/>
            </p:spPr>
            <p:txBody>
              <a:bodyPr wrap="square" rtlCol="0">
                <a:spAutoFit/>
              </a:bodyPr>
              <a:lstStyle/>
              <a:p>
                <a:pPr>
                  <a:lnSpc>
                    <a:spcPct val="130000"/>
                  </a:lnSpc>
                </a:pPr>
                <a:r>
                  <a:rPr lang="zh-CN" altLang="zh-CN" sz="1200" dirty="0"/>
                  <a:t>在商务交往过程中，务必要记住以对方为中心，放弃自我中心论。例如，当你请客户吃饭的时候，应该首先征求客户的意见，他爱吃什么，不爱吃什么，不能凭自己的喜好，主观地为客人订餐，这就叫摆正位置。如果你的客户善于表达，你可以夸他说话生动形象、很幽默，或者又有理论又有实践，但你不能说“你真贫，我们都被你吹晕了”</a:t>
                </a:r>
              </a:p>
            </p:txBody>
          </p:sp>
          <p:sp>
            <p:nvSpPr>
              <p:cNvPr id="60" name="文本框 59"/>
              <p:cNvSpPr txBox="1"/>
              <p:nvPr/>
            </p:nvSpPr>
            <p:spPr>
              <a:xfrm>
                <a:off x="2136461" y="1993722"/>
                <a:ext cx="3551959" cy="417358"/>
              </a:xfrm>
              <a:prstGeom prst="rect">
                <a:avLst/>
              </a:prstGeom>
              <a:noFill/>
            </p:spPr>
            <p:txBody>
              <a:bodyPr wrap="square" rtlCol="0">
                <a:spAutoFit/>
              </a:bodyPr>
              <a:lstStyle/>
              <a:p>
                <a:pPr>
                  <a:lnSpc>
                    <a:spcPct val="130000"/>
                  </a:lnSpc>
                </a:pPr>
                <a:r>
                  <a:rPr lang="zh-CN" altLang="zh-CN" sz="1800" dirty="0"/>
                  <a:t>以对方为中心</a:t>
                </a:r>
                <a:endParaRPr lang="zh-CN" altLang="en-US" sz="1800" dirty="0">
                  <a:solidFill>
                    <a:schemeClr val="tx1">
                      <a:lumMod val="85000"/>
                      <a:lumOff val="15000"/>
                    </a:schemeClr>
                  </a:solidFill>
                </a:endParaRPr>
              </a:p>
            </p:txBody>
          </p:sp>
        </p:grpSp>
      </p:grpSp>
      <p:grpSp>
        <p:nvGrpSpPr>
          <p:cNvPr id="4" name="组合 3"/>
          <p:cNvGrpSpPr/>
          <p:nvPr/>
        </p:nvGrpSpPr>
        <p:grpSpPr>
          <a:xfrm>
            <a:off x="737560" y="3316090"/>
            <a:ext cx="4840541" cy="1795054"/>
            <a:chOff x="737560" y="3316090"/>
            <a:chExt cx="4840541" cy="1795054"/>
          </a:xfrm>
        </p:grpSpPr>
        <p:sp>
          <p:nvSpPr>
            <p:cNvPr id="51" name="椭圆 50"/>
            <p:cNvSpPr/>
            <p:nvPr/>
          </p:nvSpPr>
          <p:spPr>
            <a:xfrm>
              <a:off x="737560" y="3316090"/>
              <a:ext cx="636380" cy="636380"/>
            </a:xfrm>
            <a:prstGeom prst="ellipse">
              <a:avLst/>
            </a:prstGeom>
            <a:solidFill>
              <a:srgbClr val="059BCA"/>
            </a:solidFill>
            <a:ln w="5715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zh-CN" dirty="0">
                  <a:latin typeface="微软雅黑" panose="020B0503020204020204" pitchFamily="34" charset="-122"/>
                  <a:ea typeface="微软雅黑" panose="020B0503020204020204" pitchFamily="34" charset="-122"/>
                </a:rPr>
                <a:t>02</a:t>
              </a:r>
              <a:endParaRPr lang="zh-CN" altLang="en-US" dirty="0">
                <a:latin typeface="微软雅黑" panose="020B0503020204020204" pitchFamily="34" charset="-122"/>
                <a:ea typeface="微软雅黑" panose="020B0503020204020204" pitchFamily="34" charset="-122"/>
              </a:endParaRPr>
            </a:p>
          </p:txBody>
        </p:sp>
        <p:cxnSp>
          <p:nvCxnSpPr>
            <p:cNvPr id="52" name="直接连接符 51"/>
            <p:cNvCxnSpPr>
              <a:stCxn id="51" idx="6"/>
            </p:cNvCxnSpPr>
            <p:nvPr/>
          </p:nvCxnSpPr>
          <p:spPr>
            <a:xfrm>
              <a:off x="1373940" y="3634280"/>
              <a:ext cx="553200" cy="0"/>
            </a:xfrm>
            <a:prstGeom prst="line">
              <a:avLst/>
            </a:prstGeom>
            <a:ln>
              <a:solidFill>
                <a:srgbClr val="00A1D8"/>
              </a:solidFill>
              <a:tailEnd type="oval" w="lg" len="lg"/>
            </a:ln>
          </p:spPr>
          <p:style>
            <a:lnRef idx="1">
              <a:schemeClr val="accent1"/>
            </a:lnRef>
            <a:fillRef idx="0">
              <a:schemeClr val="accent1"/>
            </a:fillRef>
            <a:effectRef idx="0">
              <a:schemeClr val="accent1"/>
            </a:effectRef>
            <a:fontRef idx="minor">
              <a:schemeClr val="tx1"/>
            </a:fontRef>
          </p:style>
        </p:cxnSp>
        <p:grpSp>
          <p:nvGrpSpPr>
            <p:cNvPr id="61" name="组合 60"/>
            <p:cNvGrpSpPr/>
            <p:nvPr/>
          </p:nvGrpSpPr>
          <p:grpSpPr>
            <a:xfrm>
              <a:off x="1736544" y="3437224"/>
              <a:ext cx="3841557" cy="1673920"/>
              <a:chOff x="1910830" y="1993722"/>
              <a:chExt cx="3841557" cy="1673920"/>
            </a:xfrm>
          </p:grpSpPr>
          <p:sp>
            <p:nvSpPr>
              <p:cNvPr id="62" name="文本框 61"/>
              <p:cNvSpPr txBox="1"/>
              <p:nvPr/>
            </p:nvSpPr>
            <p:spPr>
              <a:xfrm>
                <a:off x="1910830" y="2374980"/>
                <a:ext cx="3841557" cy="1292662"/>
              </a:xfrm>
              <a:prstGeom prst="rect">
                <a:avLst/>
              </a:prstGeom>
              <a:noFill/>
            </p:spPr>
            <p:txBody>
              <a:bodyPr wrap="square" rtlCol="0">
                <a:spAutoFit/>
              </a:bodyPr>
              <a:lstStyle/>
              <a:p>
                <a:pPr>
                  <a:lnSpc>
                    <a:spcPct val="130000"/>
                  </a:lnSpc>
                </a:pPr>
                <a:r>
                  <a:rPr lang="zh-CN" altLang="zh-CN" sz="1200" dirty="0"/>
                  <a:t>一般情况，也许你会习惯性地问：“是青岛人还是济南人</a:t>
                </a:r>
                <a:r>
                  <a:rPr lang="en-US" altLang="zh-CN" sz="1200" dirty="0"/>
                  <a:t>?</a:t>
                </a:r>
                <a:r>
                  <a:rPr lang="zh-CN" altLang="zh-CN" sz="1200" dirty="0"/>
                  <a:t>”但是，当你人在济南时，就应该问：“济南人还是青岛人</a:t>
                </a:r>
                <a:r>
                  <a:rPr lang="en-US" altLang="zh-CN" sz="1200" dirty="0"/>
                  <a:t>?</a:t>
                </a:r>
                <a:r>
                  <a:rPr lang="zh-CN" altLang="zh-CN" sz="1200" dirty="0"/>
                  <a:t>”这也是你对当地人的尊重</a:t>
                </a:r>
                <a:r>
                  <a:rPr lang="en-US" altLang="zh-CN" sz="1200" dirty="0"/>
                  <a:t>;</a:t>
                </a:r>
                <a:r>
                  <a:rPr lang="zh-CN" altLang="zh-CN" sz="1200" dirty="0"/>
                  <a:t>当你到其它公司拜访时，不能说主人的东西不好，所谓客不责主，这也是常识。</a:t>
                </a:r>
              </a:p>
            </p:txBody>
          </p:sp>
          <p:sp>
            <p:nvSpPr>
              <p:cNvPr id="63" name="文本框 62"/>
              <p:cNvSpPr txBox="1"/>
              <p:nvPr/>
            </p:nvSpPr>
            <p:spPr>
              <a:xfrm>
                <a:off x="2136461" y="1993722"/>
                <a:ext cx="3551959" cy="417358"/>
              </a:xfrm>
              <a:prstGeom prst="rect">
                <a:avLst/>
              </a:prstGeom>
              <a:noFill/>
            </p:spPr>
            <p:txBody>
              <a:bodyPr wrap="square" rtlCol="0">
                <a:spAutoFit/>
              </a:bodyPr>
              <a:lstStyle/>
              <a:p>
                <a:pPr>
                  <a:lnSpc>
                    <a:spcPct val="130000"/>
                  </a:lnSpc>
                </a:pPr>
                <a:r>
                  <a:rPr lang="zh-CN" altLang="zh-CN" sz="1800" dirty="0"/>
                  <a:t>入乡随俗</a:t>
                </a:r>
                <a:endParaRPr lang="zh-CN" altLang="en-US" sz="1800" dirty="0">
                  <a:solidFill>
                    <a:schemeClr val="tx1">
                      <a:lumMod val="85000"/>
                      <a:lumOff val="15000"/>
                    </a:schemeClr>
                  </a:solidFill>
                </a:endParaRPr>
              </a:p>
            </p:txBody>
          </p:sp>
        </p:grpSp>
      </p:grpSp>
      <p:sp>
        <p:nvSpPr>
          <p:cNvPr id="65" name="圆角矩形 64"/>
          <p:cNvSpPr/>
          <p:nvPr/>
        </p:nvSpPr>
        <p:spPr>
          <a:xfrm>
            <a:off x="3660352" y="392094"/>
            <a:ext cx="4871297" cy="402844"/>
          </a:xfrm>
          <a:prstGeom prst="roundRect">
            <a:avLst>
              <a:gd name="adj" fmla="val 50000"/>
            </a:avLst>
          </a:prstGeom>
          <a:gradFill>
            <a:gsLst>
              <a:gs pos="0">
                <a:srgbClr val="067FC9"/>
              </a:gs>
              <a:gs pos="100000">
                <a:srgbClr val="00B2CA"/>
              </a:gs>
            </a:gsLst>
            <a:lin ang="27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4400" eaLnBrk="0" fontAlgn="base" hangingPunct="0">
              <a:spcBef>
                <a:spcPct val="0"/>
              </a:spcBef>
              <a:spcAft>
                <a:spcPct val="0"/>
              </a:spcAft>
            </a:pPr>
            <a:r>
              <a:rPr lang="en-US" altLang="zh-CN" sz="2000" dirty="0">
                <a:solidFill>
                  <a:schemeClr val="bg1"/>
                </a:solidFill>
                <a:latin typeface="+mj-ea"/>
                <a:cs typeface="Times New Roman" panose="02020603050405020304" pitchFamily="18" charset="0"/>
              </a:rPr>
              <a:t>3.</a:t>
            </a:r>
            <a:r>
              <a:rPr lang="en-US" altLang="zh-CN" sz="2000" dirty="0"/>
              <a:t>5  </a:t>
            </a:r>
            <a:r>
              <a:rPr lang="zh-CN" altLang="zh-CN" sz="2000" dirty="0"/>
              <a:t>待人接物</a:t>
            </a:r>
            <a:r>
              <a:rPr lang="zh-CN" altLang="en-US" sz="2000" dirty="0"/>
              <a:t>的原则和注意事项</a:t>
            </a:r>
            <a:endParaRPr lang="zh-CN" altLang="en-US" sz="2000" dirty="0">
              <a:solidFill>
                <a:schemeClr val="bg1"/>
              </a:solidFill>
              <a:latin typeface="+mj-ea"/>
            </a:endParaRPr>
          </a:p>
        </p:txBody>
      </p:sp>
      <p:sp>
        <p:nvSpPr>
          <p:cNvPr id="66" name="圆角矩形 65"/>
          <p:cNvSpPr/>
          <p:nvPr/>
        </p:nvSpPr>
        <p:spPr>
          <a:xfrm>
            <a:off x="3807325" y="6294474"/>
            <a:ext cx="4577351" cy="455304"/>
          </a:xfrm>
          <a:prstGeom prst="roundRect">
            <a:avLst>
              <a:gd name="adj" fmla="val 50000"/>
            </a:avLst>
          </a:prstGeom>
          <a:noFill/>
          <a:ln w="0">
            <a:solidFill>
              <a:schemeClr val="tx1">
                <a:lumMod val="65000"/>
                <a:lumOff val="35000"/>
              </a:schemeClr>
            </a:solidFill>
          </a:ln>
          <a:effectLst>
            <a:outerShdw blurRad="444500" dist="254000" dir="8100000" sx="71000" sy="71000" algn="tr"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200" dirty="0">
                <a:solidFill>
                  <a:schemeClr val="tx1">
                    <a:lumMod val="65000"/>
                    <a:lumOff val="35000"/>
                  </a:schemeClr>
                </a:solidFill>
                <a:sym typeface="+mn-lt"/>
              </a:rPr>
              <a:t>3  </a:t>
            </a:r>
            <a:r>
              <a:rPr lang="zh-CN" altLang="en-US" sz="2200" dirty="0">
                <a:solidFill>
                  <a:schemeClr val="tx1">
                    <a:lumMod val="65000"/>
                    <a:lumOff val="35000"/>
                  </a:schemeClr>
                </a:solidFill>
                <a:sym typeface="+mn-lt"/>
              </a:rPr>
              <a:t>个人礼仪（待人接物）</a:t>
            </a:r>
          </a:p>
        </p:txBody>
      </p:sp>
    </p:spTree>
  </p:cSld>
  <p:clrMapOvr>
    <a:masterClrMapping/>
  </p:clrMapOvr>
  <p:transition spd="slow" advTm="2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 calcmode="lin" valueType="num">
                                      <p:cBhvr additive="base">
                                        <p:cTn id="7" dur="500" fill="hold"/>
                                        <p:tgtEl>
                                          <p:spTgt spid="65"/>
                                        </p:tgtEl>
                                        <p:attrNameLst>
                                          <p:attrName>ppt_x</p:attrName>
                                        </p:attrNameLst>
                                      </p:cBhvr>
                                      <p:tavLst>
                                        <p:tav tm="0">
                                          <p:val>
                                            <p:strVal val="1+#ppt_w/2"/>
                                          </p:val>
                                        </p:tav>
                                        <p:tav tm="100000">
                                          <p:val>
                                            <p:strVal val="#ppt_x"/>
                                          </p:val>
                                        </p:tav>
                                      </p:tavLst>
                                    </p:anim>
                                    <p:anim calcmode="lin" valueType="num">
                                      <p:cBhvr additive="base">
                                        <p:cTn id="8" dur="500" fill="hold"/>
                                        <p:tgtEl>
                                          <p:spTgt spid="6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0-#ppt_w/2"/>
                                          </p:val>
                                        </p:tav>
                                        <p:tav tm="100000">
                                          <p:val>
                                            <p:strVal val="#ppt_x"/>
                                          </p:val>
                                        </p:tav>
                                      </p:tavLst>
                                    </p:anim>
                                    <p:anim calcmode="lin" valueType="num">
                                      <p:cBhvr additive="base">
                                        <p:cTn id="13" dur="500" fill="hold"/>
                                        <p:tgtEl>
                                          <p:spTgt spid="2"/>
                                        </p:tgtEl>
                                        <p:attrNameLst>
                                          <p:attrName>ppt_y</p:attrName>
                                        </p:attrNameLst>
                                      </p:cBhvr>
                                      <p:tavLst>
                                        <p:tav tm="0">
                                          <p:val>
                                            <p:strVal val="#ppt_y"/>
                                          </p:val>
                                        </p:tav>
                                        <p:tav tm="100000">
                                          <p:val>
                                            <p:strVal val="#ppt_y"/>
                                          </p:val>
                                        </p:tav>
                                      </p:tavLst>
                                    </p:anim>
                                  </p:childTnLst>
                                </p:cTn>
                              </p:par>
                              <p:par>
                                <p:cTn id="14" presetID="2" presetClass="entr" presetSubtype="8" fill="hold" nodeType="with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par>
                                <p:cTn id="18" presetID="2" presetClass="entr" presetSubtype="8" fill="hold" nodeType="with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additive="base">
                                        <p:cTn id="20" dur="500" fill="hold"/>
                                        <p:tgtEl>
                                          <p:spTgt spid="4"/>
                                        </p:tgtEl>
                                        <p:attrNameLst>
                                          <p:attrName>ppt_x</p:attrName>
                                        </p:attrNameLst>
                                      </p:cBhvr>
                                      <p:tavLst>
                                        <p:tav tm="0">
                                          <p:val>
                                            <p:strVal val="0-#ppt_w/2"/>
                                          </p:val>
                                        </p:tav>
                                        <p:tav tm="100000">
                                          <p:val>
                                            <p:strVal val="#ppt_x"/>
                                          </p:val>
                                        </p:tav>
                                      </p:tavLst>
                                    </p:anim>
                                    <p:anim calcmode="lin" valueType="num">
                                      <p:cBhvr additive="base">
                                        <p:cTn id="21" dur="500" fill="hold"/>
                                        <p:tgtEl>
                                          <p:spTgt spid="4"/>
                                        </p:tgtEl>
                                        <p:attrNameLst>
                                          <p:attrName>ppt_y</p:attrName>
                                        </p:attrNameLst>
                                      </p:cBhvr>
                                      <p:tavLst>
                                        <p:tav tm="0">
                                          <p:val>
                                            <p:strVal val="#ppt_y"/>
                                          </p:val>
                                        </p:tav>
                                        <p:tav tm="100000">
                                          <p:val>
                                            <p:strVal val="#ppt_y"/>
                                          </p:val>
                                        </p:tav>
                                      </p:tavLst>
                                    </p:anim>
                                  </p:childTnLst>
                                </p:cTn>
                              </p:par>
                              <p:par>
                                <p:cTn id="22" presetID="2" presetClass="entr" presetSubtype="8" fill="hold" nodeType="with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additive="base">
                                        <p:cTn id="24" dur="500" fill="hold"/>
                                        <p:tgtEl>
                                          <p:spTgt spid="5"/>
                                        </p:tgtEl>
                                        <p:attrNameLst>
                                          <p:attrName>ppt_x</p:attrName>
                                        </p:attrNameLst>
                                      </p:cBhvr>
                                      <p:tavLst>
                                        <p:tav tm="0">
                                          <p:val>
                                            <p:strVal val="0-#ppt_w/2"/>
                                          </p:val>
                                        </p:tav>
                                        <p:tav tm="100000">
                                          <p:val>
                                            <p:strVal val="#ppt_x"/>
                                          </p:val>
                                        </p:tav>
                                      </p:tavLst>
                                    </p:anim>
                                    <p:anim calcmode="lin" valueType="num">
                                      <p:cBhvr additive="base">
                                        <p:cTn id="25"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 name="圆角矩形 126"/>
          <p:cNvSpPr/>
          <p:nvPr/>
        </p:nvSpPr>
        <p:spPr>
          <a:xfrm>
            <a:off x="6561001" y="2593321"/>
            <a:ext cx="2357369" cy="422541"/>
          </a:xfrm>
          <a:prstGeom prst="roundRect">
            <a:avLst>
              <a:gd name="adj" fmla="val 50000"/>
            </a:avLst>
          </a:prstGeom>
          <a:gradFill>
            <a:gsLst>
              <a:gs pos="0">
                <a:schemeClr val="bg1"/>
              </a:gs>
              <a:gs pos="100000">
                <a:schemeClr val="bg1">
                  <a:lumMod val="95000"/>
                </a:schemeClr>
              </a:gs>
            </a:gsLst>
            <a:lin ang="2700000" scaled="1"/>
          </a:gradFill>
          <a:ln w="0">
            <a:solidFill>
              <a:schemeClr val="bg1"/>
            </a:solidFill>
          </a:ln>
          <a:effectLst>
            <a:outerShdw blurRad="292100" dist="381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chemeClr val="tx1">
                    <a:lumMod val="65000"/>
                    <a:lumOff val="35000"/>
                  </a:schemeClr>
                </a:solidFill>
              </a:rPr>
              <a:t>4.3  </a:t>
            </a:r>
            <a:r>
              <a:rPr lang="zh-CN" altLang="en-US" sz="2000" dirty="0">
                <a:solidFill>
                  <a:schemeClr val="tx1">
                    <a:lumMod val="65000"/>
                    <a:lumOff val="35000"/>
                  </a:schemeClr>
                </a:solidFill>
              </a:rPr>
              <a:t>集体介绍</a:t>
            </a:r>
          </a:p>
        </p:txBody>
      </p:sp>
      <p:sp>
        <p:nvSpPr>
          <p:cNvPr id="122" name="圆角矩形 121"/>
          <p:cNvSpPr/>
          <p:nvPr/>
        </p:nvSpPr>
        <p:spPr>
          <a:xfrm>
            <a:off x="3273632" y="2593321"/>
            <a:ext cx="2357369" cy="422541"/>
          </a:xfrm>
          <a:prstGeom prst="roundRect">
            <a:avLst>
              <a:gd name="adj" fmla="val 50000"/>
            </a:avLst>
          </a:prstGeom>
          <a:gradFill>
            <a:gsLst>
              <a:gs pos="0">
                <a:schemeClr val="bg1"/>
              </a:gs>
              <a:gs pos="100000">
                <a:schemeClr val="bg1">
                  <a:lumMod val="95000"/>
                </a:schemeClr>
              </a:gs>
            </a:gsLst>
            <a:lin ang="2700000" scaled="1"/>
          </a:gradFill>
          <a:ln w="0">
            <a:solidFill>
              <a:schemeClr val="bg1"/>
            </a:solidFill>
          </a:ln>
          <a:effectLst>
            <a:outerShdw blurRad="292100" dist="381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chemeClr val="tx1">
                    <a:lumMod val="65000"/>
                    <a:lumOff val="35000"/>
                  </a:schemeClr>
                </a:solidFill>
              </a:rPr>
              <a:t>4.1  </a:t>
            </a:r>
            <a:r>
              <a:rPr lang="zh-CN" altLang="en-US" sz="2000" dirty="0">
                <a:solidFill>
                  <a:schemeClr val="tx1">
                    <a:lumMod val="65000"/>
                    <a:lumOff val="35000"/>
                  </a:schemeClr>
                </a:solidFill>
              </a:rPr>
              <a:t>自我介绍</a:t>
            </a:r>
          </a:p>
        </p:txBody>
      </p:sp>
      <p:sp>
        <p:nvSpPr>
          <p:cNvPr id="143" name="圆角矩形 142"/>
          <p:cNvSpPr/>
          <p:nvPr/>
        </p:nvSpPr>
        <p:spPr>
          <a:xfrm>
            <a:off x="3273632" y="3355119"/>
            <a:ext cx="2357369" cy="422541"/>
          </a:xfrm>
          <a:prstGeom prst="roundRect">
            <a:avLst>
              <a:gd name="adj" fmla="val 50000"/>
            </a:avLst>
          </a:prstGeom>
          <a:gradFill>
            <a:gsLst>
              <a:gs pos="0">
                <a:schemeClr val="bg1"/>
              </a:gs>
              <a:gs pos="100000">
                <a:schemeClr val="bg1">
                  <a:lumMod val="95000"/>
                </a:schemeClr>
              </a:gs>
            </a:gsLst>
            <a:lin ang="2700000" scaled="1"/>
          </a:gradFill>
          <a:ln w="0">
            <a:solidFill>
              <a:schemeClr val="bg1"/>
            </a:solidFill>
          </a:ln>
          <a:effectLst>
            <a:outerShdw blurRad="292100" dist="381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chemeClr val="tx1">
                    <a:lumMod val="65000"/>
                    <a:lumOff val="35000"/>
                  </a:schemeClr>
                </a:solidFill>
              </a:rPr>
              <a:t>4.2   </a:t>
            </a:r>
            <a:r>
              <a:rPr lang="zh-CN" altLang="en-US" sz="2000" dirty="0">
                <a:solidFill>
                  <a:schemeClr val="tx1">
                    <a:lumMod val="65000"/>
                    <a:lumOff val="35000"/>
                  </a:schemeClr>
                </a:solidFill>
              </a:rPr>
              <a:t>居中介绍</a:t>
            </a:r>
          </a:p>
        </p:txBody>
      </p:sp>
      <p:sp>
        <p:nvSpPr>
          <p:cNvPr id="144" name="圆角矩形 143"/>
          <p:cNvSpPr/>
          <p:nvPr/>
        </p:nvSpPr>
        <p:spPr>
          <a:xfrm>
            <a:off x="6561001" y="3376061"/>
            <a:ext cx="2357369" cy="422541"/>
          </a:xfrm>
          <a:prstGeom prst="roundRect">
            <a:avLst>
              <a:gd name="adj" fmla="val 50000"/>
            </a:avLst>
          </a:prstGeom>
          <a:gradFill>
            <a:gsLst>
              <a:gs pos="0">
                <a:schemeClr val="bg1"/>
              </a:gs>
              <a:gs pos="100000">
                <a:schemeClr val="bg1">
                  <a:lumMod val="95000"/>
                </a:schemeClr>
              </a:gs>
            </a:gsLst>
            <a:lin ang="2700000" scaled="1"/>
          </a:gradFill>
          <a:ln w="0">
            <a:solidFill>
              <a:schemeClr val="bg1"/>
            </a:solidFill>
          </a:ln>
          <a:effectLst>
            <a:outerShdw blurRad="292100" dist="381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chemeClr val="tx1">
                    <a:lumMod val="65000"/>
                    <a:lumOff val="35000"/>
                  </a:schemeClr>
                </a:solidFill>
              </a:rPr>
              <a:t>4.4   </a:t>
            </a:r>
            <a:r>
              <a:rPr lang="zh-CN" altLang="en-US" sz="2000" dirty="0">
                <a:solidFill>
                  <a:schemeClr val="tx1">
                    <a:lumMod val="65000"/>
                    <a:lumOff val="35000"/>
                  </a:schemeClr>
                </a:solidFill>
              </a:rPr>
              <a:t>会议介绍</a:t>
            </a:r>
          </a:p>
        </p:txBody>
      </p:sp>
      <p:sp>
        <p:nvSpPr>
          <p:cNvPr id="40" name="圆角矩形 39"/>
          <p:cNvSpPr/>
          <p:nvPr/>
        </p:nvSpPr>
        <p:spPr>
          <a:xfrm>
            <a:off x="3273632" y="1397833"/>
            <a:ext cx="5644738" cy="758878"/>
          </a:xfrm>
          <a:prstGeom prst="roundRect">
            <a:avLst>
              <a:gd name="adj" fmla="val 50000"/>
            </a:avLst>
          </a:prstGeom>
          <a:gradFill>
            <a:gsLst>
              <a:gs pos="0">
                <a:schemeClr val="bg1"/>
              </a:gs>
              <a:gs pos="100000">
                <a:schemeClr val="bg1">
                  <a:lumMod val="95000"/>
                </a:schemeClr>
              </a:gs>
            </a:gsLst>
            <a:lin ang="2700000" scaled="1"/>
          </a:gradFill>
          <a:ln w="0">
            <a:solidFill>
              <a:schemeClr val="bg1"/>
            </a:solidFill>
          </a:ln>
          <a:effectLst>
            <a:outerShdw blurRad="292100" dist="381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600" dirty="0">
                <a:solidFill>
                  <a:schemeClr val="tx1">
                    <a:lumMod val="65000"/>
                    <a:lumOff val="35000"/>
                  </a:schemeClr>
                </a:solidFill>
                <a:sym typeface="+mn-lt"/>
              </a:rPr>
              <a:t>四</a:t>
            </a:r>
            <a:r>
              <a:rPr lang="en-US" altLang="zh-CN" sz="3600" dirty="0">
                <a:solidFill>
                  <a:schemeClr val="tx1">
                    <a:lumMod val="65000"/>
                    <a:lumOff val="35000"/>
                  </a:schemeClr>
                </a:solidFill>
                <a:sym typeface="+mn-lt"/>
              </a:rPr>
              <a:t>.  </a:t>
            </a:r>
            <a:r>
              <a:rPr lang="zh-CN" altLang="en-US" sz="3600" dirty="0">
                <a:solidFill>
                  <a:schemeClr val="tx1">
                    <a:lumMod val="65000"/>
                    <a:lumOff val="35000"/>
                  </a:schemeClr>
                </a:solidFill>
                <a:sym typeface="+mn-lt"/>
              </a:rPr>
              <a:t>介绍礼仪</a:t>
            </a:r>
          </a:p>
        </p:txBody>
      </p:sp>
      <p:sp>
        <p:nvSpPr>
          <p:cNvPr id="9" name="文本框 8"/>
          <p:cNvSpPr txBox="1"/>
          <p:nvPr/>
        </p:nvSpPr>
        <p:spPr>
          <a:xfrm>
            <a:off x="2420680" y="4116917"/>
            <a:ext cx="7350642" cy="701346"/>
          </a:xfrm>
          <a:prstGeom prst="rect">
            <a:avLst/>
          </a:prstGeom>
          <a:noFill/>
        </p:spPr>
        <p:txBody>
          <a:bodyPr wrap="square" rtlCol="0">
            <a:spAutoFit/>
          </a:bodyPr>
          <a:lstStyle/>
          <a:p>
            <a:pPr marL="285750" indent="-285750" algn="ctr">
              <a:lnSpc>
                <a:spcPct val="130000"/>
              </a:lnSpc>
              <a:buFont typeface="Arial" panose="020B0604020202020204" pitchFamily="34" charset="0"/>
              <a:buChar char="•"/>
            </a:pPr>
            <a:r>
              <a:rPr lang="zh-CN" altLang="en-US" sz="1600" dirty="0">
                <a:solidFill>
                  <a:schemeClr val="bg1"/>
                </a:solidFill>
              </a:rPr>
              <a:t>介</a:t>
            </a:r>
            <a:r>
              <a:rPr lang="zh-CN" altLang="zh-CN" sz="1600" dirty="0">
                <a:solidFill>
                  <a:schemeClr val="bg1"/>
                </a:solidFill>
              </a:rPr>
              <a:t>绍就是向外人说明情况，是交际场合相互了解的基本方式。通过介绍，可以拉近人与人之间的距离，增深沟通与了解。</a:t>
            </a:r>
          </a:p>
        </p:txBody>
      </p:sp>
    </p:spTree>
  </p:cSld>
  <p:clrMapOvr>
    <a:masterClrMapping/>
  </p:clrMapOvr>
  <p:transition spd="slow" advTm="2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additive="base">
                                        <p:cTn id="7" dur="500" fill="hold"/>
                                        <p:tgtEl>
                                          <p:spTgt spid="40"/>
                                        </p:tgtEl>
                                        <p:attrNameLst>
                                          <p:attrName>ppt_x</p:attrName>
                                        </p:attrNameLst>
                                      </p:cBhvr>
                                      <p:tavLst>
                                        <p:tav tm="0">
                                          <p:val>
                                            <p:strVal val="1+#ppt_w/2"/>
                                          </p:val>
                                        </p:tav>
                                        <p:tav tm="100000">
                                          <p:val>
                                            <p:strVal val="#ppt_x"/>
                                          </p:val>
                                        </p:tav>
                                      </p:tavLst>
                                    </p:anim>
                                    <p:anim calcmode="lin" valueType="num">
                                      <p:cBhvr additive="base">
                                        <p:cTn id="8" dur="500" fill="hold"/>
                                        <p:tgtEl>
                                          <p:spTgt spid="4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22"/>
                                        </p:tgtEl>
                                        <p:attrNameLst>
                                          <p:attrName>style.visibility</p:attrName>
                                        </p:attrNameLst>
                                      </p:cBhvr>
                                      <p:to>
                                        <p:strVal val="visible"/>
                                      </p:to>
                                    </p:set>
                                    <p:anim calcmode="lin" valueType="num">
                                      <p:cBhvr additive="base">
                                        <p:cTn id="12" dur="500" fill="hold"/>
                                        <p:tgtEl>
                                          <p:spTgt spid="122"/>
                                        </p:tgtEl>
                                        <p:attrNameLst>
                                          <p:attrName>ppt_x</p:attrName>
                                        </p:attrNameLst>
                                      </p:cBhvr>
                                      <p:tavLst>
                                        <p:tav tm="0">
                                          <p:val>
                                            <p:strVal val="#ppt_x"/>
                                          </p:val>
                                        </p:tav>
                                        <p:tav tm="100000">
                                          <p:val>
                                            <p:strVal val="#ppt_x"/>
                                          </p:val>
                                        </p:tav>
                                      </p:tavLst>
                                    </p:anim>
                                    <p:anim calcmode="lin" valueType="num">
                                      <p:cBhvr additive="base">
                                        <p:cTn id="13" dur="500" fill="hold"/>
                                        <p:tgtEl>
                                          <p:spTgt spid="122"/>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143"/>
                                        </p:tgtEl>
                                        <p:attrNameLst>
                                          <p:attrName>style.visibility</p:attrName>
                                        </p:attrNameLst>
                                      </p:cBhvr>
                                      <p:to>
                                        <p:strVal val="visible"/>
                                      </p:to>
                                    </p:set>
                                    <p:anim calcmode="lin" valueType="num">
                                      <p:cBhvr additive="base">
                                        <p:cTn id="16" dur="500" fill="hold"/>
                                        <p:tgtEl>
                                          <p:spTgt spid="143"/>
                                        </p:tgtEl>
                                        <p:attrNameLst>
                                          <p:attrName>ppt_x</p:attrName>
                                        </p:attrNameLst>
                                      </p:cBhvr>
                                      <p:tavLst>
                                        <p:tav tm="0">
                                          <p:val>
                                            <p:strVal val="#ppt_x"/>
                                          </p:val>
                                        </p:tav>
                                        <p:tav tm="100000">
                                          <p:val>
                                            <p:strVal val="#ppt_x"/>
                                          </p:val>
                                        </p:tav>
                                      </p:tavLst>
                                    </p:anim>
                                    <p:anim calcmode="lin" valueType="num">
                                      <p:cBhvr additive="base">
                                        <p:cTn id="17" dur="500" fill="hold"/>
                                        <p:tgtEl>
                                          <p:spTgt spid="143"/>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127"/>
                                        </p:tgtEl>
                                        <p:attrNameLst>
                                          <p:attrName>style.visibility</p:attrName>
                                        </p:attrNameLst>
                                      </p:cBhvr>
                                      <p:to>
                                        <p:strVal val="visible"/>
                                      </p:to>
                                    </p:set>
                                    <p:anim calcmode="lin" valueType="num">
                                      <p:cBhvr additive="base">
                                        <p:cTn id="20" dur="500" fill="hold"/>
                                        <p:tgtEl>
                                          <p:spTgt spid="127"/>
                                        </p:tgtEl>
                                        <p:attrNameLst>
                                          <p:attrName>ppt_x</p:attrName>
                                        </p:attrNameLst>
                                      </p:cBhvr>
                                      <p:tavLst>
                                        <p:tav tm="0">
                                          <p:val>
                                            <p:strVal val="#ppt_x"/>
                                          </p:val>
                                        </p:tav>
                                        <p:tav tm="100000">
                                          <p:val>
                                            <p:strVal val="#ppt_x"/>
                                          </p:val>
                                        </p:tav>
                                      </p:tavLst>
                                    </p:anim>
                                    <p:anim calcmode="lin" valueType="num">
                                      <p:cBhvr additive="base">
                                        <p:cTn id="21" dur="500" fill="hold"/>
                                        <p:tgtEl>
                                          <p:spTgt spid="127"/>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144"/>
                                        </p:tgtEl>
                                        <p:attrNameLst>
                                          <p:attrName>style.visibility</p:attrName>
                                        </p:attrNameLst>
                                      </p:cBhvr>
                                      <p:to>
                                        <p:strVal val="visible"/>
                                      </p:to>
                                    </p:set>
                                    <p:anim calcmode="lin" valueType="num">
                                      <p:cBhvr additive="base">
                                        <p:cTn id="24" dur="500" fill="hold"/>
                                        <p:tgtEl>
                                          <p:spTgt spid="144"/>
                                        </p:tgtEl>
                                        <p:attrNameLst>
                                          <p:attrName>ppt_x</p:attrName>
                                        </p:attrNameLst>
                                      </p:cBhvr>
                                      <p:tavLst>
                                        <p:tav tm="0">
                                          <p:val>
                                            <p:strVal val="#ppt_x"/>
                                          </p:val>
                                        </p:tav>
                                        <p:tav tm="100000">
                                          <p:val>
                                            <p:strVal val="#ppt_x"/>
                                          </p:val>
                                        </p:tav>
                                      </p:tavLst>
                                    </p:anim>
                                    <p:anim calcmode="lin" valueType="num">
                                      <p:cBhvr additive="base">
                                        <p:cTn id="25" dur="500" fill="hold"/>
                                        <p:tgtEl>
                                          <p:spTgt spid="144"/>
                                        </p:tgtEl>
                                        <p:attrNameLst>
                                          <p:attrName>ppt_y</p:attrName>
                                        </p:attrNameLst>
                                      </p:cBhvr>
                                      <p:tavLst>
                                        <p:tav tm="0">
                                          <p:val>
                                            <p:strVal val="1+#ppt_h/2"/>
                                          </p:val>
                                        </p:tav>
                                        <p:tav tm="100000">
                                          <p:val>
                                            <p:strVal val="#ppt_y"/>
                                          </p:val>
                                        </p:tav>
                                      </p:tavLst>
                                    </p:anim>
                                  </p:childTnLst>
                                </p:cTn>
                              </p:par>
                            </p:childTnLst>
                          </p:cTn>
                        </p:par>
                        <p:par>
                          <p:cTn id="26" fill="hold">
                            <p:stCondLst>
                              <p:cond delay="1000"/>
                            </p:stCondLst>
                            <p:childTnLst>
                              <p:par>
                                <p:cTn id="27" presetID="10" presetClass="entr" presetSubtype="0" fill="hold" grpId="0" nodeType="afterEffect">
                                  <p:stCondLst>
                                    <p:cond delay="0"/>
                                  </p:stCondLst>
                                  <p:iterate type="lt">
                                    <p:tmPct val="10000"/>
                                  </p:iterate>
                                  <p:childTnLst>
                                    <p:set>
                                      <p:cBhvr>
                                        <p:cTn id="28" dur="1" fill="hold">
                                          <p:stCondLst>
                                            <p:cond delay="0"/>
                                          </p:stCondLst>
                                        </p:cTn>
                                        <p:tgtEl>
                                          <p:spTgt spid="9"/>
                                        </p:tgtEl>
                                        <p:attrNameLst>
                                          <p:attrName>style.visibility</p:attrName>
                                        </p:attrNameLst>
                                      </p:cBhvr>
                                      <p:to>
                                        <p:strVal val="visible"/>
                                      </p:to>
                                    </p:set>
                                    <p:animEffect transition="in" filter="fade">
                                      <p:cBhvr>
                                        <p:cTn id="2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122" grpId="0" animBg="1"/>
      <p:bldP spid="143" grpId="0" animBg="1"/>
      <p:bldP spid="144" grpId="0" animBg="1"/>
      <p:bldP spid="40" grpId="0" animBg="1"/>
      <p:bldP spid="9"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438543" y="1235963"/>
            <a:ext cx="9653011" cy="1156283"/>
            <a:chOff x="1438543" y="1235963"/>
            <a:chExt cx="9653011" cy="1156283"/>
          </a:xfrm>
        </p:grpSpPr>
        <p:cxnSp>
          <p:nvCxnSpPr>
            <p:cNvPr id="20" name="直接连接符 19"/>
            <p:cNvCxnSpPr/>
            <p:nvPr/>
          </p:nvCxnSpPr>
          <p:spPr>
            <a:xfrm>
              <a:off x="1890775" y="1482708"/>
              <a:ext cx="465698" cy="0"/>
            </a:xfrm>
            <a:prstGeom prst="line">
              <a:avLst/>
            </a:prstGeom>
            <a:ln>
              <a:solidFill>
                <a:srgbClr val="00A1D8"/>
              </a:solidFill>
              <a:tailEnd type="triangle" w="lg" len="lg"/>
            </a:ln>
          </p:spPr>
          <p:style>
            <a:lnRef idx="1">
              <a:schemeClr val="accent1"/>
            </a:lnRef>
            <a:fillRef idx="0">
              <a:schemeClr val="accent1"/>
            </a:fillRef>
            <a:effectRef idx="0">
              <a:schemeClr val="accent1"/>
            </a:effectRef>
            <a:fontRef idx="minor">
              <a:schemeClr val="tx1"/>
            </a:fontRef>
          </p:style>
        </p:cxnSp>
        <p:sp>
          <p:nvSpPr>
            <p:cNvPr id="21" name="椭圆 20"/>
            <p:cNvSpPr/>
            <p:nvPr/>
          </p:nvSpPr>
          <p:spPr>
            <a:xfrm>
              <a:off x="1438543" y="1235963"/>
              <a:ext cx="493490" cy="493490"/>
            </a:xfrm>
            <a:prstGeom prst="ellipse">
              <a:avLst/>
            </a:prstGeom>
            <a:solidFill>
              <a:srgbClr val="059BCA"/>
            </a:solidFill>
            <a:ln w="5715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zh-CN" sz="1800" dirty="0">
                  <a:latin typeface="微软雅黑" panose="020B0503020204020204" pitchFamily="34" charset="-122"/>
                  <a:ea typeface="微软雅黑" panose="020B0503020204020204" pitchFamily="34" charset="-122"/>
                </a:rPr>
                <a:t>(1)</a:t>
              </a:r>
              <a:endParaRPr lang="zh-CN" altLang="en-US" sz="1800" dirty="0">
                <a:latin typeface="微软雅黑" panose="020B0503020204020204" pitchFamily="34" charset="-122"/>
                <a:ea typeface="微软雅黑" panose="020B0503020204020204" pitchFamily="34" charset="-122"/>
              </a:endParaRPr>
            </a:p>
          </p:txBody>
        </p:sp>
        <p:sp>
          <p:nvSpPr>
            <p:cNvPr id="22" name="矩形 21"/>
            <p:cNvSpPr/>
            <p:nvPr/>
          </p:nvSpPr>
          <p:spPr>
            <a:xfrm>
              <a:off x="2432506" y="1266990"/>
              <a:ext cx="4006214" cy="412421"/>
            </a:xfrm>
            <a:prstGeom prst="rect">
              <a:avLst/>
            </a:prstGeom>
          </p:spPr>
          <p:txBody>
            <a:bodyPr wrap="square">
              <a:spAutoFit/>
            </a:bodyPr>
            <a:lstStyle/>
            <a:p>
              <a:pPr>
                <a:lnSpc>
                  <a:spcPct val="130000"/>
                </a:lnSpc>
              </a:pPr>
              <a:r>
                <a:rPr lang="zh-CN" altLang="zh-CN" sz="1600" dirty="0"/>
                <a:t>主人和客人之间，主人先做介绍</a:t>
              </a:r>
              <a:endParaRPr lang="zh-CN" altLang="en-US" sz="1600" dirty="0">
                <a:solidFill>
                  <a:schemeClr val="tx1">
                    <a:lumMod val="85000"/>
                    <a:lumOff val="15000"/>
                  </a:schemeClr>
                </a:solidFill>
              </a:endParaRPr>
            </a:p>
          </p:txBody>
        </p:sp>
        <p:cxnSp>
          <p:nvCxnSpPr>
            <p:cNvPr id="25" name="直接连接符 24"/>
            <p:cNvCxnSpPr/>
            <p:nvPr/>
          </p:nvCxnSpPr>
          <p:spPr>
            <a:xfrm>
              <a:off x="6579240" y="1506986"/>
              <a:ext cx="465698" cy="0"/>
            </a:xfrm>
            <a:prstGeom prst="line">
              <a:avLst/>
            </a:prstGeom>
            <a:ln>
              <a:solidFill>
                <a:srgbClr val="00A1D8"/>
              </a:solidFill>
              <a:tailEnd type="triangle" w="lg" len="lg"/>
            </a:ln>
          </p:spPr>
          <p:style>
            <a:lnRef idx="1">
              <a:schemeClr val="accent1"/>
            </a:lnRef>
            <a:fillRef idx="0">
              <a:schemeClr val="accent1"/>
            </a:fillRef>
            <a:effectRef idx="0">
              <a:schemeClr val="accent1"/>
            </a:effectRef>
            <a:fontRef idx="minor">
              <a:schemeClr val="tx1"/>
            </a:fontRef>
          </p:style>
        </p:cxnSp>
        <p:sp>
          <p:nvSpPr>
            <p:cNvPr id="26" name="椭圆 25"/>
            <p:cNvSpPr/>
            <p:nvPr/>
          </p:nvSpPr>
          <p:spPr>
            <a:xfrm>
              <a:off x="6127008" y="1260241"/>
              <a:ext cx="493490" cy="493490"/>
            </a:xfrm>
            <a:prstGeom prst="ellipse">
              <a:avLst/>
            </a:prstGeom>
            <a:solidFill>
              <a:srgbClr val="059BCA"/>
            </a:solidFill>
            <a:ln w="5715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zh-CN" sz="1800" dirty="0">
                  <a:latin typeface="微软雅黑" panose="020B0503020204020204" pitchFamily="34" charset="-122"/>
                  <a:ea typeface="微软雅黑" panose="020B0503020204020204" pitchFamily="34" charset="-122"/>
                </a:rPr>
                <a:t>(2)</a:t>
              </a:r>
              <a:endParaRPr lang="zh-CN" altLang="en-US" sz="1800" dirty="0">
                <a:latin typeface="微软雅黑" panose="020B0503020204020204" pitchFamily="34" charset="-122"/>
                <a:ea typeface="微软雅黑" panose="020B0503020204020204" pitchFamily="34" charset="-122"/>
              </a:endParaRPr>
            </a:p>
          </p:txBody>
        </p:sp>
        <p:sp>
          <p:nvSpPr>
            <p:cNvPr id="27" name="矩形 26"/>
            <p:cNvSpPr/>
            <p:nvPr/>
          </p:nvSpPr>
          <p:spPr>
            <a:xfrm>
              <a:off x="7085340" y="1276734"/>
              <a:ext cx="4006214" cy="412421"/>
            </a:xfrm>
            <a:prstGeom prst="rect">
              <a:avLst/>
            </a:prstGeom>
          </p:spPr>
          <p:txBody>
            <a:bodyPr wrap="square">
              <a:spAutoFit/>
            </a:bodyPr>
            <a:lstStyle/>
            <a:p>
              <a:pPr>
                <a:lnSpc>
                  <a:spcPct val="130000"/>
                </a:lnSpc>
              </a:pPr>
              <a:r>
                <a:rPr lang="zh-CN" altLang="zh-CN" sz="1600" dirty="0"/>
                <a:t>长辈和晚辈之间，晚辈先做介绍</a:t>
              </a:r>
              <a:endParaRPr lang="zh-CN" altLang="en-US" sz="1600" dirty="0">
                <a:solidFill>
                  <a:schemeClr val="tx1">
                    <a:lumMod val="85000"/>
                    <a:lumOff val="15000"/>
                  </a:schemeClr>
                </a:solidFill>
              </a:endParaRPr>
            </a:p>
          </p:txBody>
        </p:sp>
        <p:cxnSp>
          <p:nvCxnSpPr>
            <p:cNvPr id="30" name="直接连接符 29"/>
            <p:cNvCxnSpPr/>
            <p:nvPr/>
          </p:nvCxnSpPr>
          <p:spPr>
            <a:xfrm>
              <a:off x="1900670" y="2140355"/>
              <a:ext cx="465698" cy="0"/>
            </a:xfrm>
            <a:prstGeom prst="line">
              <a:avLst/>
            </a:prstGeom>
            <a:ln>
              <a:solidFill>
                <a:srgbClr val="00A1D8"/>
              </a:solidFill>
              <a:tailEnd type="triangle" w="lg" len="lg"/>
            </a:ln>
          </p:spPr>
          <p:style>
            <a:lnRef idx="1">
              <a:schemeClr val="accent1"/>
            </a:lnRef>
            <a:fillRef idx="0">
              <a:schemeClr val="accent1"/>
            </a:fillRef>
            <a:effectRef idx="0">
              <a:schemeClr val="accent1"/>
            </a:effectRef>
            <a:fontRef idx="minor">
              <a:schemeClr val="tx1"/>
            </a:fontRef>
          </p:style>
        </p:cxnSp>
        <p:sp>
          <p:nvSpPr>
            <p:cNvPr id="31" name="椭圆 30"/>
            <p:cNvSpPr/>
            <p:nvPr/>
          </p:nvSpPr>
          <p:spPr>
            <a:xfrm>
              <a:off x="1438543" y="1893610"/>
              <a:ext cx="493490" cy="493490"/>
            </a:xfrm>
            <a:prstGeom prst="ellipse">
              <a:avLst/>
            </a:prstGeom>
            <a:solidFill>
              <a:srgbClr val="059BCA"/>
            </a:solidFill>
            <a:ln w="5715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zh-CN" sz="1800" dirty="0">
                  <a:latin typeface="微软雅黑" panose="020B0503020204020204" pitchFamily="34" charset="-122"/>
                  <a:ea typeface="微软雅黑" panose="020B0503020204020204" pitchFamily="34" charset="-122"/>
                </a:rPr>
                <a:t>(3)</a:t>
              </a:r>
              <a:endParaRPr lang="zh-CN" altLang="en-US" sz="1800" dirty="0">
                <a:latin typeface="微软雅黑" panose="020B0503020204020204" pitchFamily="34" charset="-122"/>
                <a:ea typeface="微软雅黑" panose="020B0503020204020204" pitchFamily="34" charset="-122"/>
              </a:endParaRPr>
            </a:p>
          </p:txBody>
        </p:sp>
        <p:sp>
          <p:nvSpPr>
            <p:cNvPr id="32" name="矩形 31"/>
            <p:cNvSpPr/>
            <p:nvPr/>
          </p:nvSpPr>
          <p:spPr>
            <a:xfrm>
              <a:off x="2432506" y="1924637"/>
              <a:ext cx="4006214" cy="412421"/>
            </a:xfrm>
            <a:prstGeom prst="rect">
              <a:avLst/>
            </a:prstGeom>
          </p:spPr>
          <p:txBody>
            <a:bodyPr wrap="square">
              <a:spAutoFit/>
            </a:bodyPr>
            <a:lstStyle/>
            <a:p>
              <a:pPr>
                <a:lnSpc>
                  <a:spcPct val="130000"/>
                </a:lnSpc>
              </a:pPr>
              <a:r>
                <a:rPr lang="zh-CN" altLang="zh-CN" sz="1600" dirty="0"/>
                <a:t>男士和女士之间，男士先做介绍</a:t>
              </a:r>
              <a:endParaRPr lang="zh-CN" altLang="en-US" sz="1600" dirty="0">
                <a:solidFill>
                  <a:schemeClr val="tx1">
                    <a:lumMod val="85000"/>
                    <a:lumOff val="15000"/>
                  </a:schemeClr>
                </a:solidFill>
              </a:endParaRPr>
            </a:p>
          </p:txBody>
        </p:sp>
        <p:cxnSp>
          <p:nvCxnSpPr>
            <p:cNvPr id="40" name="直接连接符 39"/>
            <p:cNvCxnSpPr/>
            <p:nvPr/>
          </p:nvCxnSpPr>
          <p:spPr>
            <a:xfrm>
              <a:off x="6579240" y="2145501"/>
              <a:ext cx="465698" cy="0"/>
            </a:xfrm>
            <a:prstGeom prst="line">
              <a:avLst/>
            </a:prstGeom>
            <a:ln>
              <a:solidFill>
                <a:srgbClr val="00A1D8"/>
              </a:solidFill>
              <a:tailEnd type="triangle" w="lg" len="lg"/>
            </a:ln>
          </p:spPr>
          <p:style>
            <a:lnRef idx="1">
              <a:schemeClr val="accent1"/>
            </a:lnRef>
            <a:fillRef idx="0">
              <a:schemeClr val="accent1"/>
            </a:fillRef>
            <a:effectRef idx="0">
              <a:schemeClr val="accent1"/>
            </a:effectRef>
            <a:fontRef idx="minor">
              <a:schemeClr val="tx1"/>
            </a:fontRef>
          </p:style>
        </p:cxnSp>
        <p:sp>
          <p:nvSpPr>
            <p:cNvPr id="42" name="椭圆 41"/>
            <p:cNvSpPr/>
            <p:nvPr/>
          </p:nvSpPr>
          <p:spPr>
            <a:xfrm>
              <a:off x="6127008" y="1898756"/>
              <a:ext cx="493490" cy="493490"/>
            </a:xfrm>
            <a:prstGeom prst="ellipse">
              <a:avLst/>
            </a:prstGeom>
            <a:solidFill>
              <a:srgbClr val="059BCA"/>
            </a:solidFill>
            <a:ln w="5715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zh-CN" sz="1800" dirty="0">
                  <a:latin typeface="微软雅黑" panose="020B0503020204020204" pitchFamily="34" charset="-122"/>
                  <a:ea typeface="微软雅黑" panose="020B0503020204020204" pitchFamily="34" charset="-122"/>
                </a:rPr>
                <a:t>(4)</a:t>
              </a:r>
              <a:endParaRPr lang="zh-CN" altLang="en-US" sz="1800" dirty="0">
                <a:latin typeface="微软雅黑" panose="020B0503020204020204" pitchFamily="34" charset="-122"/>
                <a:ea typeface="微软雅黑" panose="020B0503020204020204" pitchFamily="34" charset="-122"/>
              </a:endParaRPr>
            </a:p>
          </p:txBody>
        </p:sp>
        <p:sp>
          <p:nvSpPr>
            <p:cNvPr id="43" name="矩形 42"/>
            <p:cNvSpPr/>
            <p:nvPr/>
          </p:nvSpPr>
          <p:spPr>
            <a:xfrm>
              <a:off x="7085340" y="1929783"/>
              <a:ext cx="4006214" cy="412421"/>
            </a:xfrm>
            <a:prstGeom prst="rect">
              <a:avLst/>
            </a:prstGeom>
          </p:spPr>
          <p:txBody>
            <a:bodyPr wrap="square">
              <a:spAutoFit/>
            </a:bodyPr>
            <a:lstStyle/>
            <a:p>
              <a:pPr>
                <a:lnSpc>
                  <a:spcPct val="130000"/>
                </a:lnSpc>
              </a:pPr>
              <a:r>
                <a:rPr lang="zh-CN" altLang="zh-CN" sz="1600" dirty="0"/>
                <a:t>以想与对方结识者，先自己做介绍</a:t>
              </a:r>
              <a:endParaRPr lang="zh-CN" altLang="en-US" sz="1600" dirty="0">
                <a:solidFill>
                  <a:schemeClr val="tx1">
                    <a:lumMod val="85000"/>
                    <a:lumOff val="15000"/>
                  </a:schemeClr>
                </a:solidFill>
              </a:endParaRPr>
            </a:p>
          </p:txBody>
        </p:sp>
      </p:grpSp>
      <p:sp>
        <p:nvSpPr>
          <p:cNvPr id="38" name="圆角矩形 37"/>
          <p:cNvSpPr/>
          <p:nvPr/>
        </p:nvSpPr>
        <p:spPr>
          <a:xfrm>
            <a:off x="3660352" y="3252441"/>
            <a:ext cx="4871297" cy="402844"/>
          </a:xfrm>
          <a:prstGeom prst="roundRect">
            <a:avLst>
              <a:gd name="adj" fmla="val 50000"/>
            </a:avLst>
          </a:prstGeom>
          <a:gradFill>
            <a:gsLst>
              <a:gs pos="0">
                <a:srgbClr val="067FC9"/>
              </a:gs>
              <a:gs pos="100000">
                <a:srgbClr val="00B2CA"/>
              </a:gs>
            </a:gsLst>
            <a:lin ang="27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4400" eaLnBrk="0" fontAlgn="base" hangingPunct="0">
              <a:spcBef>
                <a:spcPct val="0"/>
              </a:spcBef>
              <a:spcAft>
                <a:spcPct val="0"/>
              </a:spcAft>
            </a:pPr>
            <a:r>
              <a:rPr lang="en-US" altLang="zh-CN" sz="2000" dirty="0">
                <a:solidFill>
                  <a:schemeClr val="bg1"/>
                </a:solidFill>
                <a:latin typeface="+mj-ea"/>
                <a:cs typeface="Times New Roman" panose="02020603050405020304" pitchFamily="18" charset="0"/>
              </a:rPr>
              <a:t>4.</a:t>
            </a:r>
            <a:r>
              <a:rPr lang="en-US" altLang="zh-CN" sz="2000" dirty="0"/>
              <a:t>2  </a:t>
            </a:r>
            <a:r>
              <a:rPr lang="zh-CN" altLang="en-US" sz="2000" dirty="0"/>
              <a:t>居中介绍</a:t>
            </a:r>
            <a:endParaRPr lang="zh-CN" altLang="en-US" sz="2000" dirty="0">
              <a:solidFill>
                <a:schemeClr val="bg1"/>
              </a:solidFill>
              <a:latin typeface="+mj-ea"/>
            </a:endParaRPr>
          </a:p>
        </p:txBody>
      </p:sp>
      <p:cxnSp>
        <p:nvCxnSpPr>
          <p:cNvPr id="56" name="直接连接符 55"/>
          <p:cNvCxnSpPr/>
          <p:nvPr/>
        </p:nvCxnSpPr>
        <p:spPr>
          <a:xfrm>
            <a:off x="1241539" y="4350529"/>
            <a:ext cx="968476" cy="0"/>
          </a:xfrm>
          <a:prstGeom prst="line">
            <a:avLst/>
          </a:prstGeom>
          <a:ln w="38100" cap="rnd">
            <a:gradFill>
              <a:gsLst>
                <a:gs pos="0">
                  <a:srgbClr val="0091FF"/>
                </a:gs>
                <a:gs pos="100000">
                  <a:srgbClr val="00DDFF"/>
                </a:gs>
              </a:gsLst>
              <a:lin ang="5400000" scaled="1"/>
            </a:gradFill>
          </a:ln>
        </p:spPr>
        <p:style>
          <a:lnRef idx="1">
            <a:schemeClr val="accent1"/>
          </a:lnRef>
          <a:fillRef idx="0">
            <a:schemeClr val="accent1"/>
          </a:fillRef>
          <a:effectRef idx="0">
            <a:schemeClr val="accent1"/>
          </a:effectRef>
          <a:fontRef idx="minor">
            <a:schemeClr val="tx1"/>
          </a:fontRef>
        </p:style>
      </p:cxnSp>
      <p:sp>
        <p:nvSpPr>
          <p:cNvPr id="57" name="文本框 56"/>
          <p:cNvSpPr txBox="1"/>
          <p:nvPr/>
        </p:nvSpPr>
        <p:spPr>
          <a:xfrm>
            <a:off x="1098576" y="3799842"/>
            <a:ext cx="9317133" cy="453457"/>
          </a:xfrm>
          <a:prstGeom prst="rect">
            <a:avLst/>
          </a:prstGeom>
          <a:noFill/>
        </p:spPr>
        <p:txBody>
          <a:bodyPr wrap="square" rtlCol="0">
            <a:spAutoFit/>
          </a:bodyPr>
          <a:lstStyle>
            <a:defPPr>
              <a:defRPr lang="en-US"/>
            </a:defPPr>
            <a:lvl1pPr latinLnBrk="1">
              <a:lnSpc>
                <a:spcPct val="130000"/>
              </a:lnSpc>
              <a:buClr>
                <a:srgbClr val="068DC9"/>
              </a:buClr>
              <a:defRPr sz="1600" b="1"/>
            </a:lvl1pPr>
          </a:lstStyle>
          <a:p>
            <a:r>
              <a:rPr lang="zh-CN" altLang="zh-CN" sz="2000" dirty="0">
                <a:solidFill>
                  <a:schemeClr val="tx1">
                    <a:lumMod val="75000"/>
                    <a:lumOff val="25000"/>
                  </a:schemeClr>
                </a:solidFill>
              </a:rPr>
              <a:t>居中介绍</a:t>
            </a:r>
            <a:r>
              <a:rPr lang="zh-CN" altLang="zh-CN" b="0" dirty="0">
                <a:solidFill>
                  <a:schemeClr val="tx1">
                    <a:lumMod val="75000"/>
                    <a:lumOff val="25000"/>
                  </a:schemeClr>
                </a:solidFill>
              </a:rPr>
              <a:t>是由他人引荐的相识过程。可以是两人都被介绍，也可只介绍某一方给另一方。</a:t>
            </a:r>
          </a:p>
        </p:txBody>
      </p:sp>
      <p:grpSp>
        <p:nvGrpSpPr>
          <p:cNvPr id="3" name="组合 2"/>
          <p:cNvGrpSpPr/>
          <p:nvPr/>
        </p:nvGrpSpPr>
        <p:grpSpPr>
          <a:xfrm>
            <a:off x="1438543" y="4513585"/>
            <a:ext cx="9376930" cy="1327825"/>
            <a:chOff x="1438543" y="4513585"/>
            <a:chExt cx="9376930" cy="1327825"/>
          </a:xfrm>
        </p:grpSpPr>
        <p:cxnSp>
          <p:nvCxnSpPr>
            <p:cNvPr id="50" name="直接连接符 49"/>
            <p:cNvCxnSpPr/>
            <p:nvPr/>
          </p:nvCxnSpPr>
          <p:spPr>
            <a:xfrm>
              <a:off x="1922443" y="4760330"/>
              <a:ext cx="465698" cy="0"/>
            </a:xfrm>
            <a:prstGeom prst="line">
              <a:avLst/>
            </a:prstGeom>
            <a:ln>
              <a:solidFill>
                <a:srgbClr val="00A1D8"/>
              </a:solidFill>
              <a:tailEnd type="triangle" w="lg" len="lg"/>
            </a:ln>
          </p:spPr>
          <p:style>
            <a:lnRef idx="1">
              <a:schemeClr val="accent1"/>
            </a:lnRef>
            <a:fillRef idx="0">
              <a:schemeClr val="accent1"/>
            </a:fillRef>
            <a:effectRef idx="0">
              <a:schemeClr val="accent1"/>
            </a:effectRef>
            <a:fontRef idx="minor">
              <a:schemeClr val="tx1"/>
            </a:fontRef>
          </p:style>
        </p:cxnSp>
        <p:sp>
          <p:nvSpPr>
            <p:cNvPr id="51" name="椭圆 50"/>
            <p:cNvSpPr/>
            <p:nvPr/>
          </p:nvSpPr>
          <p:spPr>
            <a:xfrm>
              <a:off x="1438543" y="4513585"/>
              <a:ext cx="493490" cy="493490"/>
            </a:xfrm>
            <a:prstGeom prst="ellipse">
              <a:avLst/>
            </a:prstGeom>
            <a:solidFill>
              <a:srgbClr val="059BCA"/>
            </a:solidFill>
            <a:ln w="5715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zh-CN" sz="1800" dirty="0">
                  <a:latin typeface="微软雅黑" panose="020B0503020204020204" pitchFamily="34" charset="-122"/>
                  <a:ea typeface="微软雅黑" panose="020B0503020204020204" pitchFamily="34" charset="-122"/>
                </a:rPr>
                <a:t>(1)</a:t>
              </a:r>
              <a:endParaRPr lang="zh-CN" altLang="en-US" sz="1800" dirty="0">
                <a:latin typeface="微软雅黑" panose="020B0503020204020204" pitchFamily="34" charset="-122"/>
                <a:ea typeface="微软雅黑" panose="020B0503020204020204" pitchFamily="34" charset="-122"/>
              </a:endParaRPr>
            </a:p>
          </p:txBody>
        </p:sp>
        <p:sp>
          <p:nvSpPr>
            <p:cNvPr id="52" name="矩形 51"/>
            <p:cNvSpPr/>
            <p:nvPr/>
          </p:nvSpPr>
          <p:spPr>
            <a:xfrm>
              <a:off x="2432506" y="4544612"/>
              <a:ext cx="3624942" cy="412421"/>
            </a:xfrm>
            <a:prstGeom prst="rect">
              <a:avLst/>
            </a:prstGeom>
          </p:spPr>
          <p:txBody>
            <a:bodyPr wrap="square">
              <a:spAutoFit/>
            </a:bodyPr>
            <a:lstStyle/>
            <a:p>
              <a:pPr>
                <a:lnSpc>
                  <a:spcPct val="130000"/>
                </a:lnSpc>
              </a:pPr>
              <a:r>
                <a:rPr lang="zh-CN" altLang="zh-CN" sz="1600" dirty="0"/>
                <a:t>谁为居中介绍人</a:t>
              </a:r>
              <a:endParaRPr lang="zh-CN" altLang="en-US" sz="1600" dirty="0">
                <a:solidFill>
                  <a:schemeClr val="tx1">
                    <a:lumMod val="85000"/>
                    <a:lumOff val="15000"/>
                  </a:schemeClr>
                </a:solidFill>
              </a:endParaRPr>
            </a:p>
          </p:txBody>
        </p:sp>
        <p:cxnSp>
          <p:nvCxnSpPr>
            <p:cNvPr id="53" name="直接连接符 52"/>
            <p:cNvCxnSpPr/>
            <p:nvPr/>
          </p:nvCxnSpPr>
          <p:spPr>
            <a:xfrm>
              <a:off x="6579240" y="4785965"/>
              <a:ext cx="465698" cy="0"/>
            </a:xfrm>
            <a:prstGeom prst="line">
              <a:avLst/>
            </a:prstGeom>
            <a:ln>
              <a:solidFill>
                <a:srgbClr val="00A1D8"/>
              </a:solidFill>
              <a:tailEnd type="triangle" w="lg" len="lg"/>
            </a:ln>
          </p:spPr>
          <p:style>
            <a:lnRef idx="1">
              <a:schemeClr val="accent1"/>
            </a:lnRef>
            <a:fillRef idx="0">
              <a:schemeClr val="accent1"/>
            </a:fillRef>
            <a:effectRef idx="0">
              <a:schemeClr val="accent1"/>
            </a:effectRef>
            <a:fontRef idx="minor">
              <a:schemeClr val="tx1"/>
            </a:fontRef>
          </p:style>
        </p:cxnSp>
        <p:sp>
          <p:nvSpPr>
            <p:cNvPr id="54" name="椭圆 53"/>
            <p:cNvSpPr/>
            <p:nvPr/>
          </p:nvSpPr>
          <p:spPr>
            <a:xfrm>
              <a:off x="6127008" y="4539220"/>
              <a:ext cx="493490" cy="493490"/>
            </a:xfrm>
            <a:prstGeom prst="ellipse">
              <a:avLst/>
            </a:prstGeom>
            <a:solidFill>
              <a:srgbClr val="059BCA"/>
            </a:solidFill>
            <a:ln w="5715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zh-CN" sz="1800" dirty="0">
                  <a:latin typeface="微软雅黑" panose="020B0503020204020204" pitchFamily="34" charset="-122"/>
                  <a:ea typeface="微软雅黑" panose="020B0503020204020204" pitchFamily="34" charset="-122"/>
                </a:rPr>
                <a:t>(2)</a:t>
              </a:r>
              <a:endParaRPr lang="zh-CN" altLang="en-US" sz="1800" dirty="0">
                <a:latin typeface="微软雅黑" panose="020B0503020204020204" pitchFamily="34" charset="-122"/>
                <a:ea typeface="微软雅黑" panose="020B0503020204020204" pitchFamily="34" charset="-122"/>
              </a:endParaRPr>
            </a:p>
          </p:txBody>
        </p:sp>
        <p:sp>
          <p:nvSpPr>
            <p:cNvPr id="55" name="矩形 54"/>
            <p:cNvSpPr/>
            <p:nvPr/>
          </p:nvSpPr>
          <p:spPr>
            <a:xfrm>
              <a:off x="7085340" y="4570247"/>
              <a:ext cx="3449742" cy="412421"/>
            </a:xfrm>
            <a:prstGeom prst="rect">
              <a:avLst/>
            </a:prstGeom>
          </p:spPr>
          <p:txBody>
            <a:bodyPr wrap="square">
              <a:spAutoFit/>
            </a:bodyPr>
            <a:lstStyle/>
            <a:p>
              <a:pPr>
                <a:lnSpc>
                  <a:spcPct val="130000"/>
                </a:lnSpc>
              </a:pPr>
              <a:r>
                <a:rPr lang="zh-CN" altLang="zh-CN" sz="1600" dirty="0"/>
                <a:t>居中介绍的礼仪顺序</a:t>
              </a:r>
              <a:endParaRPr lang="zh-CN" altLang="en-US" sz="1600" dirty="0">
                <a:solidFill>
                  <a:schemeClr val="tx1">
                    <a:lumMod val="85000"/>
                    <a:lumOff val="15000"/>
                  </a:schemeClr>
                </a:solidFill>
              </a:endParaRPr>
            </a:p>
          </p:txBody>
        </p:sp>
        <p:sp>
          <p:nvSpPr>
            <p:cNvPr id="58" name="文本框 57"/>
            <p:cNvSpPr txBox="1"/>
            <p:nvPr/>
          </p:nvSpPr>
          <p:spPr>
            <a:xfrm>
              <a:off x="2143647" y="4879635"/>
              <a:ext cx="3883133" cy="332399"/>
            </a:xfrm>
            <a:prstGeom prst="rect">
              <a:avLst/>
            </a:prstGeom>
            <a:noFill/>
          </p:spPr>
          <p:txBody>
            <a:bodyPr wrap="square" rtlCol="0">
              <a:spAutoFit/>
            </a:bodyPr>
            <a:lstStyle/>
            <a:p>
              <a:pPr marL="285750" indent="-285750" latinLnBrk="1">
                <a:lnSpc>
                  <a:spcPct val="130000"/>
                </a:lnSpc>
                <a:buClr>
                  <a:srgbClr val="068DC9"/>
                </a:buClr>
                <a:buFont typeface="Wingdings" panose="05000000000000000000" pitchFamily="2" charset="2"/>
                <a:buChar char="l"/>
              </a:pPr>
              <a:r>
                <a:rPr lang="zh-CN" altLang="zh-CN" sz="1200" dirty="0"/>
                <a:t>家庭聚会时女主人为介绍人</a:t>
              </a:r>
              <a:r>
                <a:rPr lang="en-US" altLang="zh-CN" sz="1200" dirty="0"/>
                <a:t>;</a:t>
              </a:r>
              <a:endParaRPr lang="zh-CN" altLang="zh-CN" sz="1200" b="1" dirty="0">
                <a:solidFill>
                  <a:schemeClr val="tx1">
                    <a:lumMod val="75000"/>
                    <a:lumOff val="25000"/>
                  </a:schemeClr>
                </a:solidFill>
                <a:cs typeface="+mn-ea"/>
                <a:sym typeface="+mn-lt"/>
              </a:endParaRPr>
            </a:p>
          </p:txBody>
        </p:sp>
        <p:sp>
          <p:nvSpPr>
            <p:cNvPr id="59" name="文本框 58"/>
            <p:cNvSpPr txBox="1"/>
            <p:nvPr/>
          </p:nvSpPr>
          <p:spPr>
            <a:xfrm>
              <a:off x="2143647" y="5152768"/>
              <a:ext cx="3883133" cy="332399"/>
            </a:xfrm>
            <a:prstGeom prst="rect">
              <a:avLst/>
            </a:prstGeom>
            <a:noFill/>
          </p:spPr>
          <p:txBody>
            <a:bodyPr wrap="square" rtlCol="0">
              <a:spAutoFit/>
            </a:bodyPr>
            <a:lstStyle/>
            <a:p>
              <a:pPr marL="285750" indent="-285750" latinLnBrk="1">
                <a:lnSpc>
                  <a:spcPct val="130000"/>
                </a:lnSpc>
                <a:buClr>
                  <a:srgbClr val="068DC9"/>
                </a:buClr>
                <a:buFont typeface="Wingdings" panose="05000000000000000000" pitchFamily="2" charset="2"/>
                <a:buChar char="l"/>
              </a:pPr>
              <a:r>
                <a:rPr lang="zh-CN" altLang="zh-CN" sz="1200" dirty="0"/>
                <a:t>社交活动时对口人员为介绍人</a:t>
              </a:r>
              <a:endParaRPr lang="zh-CN" altLang="zh-CN" sz="1200" b="1" dirty="0">
                <a:solidFill>
                  <a:schemeClr val="tx1">
                    <a:lumMod val="75000"/>
                    <a:lumOff val="25000"/>
                  </a:schemeClr>
                </a:solidFill>
                <a:cs typeface="+mn-ea"/>
                <a:sym typeface="+mn-lt"/>
              </a:endParaRPr>
            </a:p>
          </p:txBody>
        </p:sp>
        <p:sp>
          <p:nvSpPr>
            <p:cNvPr id="60" name="文本框 59"/>
            <p:cNvSpPr txBox="1"/>
            <p:nvPr/>
          </p:nvSpPr>
          <p:spPr>
            <a:xfrm>
              <a:off x="2143647" y="5461763"/>
              <a:ext cx="3883133" cy="332399"/>
            </a:xfrm>
            <a:prstGeom prst="rect">
              <a:avLst/>
            </a:prstGeom>
            <a:noFill/>
          </p:spPr>
          <p:txBody>
            <a:bodyPr wrap="square" rtlCol="0">
              <a:spAutoFit/>
            </a:bodyPr>
            <a:lstStyle/>
            <a:p>
              <a:pPr marL="285750" indent="-285750" latinLnBrk="1">
                <a:lnSpc>
                  <a:spcPct val="130000"/>
                </a:lnSpc>
                <a:buClr>
                  <a:srgbClr val="068DC9"/>
                </a:buClr>
                <a:buFont typeface="Wingdings" panose="05000000000000000000" pitchFamily="2" charset="2"/>
                <a:buChar char="l"/>
              </a:pPr>
              <a:r>
                <a:rPr lang="zh-CN" altLang="zh-CN" sz="1200" dirty="0"/>
                <a:t>公务活动时专业人士为介绍人</a:t>
              </a:r>
              <a:endParaRPr lang="zh-CN" altLang="zh-CN" sz="1200" b="1" dirty="0">
                <a:solidFill>
                  <a:schemeClr val="tx1">
                    <a:lumMod val="75000"/>
                    <a:lumOff val="25000"/>
                  </a:schemeClr>
                </a:solidFill>
                <a:cs typeface="+mn-ea"/>
                <a:sym typeface="+mn-lt"/>
              </a:endParaRPr>
            </a:p>
          </p:txBody>
        </p:sp>
        <p:sp>
          <p:nvSpPr>
            <p:cNvPr id="61" name="文本框 60"/>
            <p:cNvSpPr txBox="1"/>
            <p:nvPr/>
          </p:nvSpPr>
          <p:spPr>
            <a:xfrm>
              <a:off x="6809259" y="4950871"/>
              <a:ext cx="4006214" cy="332399"/>
            </a:xfrm>
            <a:prstGeom prst="rect">
              <a:avLst/>
            </a:prstGeom>
            <a:noFill/>
          </p:spPr>
          <p:txBody>
            <a:bodyPr wrap="square" rtlCol="0">
              <a:spAutoFit/>
            </a:bodyPr>
            <a:lstStyle/>
            <a:p>
              <a:pPr marL="285750" indent="-285750" latinLnBrk="1">
                <a:lnSpc>
                  <a:spcPct val="130000"/>
                </a:lnSpc>
                <a:buClr>
                  <a:srgbClr val="068DC9"/>
                </a:buClr>
                <a:buFont typeface="Wingdings" panose="05000000000000000000" pitchFamily="2" charset="2"/>
                <a:buChar char="l"/>
              </a:pPr>
              <a:r>
                <a:rPr lang="zh-CN" altLang="zh-CN" sz="1200" dirty="0"/>
                <a:t>长辈与晚辈之间，先介绍晚辈</a:t>
              </a:r>
              <a:endParaRPr lang="zh-CN" altLang="zh-CN" sz="1200" b="1" dirty="0">
                <a:solidFill>
                  <a:schemeClr val="tx1">
                    <a:lumMod val="75000"/>
                    <a:lumOff val="25000"/>
                  </a:schemeClr>
                </a:solidFill>
                <a:cs typeface="+mn-ea"/>
                <a:sym typeface="+mn-lt"/>
              </a:endParaRPr>
            </a:p>
          </p:txBody>
        </p:sp>
        <p:sp>
          <p:nvSpPr>
            <p:cNvPr id="62" name="文本框 61"/>
            <p:cNvSpPr txBox="1"/>
            <p:nvPr/>
          </p:nvSpPr>
          <p:spPr>
            <a:xfrm>
              <a:off x="6809259" y="5224003"/>
              <a:ext cx="4006214" cy="332399"/>
            </a:xfrm>
            <a:prstGeom prst="rect">
              <a:avLst/>
            </a:prstGeom>
            <a:noFill/>
          </p:spPr>
          <p:txBody>
            <a:bodyPr wrap="square" rtlCol="0">
              <a:spAutoFit/>
            </a:bodyPr>
            <a:lstStyle/>
            <a:p>
              <a:pPr marL="285750" indent="-285750" latinLnBrk="1">
                <a:lnSpc>
                  <a:spcPct val="130000"/>
                </a:lnSpc>
                <a:buClr>
                  <a:srgbClr val="068DC9"/>
                </a:buClr>
                <a:buFont typeface="Wingdings" panose="05000000000000000000" pitchFamily="2" charset="2"/>
                <a:buChar char="l"/>
              </a:pPr>
              <a:r>
                <a:rPr lang="zh-CN" altLang="zh-CN" sz="1200" dirty="0"/>
                <a:t>上级与下级之间，先介绍下级</a:t>
              </a:r>
              <a:endParaRPr lang="zh-CN" altLang="zh-CN" sz="1200" b="1" dirty="0">
                <a:solidFill>
                  <a:schemeClr val="tx1">
                    <a:lumMod val="75000"/>
                    <a:lumOff val="25000"/>
                  </a:schemeClr>
                </a:solidFill>
                <a:cs typeface="+mn-ea"/>
                <a:sym typeface="+mn-lt"/>
              </a:endParaRPr>
            </a:p>
          </p:txBody>
        </p:sp>
        <p:sp>
          <p:nvSpPr>
            <p:cNvPr id="63" name="文本框 62"/>
            <p:cNvSpPr txBox="1"/>
            <p:nvPr/>
          </p:nvSpPr>
          <p:spPr>
            <a:xfrm>
              <a:off x="6809259" y="5509011"/>
              <a:ext cx="4006214" cy="332399"/>
            </a:xfrm>
            <a:prstGeom prst="rect">
              <a:avLst/>
            </a:prstGeom>
            <a:noFill/>
          </p:spPr>
          <p:txBody>
            <a:bodyPr wrap="square" rtlCol="0">
              <a:spAutoFit/>
            </a:bodyPr>
            <a:lstStyle/>
            <a:p>
              <a:pPr marL="285750" indent="-285750" latinLnBrk="1">
                <a:lnSpc>
                  <a:spcPct val="130000"/>
                </a:lnSpc>
                <a:buClr>
                  <a:srgbClr val="068DC9"/>
                </a:buClr>
                <a:buFont typeface="Wingdings" panose="05000000000000000000" pitchFamily="2" charset="2"/>
                <a:buChar char="l"/>
              </a:pPr>
              <a:r>
                <a:rPr lang="zh-CN" altLang="zh-CN" sz="1200" dirty="0"/>
                <a:t>职务高的与职务低之间，先介绍职务低的</a:t>
              </a:r>
              <a:endParaRPr lang="zh-CN" altLang="zh-CN" sz="1200" b="1" dirty="0">
                <a:solidFill>
                  <a:schemeClr val="tx1">
                    <a:lumMod val="75000"/>
                    <a:lumOff val="25000"/>
                  </a:schemeClr>
                </a:solidFill>
                <a:cs typeface="+mn-ea"/>
                <a:sym typeface="+mn-lt"/>
              </a:endParaRPr>
            </a:p>
          </p:txBody>
        </p:sp>
      </p:grpSp>
      <p:sp>
        <p:nvSpPr>
          <p:cNvPr id="65" name="圆角矩形 64"/>
          <p:cNvSpPr/>
          <p:nvPr/>
        </p:nvSpPr>
        <p:spPr>
          <a:xfrm>
            <a:off x="3660352" y="392094"/>
            <a:ext cx="4871297" cy="402844"/>
          </a:xfrm>
          <a:prstGeom prst="roundRect">
            <a:avLst>
              <a:gd name="adj" fmla="val 50000"/>
            </a:avLst>
          </a:prstGeom>
          <a:gradFill>
            <a:gsLst>
              <a:gs pos="0">
                <a:srgbClr val="067FC9"/>
              </a:gs>
              <a:gs pos="100000">
                <a:srgbClr val="00B2CA"/>
              </a:gs>
            </a:gsLst>
            <a:lin ang="27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4400" eaLnBrk="0" fontAlgn="base" hangingPunct="0">
              <a:spcBef>
                <a:spcPct val="0"/>
              </a:spcBef>
              <a:spcAft>
                <a:spcPct val="0"/>
              </a:spcAft>
            </a:pPr>
            <a:r>
              <a:rPr lang="en-US" altLang="zh-CN" sz="2000" dirty="0">
                <a:solidFill>
                  <a:schemeClr val="bg1"/>
                </a:solidFill>
                <a:latin typeface="+mj-ea"/>
                <a:cs typeface="Times New Roman" panose="02020603050405020304" pitchFamily="18" charset="0"/>
              </a:rPr>
              <a:t>4.</a:t>
            </a:r>
            <a:r>
              <a:rPr lang="en-US" altLang="zh-CN" sz="2000" dirty="0"/>
              <a:t>1  </a:t>
            </a:r>
            <a:r>
              <a:rPr lang="zh-CN" altLang="zh-CN" sz="2000" dirty="0"/>
              <a:t>自我介绍的顺序</a:t>
            </a:r>
            <a:endParaRPr lang="zh-CN" altLang="en-US" sz="2000" dirty="0">
              <a:solidFill>
                <a:schemeClr val="bg1"/>
              </a:solidFill>
              <a:latin typeface="+mj-ea"/>
            </a:endParaRPr>
          </a:p>
        </p:txBody>
      </p:sp>
      <p:sp>
        <p:nvSpPr>
          <p:cNvPr id="66" name="圆角矩形 65"/>
          <p:cNvSpPr/>
          <p:nvPr/>
        </p:nvSpPr>
        <p:spPr>
          <a:xfrm>
            <a:off x="3807325" y="6294474"/>
            <a:ext cx="4577351" cy="455304"/>
          </a:xfrm>
          <a:prstGeom prst="roundRect">
            <a:avLst>
              <a:gd name="adj" fmla="val 50000"/>
            </a:avLst>
          </a:prstGeom>
          <a:noFill/>
          <a:ln w="0">
            <a:solidFill>
              <a:schemeClr val="tx1">
                <a:lumMod val="65000"/>
                <a:lumOff val="35000"/>
              </a:schemeClr>
            </a:solidFill>
          </a:ln>
          <a:effectLst>
            <a:outerShdw blurRad="444500" dist="254000" dir="8100000" sx="71000" sy="71000" algn="tr"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200" dirty="0">
                <a:solidFill>
                  <a:schemeClr val="tx1">
                    <a:lumMod val="65000"/>
                    <a:lumOff val="35000"/>
                  </a:schemeClr>
                </a:solidFill>
                <a:sym typeface="+mn-lt"/>
              </a:rPr>
              <a:t>4  </a:t>
            </a:r>
            <a:r>
              <a:rPr lang="zh-CN" altLang="en-US" sz="2200" dirty="0">
                <a:solidFill>
                  <a:schemeClr val="tx1">
                    <a:lumMod val="65000"/>
                    <a:lumOff val="35000"/>
                  </a:schemeClr>
                </a:solidFill>
                <a:sym typeface="+mn-lt"/>
              </a:rPr>
              <a:t>介绍礼仪</a:t>
            </a:r>
          </a:p>
        </p:txBody>
      </p:sp>
      <p:cxnSp>
        <p:nvCxnSpPr>
          <p:cNvPr id="67" name="直接连接符 66"/>
          <p:cNvCxnSpPr/>
          <p:nvPr/>
        </p:nvCxnSpPr>
        <p:spPr>
          <a:xfrm>
            <a:off x="623509" y="3767943"/>
            <a:ext cx="10901741" cy="0"/>
          </a:xfrm>
          <a:prstGeom prst="line">
            <a:avLst/>
          </a:prstGeom>
          <a:ln w="1270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advTm="2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 calcmode="lin" valueType="num">
                                      <p:cBhvr additive="base">
                                        <p:cTn id="7" dur="500" fill="hold"/>
                                        <p:tgtEl>
                                          <p:spTgt spid="65"/>
                                        </p:tgtEl>
                                        <p:attrNameLst>
                                          <p:attrName>ppt_x</p:attrName>
                                        </p:attrNameLst>
                                      </p:cBhvr>
                                      <p:tavLst>
                                        <p:tav tm="0">
                                          <p:val>
                                            <p:strVal val="1+#ppt_w/2"/>
                                          </p:val>
                                        </p:tav>
                                        <p:tav tm="100000">
                                          <p:val>
                                            <p:strVal val="#ppt_x"/>
                                          </p:val>
                                        </p:tav>
                                      </p:tavLst>
                                    </p:anim>
                                    <p:anim calcmode="lin" valueType="num">
                                      <p:cBhvr additive="base">
                                        <p:cTn id="8" dur="500" fill="hold"/>
                                        <p:tgtEl>
                                          <p:spTgt spid="6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0-#ppt_w/2"/>
                                          </p:val>
                                        </p:tav>
                                        <p:tav tm="100000">
                                          <p:val>
                                            <p:strVal val="#ppt_x"/>
                                          </p:val>
                                        </p:tav>
                                      </p:tavLst>
                                    </p:anim>
                                    <p:anim calcmode="lin" valueType="num">
                                      <p:cBhvr additive="base">
                                        <p:cTn id="13" dur="500" fill="hold"/>
                                        <p:tgtEl>
                                          <p:spTgt spid="2"/>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67"/>
                                        </p:tgtEl>
                                        <p:attrNameLst>
                                          <p:attrName>style.visibility</p:attrName>
                                        </p:attrNameLst>
                                      </p:cBhvr>
                                      <p:to>
                                        <p:strVal val="visible"/>
                                      </p:to>
                                    </p:set>
                                    <p:animEffect transition="in" filter="wipe(left)">
                                      <p:cBhvr>
                                        <p:cTn id="17" dur="500"/>
                                        <p:tgtEl>
                                          <p:spTgt spid="67"/>
                                        </p:tgtEl>
                                      </p:cBhvr>
                                    </p:animEffect>
                                  </p:childTnLst>
                                </p:cTn>
                              </p:par>
                            </p:childTnLst>
                          </p:cTn>
                        </p:par>
                        <p:par>
                          <p:cTn id="18" fill="hold">
                            <p:stCondLst>
                              <p:cond delay="1500"/>
                            </p:stCondLst>
                            <p:childTnLst>
                              <p:par>
                                <p:cTn id="19" presetID="2" presetClass="entr" presetSubtype="2" fill="hold" grpId="0" nodeType="afterEffect">
                                  <p:stCondLst>
                                    <p:cond delay="0"/>
                                  </p:stCondLst>
                                  <p:childTnLst>
                                    <p:set>
                                      <p:cBhvr>
                                        <p:cTn id="20" dur="1" fill="hold">
                                          <p:stCondLst>
                                            <p:cond delay="0"/>
                                          </p:stCondLst>
                                        </p:cTn>
                                        <p:tgtEl>
                                          <p:spTgt spid="38"/>
                                        </p:tgtEl>
                                        <p:attrNameLst>
                                          <p:attrName>style.visibility</p:attrName>
                                        </p:attrNameLst>
                                      </p:cBhvr>
                                      <p:to>
                                        <p:strVal val="visible"/>
                                      </p:to>
                                    </p:set>
                                    <p:anim calcmode="lin" valueType="num">
                                      <p:cBhvr additive="base">
                                        <p:cTn id="21" dur="500" fill="hold"/>
                                        <p:tgtEl>
                                          <p:spTgt spid="38"/>
                                        </p:tgtEl>
                                        <p:attrNameLst>
                                          <p:attrName>ppt_x</p:attrName>
                                        </p:attrNameLst>
                                      </p:cBhvr>
                                      <p:tavLst>
                                        <p:tav tm="0">
                                          <p:val>
                                            <p:strVal val="1+#ppt_w/2"/>
                                          </p:val>
                                        </p:tav>
                                        <p:tav tm="100000">
                                          <p:val>
                                            <p:strVal val="#ppt_x"/>
                                          </p:val>
                                        </p:tav>
                                      </p:tavLst>
                                    </p:anim>
                                    <p:anim calcmode="lin" valueType="num">
                                      <p:cBhvr additive="base">
                                        <p:cTn id="22" dur="500" fill="hold"/>
                                        <p:tgtEl>
                                          <p:spTgt spid="38"/>
                                        </p:tgtEl>
                                        <p:attrNameLst>
                                          <p:attrName>ppt_y</p:attrName>
                                        </p:attrNameLst>
                                      </p:cBhvr>
                                      <p:tavLst>
                                        <p:tav tm="0">
                                          <p:val>
                                            <p:strVal val="#ppt_y"/>
                                          </p:val>
                                        </p:tav>
                                        <p:tav tm="100000">
                                          <p:val>
                                            <p:strVal val="#ppt_y"/>
                                          </p:val>
                                        </p:tav>
                                      </p:tavLst>
                                    </p:anim>
                                  </p:childTnLst>
                                </p:cTn>
                              </p:par>
                              <p:par>
                                <p:cTn id="23" presetID="22" presetClass="entr" presetSubtype="8" fill="hold" grpId="0" nodeType="withEffect">
                                  <p:stCondLst>
                                    <p:cond delay="0"/>
                                  </p:stCondLst>
                                  <p:childTnLst>
                                    <p:set>
                                      <p:cBhvr>
                                        <p:cTn id="24" dur="1" fill="hold">
                                          <p:stCondLst>
                                            <p:cond delay="0"/>
                                          </p:stCondLst>
                                        </p:cTn>
                                        <p:tgtEl>
                                          <p:spTgt spid="57"/>
                                        </p:tgtEl>
                                        <p:attrNameLst>
                                          <p:attrName>style.visibility</p:attrName>
                                        </p:attrNameLst>
                                      </p:cBhvr>
                                      <p:to>
                                        <p:strVal val="visible"/>
                                      </p:to>
                                    </p:set>
                                    <p:animEffect transition="in" filter="wipe(left)">
                                      <p:cBhvr>
                                        <p:cTn id="25" dur="500"/>
                                        <p:tgtEl>
                                          <p:spTgt spid="57"/>
                                        </p:tgtEl>
                                      </p:cBhvr>
                                    </p:animEffect>
                                  </p:childTnLst>
                                </p:cTn>
                              </p:par>
                              <p:par>
                                <p:cTn id="26" presetID="22" presetClass="entr" presetSubtype="8" fill="hold" nodeType="withEffect">
                                  <p:stCondLst>
                                    <p:cond delay="0"/>
                                  </p:stCondLst>
                                  <p:childTnLst>
                                    <p:set>
                                      <p:cBhvr>
                                        <p:cTn id="27" dur="1" fill="hold">
                                          <p:stCondLst>
                                            <p:cond delay="0"/>
                                          </p:stCondLst>
                                        </p:cTn>
                                        <p:tgtEl>
                                          <p:spTgt spid="56"/>
                                        </p:tgtEl>
                                        <p:attrNameLst>
                                          <p:attrName>style.visibility</p:attrName>
                                        </p:attrNameLst>
                                      </p:cBhvr>
                                      <p:to>
                                        <p:strVal val="visible"/>
                                      </p:to>
                                    </p:set>
                                    <p:animEffect transition="in" filter="wipe(left)">
                                      <p:cBhvr>
                                        <p:cTn id="28" dur="500"/>
                                        <p:tgtEl>
                                          <p:spTgt spid="56"/>
                                        </p:tgtEl>
                                      </p:cBhvr>
                                    </p:animEffect>
                                  </p:childTnLst>
                                </p:cTn>
                              </p:par>
                            </p:childTnLst>
                          </p:cTn>
                        </p:par>
                        <p:par>
                          <p:cTn id="29" fill="hold">
                            <p:stCondLst>
                              <p:cond delay="2000"/>
                            </p:stCondLst>
                            <p:childTnLst>
                              <p:par>
                                <p:cTn id="30" presetID="2" presetClass="entr" presetSubtype="8"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 calcmode="lin" valueType="num">
                                      <p:cBhvr additive="base">
                                        <p:cTn id="32" dur="500" fill="hold"/>
                                        <p:tgtEl>
                                          <p:spTgt spid="3"/>
                                        </p:tgtEl>
                                        <p:attrNameLst>
                                          <p:attrName>ppt_x</p:attrName>
                                        </p:attrNameLst>
                                      </p:cBhvr>
                                      <p:tavLst>
                                        <p:tav tm="0">
                                          <p:val>
                                            <p:strVal val="0-#ppt_w/2"/>
                                          </p:val>
                                        </p:tav>
                                        <p:tav tm="100000">
                                          <p:val>
                                            <p:strVal val="#ppt_x"/>
                                          </p:val>
                                        </p:tav>
                                      </p:tavLst>
                                    </p:anim>
                                    <p:anim calcmode="lin" valueType="num">
                                      <p:cBhvr additive="base">
                                        <p:cTn id="33"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57" grpId="0"/>
      <p:bldP spid="65"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372186" y="1123300"/>
            <a:ext cx="10108036" cy="989811"/>
            <a:chOff x="1372186" y="1123300"/>
            <a:chExt cx="10108036" cy="989811"/>
          </a:xfrm>
        </p:grpSpPr>
        <p:cxnSp>
          <p:nvCxnSpPr>
            <p:cNvPr id="71" name="直接连接符 70"/>
            <p:cNvCxnSpPr/>
            <p:nvPr/>
          </p:nvCxnSpPr>
          <p:spPr>
            <a:xfrm>
              <a:off x="1824418" y="1370045"/>
              <a:ext cx="465698" cy="0"/>
            </a:xfrm>
            <a:prstGeom prst="line">
              <a:avLst/>
            </a:prstGeom>
            <a:ln>
              <a:solidFill>
                <a:srgbClr val="00A1D8"/>
              </a:solidFill>
              <a:tailEnd type="triangle" w="lg" len="lg"/>
            </a:ln>
          </p:spPr>
          <p:style>
            <a:lnRef idx="1">
              <a:schemeClr val="accent1"/>
            </a:lnRef>
            <a:fillRef idx="0">
              <a:schemeClr val="accent1"/>
            </a:fillRef>
            <a:effectRef idx="0">
              <a:schemeClr val="accent1"/>
            </a:effectRef>
            <a:fontRef idx="minor">
              <a:schemeClr val="tx1"/>
            </a:fontRef>
          </p:style>
        </p:cxnSp>
        <p:sp>
          <p:nvSpPr>
            <p:cNvPr id="72" name="椭圆 71"/>
            <p:cNvSpPr/>
            <p:nvPr/>
          </p:nvSpPr>
          <p:spPr>
            <a:xfrm>
              <a:off x="1372186" y="1123300"/>
              <a:ext cx="493490" cy="493490"/>
            </a:xfrm>
            <a:prstGeom prst="ellipse">
              <a:avLst/>
            </a:prstGeom>
            <a:solidFill>
              <a:srgbClr val="059BCA"/>
            </a:solidFill>
            <a:ln w="5715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zh-CN" sz="1800" dirty="0">
                  <a:latin typeface="微软雅黑" panose="020B0503020204020204" pitchFamily="34" charset="-122"/>
                  <a:ea typeface="微软雅黑" panose="020B0503020204020204" pitchFamily="34" charset="-122"/>
                </a:rPr>
                <a:t>(1)</a:t>
              </a:r>
              <a:endParaRPr lang="zh-CN" altLang="en-US" sz="1800" dirty="0">
                <a:latin typeface="微软雅黑" panose="020B0503020204020204" pitchFamily="34" charset="-122"/>
                <a:ea typeface="微软雅黑" panose="020B0503020204020204" pitchFamily="34" charset="-122"/>
              </a:endParaRPr>
            </a:p>
          </p:txBody>
        </p:sp>
        <p:sp>
          <p:nvSpPr>
            <p:cNvPr id="73" name="矩形 72"/>
            <p:cNvSpPr/>
            <p:nvPr/>
          </p:nvSpPr>
          <p:spPr>
            <a:xfrm>
              <a:off x="2368358" y="1154327"/>
              <a:ext cx="4306736" cy="412421"/>
            </a:xfrm>
            <a:prstGeom prst="rect">
              <a:avLst/>
            </a:prstGeom>
          </p:spPr>
          <p:txBody>
            <a:bodyPr wrap="square">
              <a:spAutoFit/>
            </a:bodyPr>
            <a:lstStyle/>
            <a:p>
              <a:pPr>
                <a:lnSpc>
                  <a:spcPct val="130000"/>
                </a:lnSpc>
              </a:pPr>
              <a:r>
                <a:rPr lang="zh-CN" altLang="zh-CN" sz="1600" dirty="0"/>
                <a:t>集体与集体之间的介绍</a:t>
              </a:r>
              <a:endParaRPr lang="zh-CN" altLang="en-US" sz="1600" dirty="0">
                <a:solidFill>
                  <a:schemeClr val="tx1">
                    <a:lumMod val="85000"/>
                    <a:lumOff val="15000"/>
                  </a:schemeClr>
                </a:solidFill>
              </a:endParaRPr>
            </a:p>
          </p:txBody>
        </p:sp>
        <p:cxnSp>
          <p:nvCxnSpPr>
            <p:cNvPr id="74" name="直接连接符 73"/>
            <p:cNvCxnSpPr/>
            <p:nvPr/>
          </p:nvCxnSpPr>
          <p:spPr>
            <a:xfrm>
              <a:off x="7069005" y="1396625"/>
              <a:ext cx="465698" cy="0"/>
            </a:xfrm>
            <a:prstGeom prst="line">
              <a:avLst/>
            </a:prstGeom>
            <a:ln>
              <a:solidFill>
                <a:srgbClr val="00A1D8"/>
              </a:solidFill>
              <a:tailEnd type="triangle" w="lg" len="lg"/>
            </a:ln>
          </p:spPr>
          <p:style>
            <a:lnRef idx="1">
              <a:schemeClr val="accent1"/>
            </a:lnRef>
            <a:fillRef idx="0">
              <a:schemeClr val="accent1"/>
            </a:fillRef>
            <a:effectRef idx="0">
              <a:schemeClr val="accent1"/>
            </a:effectRef>
            <a:fontRef idx="minor">
              <a:schemeClr val="tx1"/>
            </a:fontRef>
          </p:style>
        </p:cxnSp>
        <p:sp>
          <p:nvSpPr>
            <p:cNvPr id="75" name="椭圆 74"/>
            <p:cNvSpPr/>
            <p:nvPr/>
          </p:nvSpPr>
          <p:spPr>
            <a:xfrm>
              <a:off x="6616773" y="1149880"/>
              <a:ext cx="493490" cy="493490"/>
            </a:xfrm>
            <a:prstGeom prst="ellipse">
              <a:avLst/>
            </a:prstGeom>
            <a:solidFill>
              <a:srgbClr val="059BCA"/>
            </a:solidFill>
            <a:ln w="5715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zh-CN" sz="1800" dirty="0">
                  <a:latin typeface="微软雅黑" panose="020B0503020204020204" pitchFamily="34" charset="-122"/>
                  <a:ea typeface="微软雅黑" panose="020B0503020204020204" pitchFamily="34" charset="-122"/>
                </a:rPr>
                <a:t>(2)</a:t>
              </a:r>
              <a:endParaRPr lang="zh-CN" altLang="en-US" sz="1800" dirty="0">
                <a:latin typeface="微软雅黑" panose="020B0503020204020204" pitchFamily="34" charset="-122"/>
                <a:ea typeface="微软雅黑" panose="020B0503020204020204" pitchFamily="34" charset="-122"/>
              </a:endParaRPr>
            </a:p>
          </p:txBody>
        </p:sp>
        <p:sp>
          <p:nvSpPr>
            <p:cNvPr id="76" name="矩形 75"/>
            <p:cNvSpPr/>
            <p:nvPr/>
          </p:nvSpPr>
          <p:spPr>
            <a:xfrm>
              <a:off x="7601070" y="1180907"/>
              <a:ext cx="3879152" cy="412421"/>
            </a:xfrm>
            <a:prstGeom prst="rect">
              <a:avLst/>
            </a:prstGeom>
          </p:spPr>
          <p:txBody>
            <a:bodyPr wrap="square">
              <a:spAutoFit/>
            </a:bodyPr>
            <a:lstStyle/>
            <a:p>
              <a:pPr>
                <a:lnSpc>
                  <a:spcPct val="130000"/>
                </a:lnSpc>
              </a:pPr>
              <a:r>
                <a:rPr lang="zh-CN" altLang="zh-CN" sz="1600" dirty="0"/>
                <a:t>集体与个人之间的介绍</a:t>
              </a:r>
              <a:endParaRPr lang="zh-CN" altLang="en-US" sz="1600" dirty="0">
                <a:solidFill>
                  <a:schemeClr val="tx1">
                    <a:lumMod val="85000"/>
                    <a:lumOff val="15000"/>
                  </a:schemeClr>
                </a:solidFill>
              </a:endParaRPr>
            </a:p>
          </p:txBody>
        </p:sp>
        <p:sp>
          <p:nvSpPr>
            <p:cNvPr id="77" name="文本框 76"/>
            <p:cNvSpPr txBox="1"/>
            <p:nvPr/>
          </p:nvSpPr>
          <p:spPr>
            <a:xfrm>
              <a:off x="2074535" y="1507579"/>
              <a:ext cx="4613488" cy="332399"/>
            </a:xfrm>
            <a:prstGeom prst="rect">
              <a:avLst/>
            </a:prstGeom>
            <a:noFill/>
          </p:spPr>
          <p:txBody>
            <a:bodyPr wrap="square" rtlCol="0">
              <a:spAutoFit/>
            </a:bodyPr>
            <a:lstStyle/>
            <a:p>
              <a:pPr marL="285750" indent="-285750" latinLnBrk="1">
                <a:lnSpc>
                  <a:spcPct val="130000"/>
                </a:lnSpc>
                <a:buClr>
                  <a:srgbClr val="068DC9"/>
                </a:buClr>
                <a:buFont typeface="Wingdings" panose="05000000000000000000" pitchFamily="2" charset="2"/>
                <a:buChar char="l"/>
              </a:pPr>
              <a:r>
                <a:rPr lang="zh-CN" altLang="zh-CN" sz="1200" dirty="0"/>
                <a:t>两个集体，一般是先介绍地位低的，再介绍地位高的。</a:t>
              </a:r>
              <a:endParaRPr lang="zh-CN" altLang="zh-CN" sz="1200" b="1" dirty="0">
                <a:solidFill>
                  <a:schemeClr val="tx1">
                    <a:lumMod val="75000"/>
                    <a:lumOff val="25000"/>
                  </a:schemeClr>
                </a:solidFill>
                <a:cs typeface="+mn-ea"/>
                <a:sym typeface="+mn-lt"/>
              </a:endParaRPr>
            </a:p>
          </p:txBody>
        </p:sp>
        <p:sp>
          <p:nvSpPr>
            <p:cNvPr id="78" name="文本框 77"/>
            <p:cNvSpPr txBox="1"/>
            <p:nvPr/>
          </p:nvSpPr>
          <p:spPr>
            <a:xfrm>
              <a:off x="2074535" y="1780712"/>
              <a:ext cx="4613488" cy="332399"/>
            </a:xfrm>
            <a:prstGeom prst="rect">
              <a:avLst/>
            </a:prstGeom>
            <a:noFill/>
          </p:spPr>
          <p:txBody>
            <a:bodyPr wrap="square" rtlCol="0">
              <a:spAutoFit/>
            </a:bodyPr>
            <a:lstStyle/>
            <a:p>
              <a:pPr marL="285750" indent="-285750" latinLnBrk="1">
                <a:lnSpc>
                  <a:spcPct val="130000"/>
                </a:lnSpc>
                <a:buClr>
                  <a:srgbClr val="068DC9"/>
                </a:buClr>
                <a:buFont typeface="Wingdings" panose="05000000000000000000" pitchFamily="2" charset="2"/>
                <a:buChar char="l"/>
              </a:pPr>
              <a:r>
                <a:rPr lang="zh-CN" altLang="zh-CN" sz="1200" dirty="0"/>
                <a:t>地位低一般是东道主，地位高一般是客人</a:t>
              </a:r>
              <a:endParaRPr lang="zh-CN" altLang="zh-CN" sz="1200" b="1" dirty="0">
                <a:solidFill>
                  <a:schemeClr val="tx1">
                    <a:lumMod val="75000"/>
                    <a:lumOff val="25000"/>
                  </a:schemeClr>
                </a:solidFill>
                <a:cs typeface="+mn-ea"/>
                <a:sym typeface="+mn-lt"/>
              </a:endParaRPr>
            </a:p>
          </p:txBody>
        </p:sp>
        <p:sp>
          <p:nvSpPr>
            <p:cNvPr id="79" name="文本框 78"/>
            <p:cNvSpPr txBox="1"/>
            <p:nvPr/>
          </p:nvSpPr>
          <p:spPr>
            <a:xfrm>
              <a:off x="7319121" y="1507674"/>
              <a:ext cx="4155449" cy="332399"/>
            </a:xfrm>
            <a:prstGeom prst="rect">
              <a:avLst/>
            </a:prstGeom>
            <a:noFill/>
          </p:spPr>
          <p:txBody>
            <a:bodyPr wrap="square" rtlCol="0">
              <a:spAutoFit/>
            </a:bodyPr>
            <a:lstStyle/>
            <a:p>
              <a:pPr marL="285750" indent="-285750" latinLnBrk="1">
                <a:lnSpc>
                  <a:spcPct val="130000"/>
                </a:lnSpc>
                <a:buClr>
                  <a:srgbClr val="068DC9"/>
                </a:buClr>
                <a:buFont typeface="Wingdings" panose="05000000000000000000" pitchFamily="2" charset="2"/>
                <a:buChar char="l"/>
              </a:pPr>
              <a:r>
                <a:rPr lang="zh-CN" altLang="zh-CN" sz="1200" dirty="0"/>
                <a:t>先介绍地位低的，再介绍地位高的</a:t>
              </a:r>
              <a:endParaRPr lang="zh-CN" altLang="zh-CN" sz="1200" b="1" dirty="0">
                <a:solidFill>
                  <a:schemeClr val="tx1">
                    <a:lumMod val="75000"/>
                    <a:lumOff val="25000"/>
                  </a:schemeClr>
                </a:solidFill>
                <a:cs typeface="+mn-ea"/>
                <a:sym typeface="+mn-lt"/>
              </a:endParaRPr>
            </a:p>
          </p:txBody>
        </p:sp>
      </p:grpSp>
      <p:sp>
        <p:nvSpPr>
          <p:cNvPr id="80" name="圆角矩形 79"/>
          <p:cNvSpPr/>
          <p:nvPr/>
        </p:nvSpPr>
        <p:spPr>
          <a:xfrm>
            <a:off x="3660352" y="2638997"/>
            <a:ext cx="4871297" cy="402844"/>
          </a:xfrm>
          <a:prstGeom prst="roundRect">
            <a:avLst>
              <a:gd name="adj" fmla="val 50000"/>
            </a:avLst>
          </a:prstGeom>
          <a:gradFill>
            <a:gsLst>
              <a:gs pos="0">
                <a:srgbClr val="067FC9"/>
              </a:gs>
              <a:gs pos="100000">
                <a:srgbClr val="00B2CA"/>
              </a:gs>
            </a:gsLst>
            <a:lin ang="27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4400" eaLnBrk="0" fontAlgn="base" hangingPunct="0">
              <a:spcBef>
                <a:spcPct val="0"/>
              </a:spcBef>
              <a:spcAft>
                <a:spcPct val="0"/>
              </a:spcAft>
            </a:pPr>
            <a:r>
              <a:rPr lang="en-US" altLang="zh-CN" sz="2000" dirty="0">
                <a:solidFill>
                  <a:schemeClr val="bg1"/>
                </a:solidFill>
                <a:latin typeface="+mj-ea"/>
                <a:cs typeface="Times New Roman" panose="02020603050405020304" pitchFamily="18" charset="0"/>
              </a:rPr>
              <a:t>4.</a:t>
            </a:r>
            <a:r>
              <a:rPr lang="en-US" altLang="zh-CN" sz="2000" dirty="0"/>
              <a:t>4  </a:t>
            </a:r>
            <a:r>
              <a:rPr lang="zh-CN" altLang="zh-CN" sz="2000" dirty="0"/>
              <a:t>会议介绍</a:t>
            </a:r>
            <a:endParaRPr lang="zh-CN" altLang="en-US" sz="2000" dirty="0">
              <a:solidFill>
                <a:schemeClr val="bg1"/>
              </a:solidFill>
              <a:latin typeface="+mj-ea"/>
            </a:endParaRPr>
          </a:p>
        </p:txBody>
      </p:sp>
      <p:sp>
        <p:nvSpPr>
          <p:cNvPr id="82" name="文本框 81"/>
          <p:cNvSpPr txBox="1"/>
          <p:nvPr/>
        </p:nvSpPr>
        <p:spPr>
          <a:xfrm>
            <a:off x="1241539" y="3135663"/>
            <a:ext cx="10422377" cy="345094"/>
          </a:xfrm>
          <a:prstGeom prst="rect">
            <a:avLst/>
          </a:prstGeom>
          <a:noFill/>
        </p:spPr>
        <p:txBody>
          <a:bodyPr wrap="square" rtlCol="0">
            <a:spAutoFit/>
          </a:bodyPr>
          <a:lstStyle>
            <a:defPPr>
              <a:defRPr lang="en-US"/>
            </a:defPPr>
            <a:lvl1pPr latinLnBrk="1">
              <a:lnSpc>
                <a:spcPct val="130000"/>
              </a:lnSpc>
              <a:buClr>
                <a:srgbClr val="068DC9"/>
              </a:buClr>
              <a:defRPr sz="1600" b="1"/>
            </a:lvl1pPr>
          </a:lstStyle>
          <a:p>
            <a:r>
              <a:rPr lang="zh-CN" altLang="zh-CN" sz="1400" b="0" dirty="0"/>
              <a:t>会议开场人物介绍顺序：举办各类会议开场时，先介绍职位高、权力高的人物，依次再介绍职位低、权力低的人物。</a:t>
            </a:r>
            <a:endParaRPr lang="zh-CN" altLang="zh-CN" sz="1400" b="0" dirty="0">
              <a:solidFill>
                <a:schemeClr val="tx1">
                  <a:lumMod val="75000"/>
                  <a:lumOff val="25000"/>
                </a:schemeClr>
              </a:solidFill>
            </a:endParaRPr>
          </a:p>
        </p:txBody>
      </p:sp>
      <p:grpSp>
        <p:nvGrpSpPr>
          <p:cNvPr id="3" name="组合 2"/>
          <p:cNvGrpSpPr/>
          <p:nvPr/>
        </p:nvGrpSpPr>
        <p:grpSpPr>
          <a:xfrm>
            <a:off x="1372186" y="3594932"/>
            <a:ext cx="10108036" cy="2343597"/>
            <a:chOff x="1372186" y="3594932"/>
            <a:chExt cx="10108036" cy="2343597"/>
          </a:xfrm>
        </p:grpSpPr>
        <p:cxnSp>
          <p:nvCxnSpPr>
            <p:cNvPr id="83" name="直接连接符 82"/>
            <p:cNvCxnSpPr/>
            <p:nvPr/>
          </p:nvCxnSpPr>
          <p:spPr>
            <a:xfrm>
              <a:off x="1824418" y="3841677"/>
              <a:ext cx="465698" cy="0"/>
            </a:xfrm>
            <a:prstGeom prst="line">
              <a:avLst/>
            </a:prstGeom>
            <a:ln>
              <a:solidFill>
                <a:srgbClr val="00A1D8"/>
              </a:solidFill>
              <a:tailEnd type="triangle" w="lg" len="lg"/>
            </a:ln>
          </p:spPr>
          <p:style>
            <a:lnRef idx="1">
              <a:schemeClr val="accent1"/>
            </a:lnRef>
            <a:fillRef idx="0">
              <a:schemeClr val="accent1"/>
            </a:fillRef>
            <a:effectRef idx="0">
              <a:schemeClr val="accent1"/>
            </a:effectRef>
            <a:fontRef idx="minor">
              <a:schemeClr val="tx1"/>
            </a:fontRef>
          </p:style>
        </p:cxnSp>
        <p:sp>
          <p:nvSpPr>
            <p:cNvPr id="84" name="椭圆 83"/>
            <p:cNvSpPr/>
            <p:nvPr/>
          </p:nvSpPr>
          <p:spPr>
            <a:xfrm>
              <a:off x="1372186" y="3594932"/>
              <a:ext cx="493490" cy="493490"/>
            </a:xfrm>
            <a:prstGeom prst="ellipse">
              <a:avLst/>
            </a:prstGeom>
            <a:solidFill>
              <a:srgbClr val="059BCA"/>
            </a:solidFill>
            <a:ln w="5715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zh-CN" sz="1800" dirty="0">
                  <a:latin typeface="微软雅黑" panose="020B0503020204020204" pitchFamily="34" charset="-122"/>
                  <a:ea typeface="微软雅黑" panose="020B0503020204020204" pitchFamily="34" charset="-122"/>
                </a:rPr>
                <a:t>(1)</a:t>
              </a:r>
              <a:endParaRPr lang="zh-CN" altLang="en-US" sz="1800" dirty="0">
                <a:latin typeface="微软雅黑" panose="020B0503020204020204" pitchFamily="34" charset="-122"/>
                <a:ea typeface="微软雅黑" panose="020B0503020204020204" pitchFamily="34" charset="-122"/>
              </a:endParaRPr>
            </a:p>
          </p:txBody>
        </p:sp>
        <p:sp>
          <p:nvSpPr>
            <p:cNvPr id="85" name="矩形 84"/>
            <p:cNvSpPr/>
            <p:nvPr/>
          </p:nvSpPr>
          <p:spPr>
            <a:xfrm>
              <a:off x="2368358" y="3625959"/>
              <a:ext cx="4306736" cy="381258"/>
            </a:xfrm>
            <a:prstGeom prst="rect">
              <a:avLst/>
            </a:prstGeom>
          </p:spPr>
          <p:txBody>
            <a:bodyPr wrap="square">
              <a:spAutoFit/>
            </a:bodyPr>
            <a:lstStyle/>
            <a:p>
              <a:pPr>
                <a:lnSpc>
                  <a:spcPct val="130000"/>
                </a:lnSpc>
              </a:pPr>
              <a:r>
                <a:rPr lang="zh-CN" altLang="zh-CN" sz="1600" dirty="0"/>
                <a:t>为他人介绍时，要注意顺序</a:t>
              </a:r>
              <a:endParaRPr lang="zh-CN" altLang="en-US" sz="1600" dirty="0">
                <a:solidFill>
                  <a:schemeClr val="tx1">
                    <a:lumMod val="85000"/>
                    <a:lumOff val="15000"/>
                  </a:schemeClr>
                </a:solidFill>
              </a:endParaRPr>
            </a:p>
          </p:txBody>
        </p:sp>
        <p:cxnSp>
          <p:nvCxnSpPr>
            <p:cNvPr id="86" name="直接连接符 85"/>
            <p:cNvCxnSpPr/>
            <p:nvPr/>
          </p:nvCxnSpPr>
          <p:spPr>
            <a:xfrm>
              <a:off x="7069005" y="3868257"/>
              <a:ext cx="465698" cy="0"/>
            </a:xfrm>
            <a:prstGeom prst="line">
              <a:avLst/>
            </a:prstGeom>
            <a:ln>
              <a:solidFill>
                <a:srgbClr val="00A1D8"/>
              </a:solidFill>
              <a:tailEnd type="triangle" w="lg" len="lg"/>
            </a:ln>
          </p:spPr>
          <p:style>
            <a:lnRef idx="1">
              <a:schemeClr val="accent1"/>
            </a:lnRef>
            <a:fillRef idx="0">
              <a:schemeClr val="accent1"/>
            </a:fillRef>
            <a:effectRef idx="0">
              <a:schemeClr val="accent1"/>
            </a:effectRef>
            <a:fontRef idx="minor">
              <a:schemeClr val="tx1"/>
            </a:fontRef>
          </p:style>
        </p:cxnSp>
        <p:sp>
          <p:nvSpPr>
            <p:cNvPr id="87" name="椭圆 86"/>
            <p:cNvSpPr/>
            <p:nvPr/>
          </p:nvSpPr>
          <p:spPr>
            <a:xfrm>
              <a:off x="6616773" y="3621512"/>
              <a:ext cx="493490" cy="493490"/>
            </a:xfrm>
            <a:prstGeom prst="ellipse">
              <a:avLst/>
            </a:prstGeom>
            <a:solidFill>
              <a:srgbClr val="059BCA"/>
            </a:solidFill>
            <a:ln w="5715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zh-CN" sz="1800" dirty="0">
                  <a:latin typeface="微软雅黑" panose="020B0503020204020204" pitchFamily="34" charset="-122"/>
                  <a:ea typeface="微软雅黑" panose="020B0503020204020204" pitchFamily="34" charset="-122"/>
                </a:rPr>
                <a:t>(2)</a:t>
              </a:r>
              <a:endParaRPr lang="zh-CN" altLang="en-US" sz="1800" dirty="0">
                <a:latin typeface="微软雅黑" panose="020B0503020204020204" pitchFamily="34" charset="-122"/>
                <a:ea typeface="微软雅黑" panose="020B0503020204020204" pitchFamily="34" charset="-122"/>
              </a:endParaRPr>
            </a:p>
          </p:txBody>
        </p:sp>
        <p:sp>
          <p:nvSpPr>
            <p:cNvPr id="88" name="矩形 87"/>
            <p:cNvSpPr/>
            <p:nvPr/>
          </p:nvSpPr>
          <p:spPr>
            <a:xfrm>
              <a:off x="7601070" y="3652539"/>
              <a:ext cx="3879152" cy="381258"/>
            </a:xfrm>
            <a:prstGeom prst="rect">
              <a:avLst/>
            </a:prstGeom>
          </p:spPr>
          <p:txBody>
            <a:bodyPr wrap="square">
              <a:spAutoFit/>
            </a:bodyPr>
            <a:lstStyle/>
            <a:p>
              <a:pPr>
                <a:lnSpc>
                  <a:spcPct val="130000"/>
                </a:lnSpc>
              </a:pPr>
              <a:r>
                <a:rPr lang="zh-CN" altLang="zh-CN" sz="1600" dirty="0"/>
                <a:t>作为被介绍者</a:t>
              </a:r>
              <a:endParaRPr lang="zh-CN" altLang="en-US" sz="1600" dirty="0">
                <a:solidFill>
                  <a:schemeClr val="tx1">
                    <a:lumMod val="85000"/>
                    <a:lumOff val="15000"/>
                  </a:schemeClr>
                </a:solidFill>
              </a:endParaRPr>
            </a:p>
          </p:txBody>
        </p:sp>
        <p:sp>
          <p:nvSpPr>
            <p:cNvPr id="89" name="文本框 88"/>
            <p:cNvSpPr txBox="1"/>
            <p:nvPr/>
          </p:nvSpPr>
          <p:spPr>
            <a:xfrm>
              <a:off x="2074535" y="3979211"/>
              <a:ext cx="2354961" cy="332399"/>
            </a:xfrm>
            <a:prstGeom prst="rect">
              <a:avLst/>
            </a:prstGeom>
            <a:noFill/>
          </p:spPr>
          <p:txBody>
            <a:bodyPr wrap="square" rtlCol="0">
              <a:spAutoFit/>
            </a:bodyPr>
            <a:lstStyle/>
            <a:p>
              <a:pPr marL="285750" indent="-285750" latinLnBrk="1">
                <a:lnSpc>
                  <a:spcPct val="130000"/>
                </a:lnSpc>
                <a:buClr>
                  <a:srgbClr val="068DC9"/>
                </a:buClr>
                <a:buFont typeface="Wingdings" panose="05000000000000000000" pitchFamily="2" charset="2"/>
                <a:buChar char="l"/>
              </a:pPr>
              <a:r>
                <a:rPr lang="zh-CN" altLang="zh-CN" sz="1200" dirty="0"/>
                <a:t>应先把男子介绍给女子</a:t>
              </a:r>
              <a:endParaRPr lang="zh-CN" altLang="zh-CN" sz="1200" b="1" dirty="0">
                <a:solidFill>
                  <a:schemeClr val="tx1">
                    <a:lumMod val="75000"/>
                    <a:lumOff val="25000"/>
                  </a:schemeClr>
                </a:solidFill>
                <a:cs typeface="+mn-ea"/>
                <a:sym typeface="+mn-lt"/>
              </a:endParaRPr>
            </a:p>
          </p:txBody>
        </p:sp>
        <p:sp>
          <p:nvSpPr>
            <p:cNvPr id="90" name="文本框 89"/>
            <p:cNvSpPr txBox="1"/>
            <p:nvPr/>
          </p:nvSpPr>
          <p:spPr>
            <a:xfrm>
              <a:off x="4052953" y="3968499"/>
              <a:ext cx="2354961" cy="332399"/>
            </a:xfrm>
            <a:prstGeom prst="rect">
              <a:avLst/>
            </a:prstGeom>
            <a:noFill/>
          </p:spPr>
          <p:txBody>
            <a:bodyPr wrap="square" rtlCol="0">
              <a:spAutoFit/>
            </a:bodyPr>
            <a:lstStyle/>
            <a:p>
              <a:pPr marL="285750" indent="-285750" latinLnBrk="1">
                <a:lnSpc>
                  <a:spcPct val="130000"/>
                </a:lnSpc>
                <a:buClr>
                  <a:srgbClr val="068DC9"/>
                </a:buClr>
                <a:buFont typeface="Wingdings" panose="05000000000000000000" pitchFamily="2" charset="2"/>
                <a:buChar char="l"/>
              </a:pPr>
              <a:r>
                <a:rPr lang="zh-CN" altLang="zh-CN" sz="1200" dirty="0"/>
                <a:t>把年轻的介绍给年长的</a:t>
              </a:r>
              <a:endParaRPr lang="zh-CN" altLang="zh-CN" sz="1200" b="1" dirty="0">
                <a:solidFill>
                  <a:schemeClr val="tx1">
                    <a:lumMod val="75000"/>
                    <a:lumOff val="25000"/>
                  </a:schemeClr>
                </a:solidFill>
                <a:cs typeface="+mn-ea"/>
                <a:sym typeface="+mn-lt"/>
              </a:endParaRPr>
            </a:p>
          </p:txBody>
        </p:sp>
        <p:sp>
          <p:nvSpPr>
            <p:cNvPr id="91" name="文本框 90"/>
            <p:cNvSpPr txBox="1"/>
            <p:nvPr/>
          </p:nvSpPr>
          <p:spPr>
            <a:xfrm>
              <a:off x="7319121" y="3979306"/>
              <a:ext cx="4155449" cy="789127"/>
            </a:xfrm>
            <a:prstGeom prst="rect">
              <a:avLst/>
            </a:prstGeom>
            <a:noFill/>
          </p:spPr>
          <p:txBody>
            <a:bodyPr wrap="square" rtlCol="0">
              <a:spAutoFit/>
            </a:bodyPr>
            <a:lstStyle/>
            <a:p>
              <a:pPr marL="285750" indent="-285750" latinLnBrk="1">
                <a:lnSpc>
                  <a:spcPct val="130000"/>
                </a:lnSpc>
                <a:buClr>
                  <a:srgbClr val="068DC9"/>
                </a:buClr>
                <a:buFont typeface="Wingdings" panose="05000000000000000000" pitchFamily="2" charset="2"/>
                <a:buChar char="l"/>
              </a:pPr>
              <a:r>
                <a:rPr lang="zh-CN" altLang="zh-CN" sz="1200" dirty="0"/>
                <a:t>应当表现出结识对方的热情，目视对方。除女士和年长者外，被介绍时一般应起立。在宴会桌上和会谈桌上一般只需微笑点头有所表示即可。</a:t>
              </a:r>
              <a:endParaRPr lang="zh-CN" altLang="zh-CN" sz="1200" b="1" dirty="0">
                <a:solidFill>
                  <a:schemeClr val="tx1">
                    <a:lumMod val="75000"/>
                    <a:lumOff val="25000"/>
                  </a:schemeClr>
                </a:solidFill>
                <a:cs typeface="+mn-ea"/>
                <a:sym typeface="+mn-lt"/>
              </a:endParaRPr>
            </a:p>
          </p:txBody>
        </p:sp>
        <p:sp>
          <p:nvSpPr>
            <p:cNvPr id="92" name="文本框 91"/>
            <p:cNvSpPr txBox="1"/>
            <p:nvPr/>
          </p:nvSpPr>
          <p:spPr>
            <a:xfrm>
              <a:off x="2074535" y="4276095"/>
              <a:ext cx="2354961" cy="308995"/>
            </a:xfrm>
            <a:prstGeom prst="rect">
              <a:avLst/>
            </a:prstGeom>
            <a:noFill/>
          </p:spPr>
          <p:txBody>
            <a:bodyPr wrap="square" rtlCol="0">
              <a:spAutoFit/>
            </a:bodyPr>
            <a:lstStyle/>
            <a:p>
              <a:pPr marL="285750" indent="-285750" latinLnBrk="1">
                <a:lnSpc>
                  <a:spcPct val="130000"/>
                </a:lnSpc>
                <a:buClr>
                  <a:srgbClr val="068DC9"/>
                </a:buClr>
                <a:buFont typeface="Wingdings" panose="05000000000000000000" pitchFamily="2" charset="2"/>
                <a:buChar char="l"/>
              </a:pPr>
              <a:r>
                <a:rPr lang="zh-CN" altLang="zh-CN" sz="1200" dirty="0"/>
                <a:t>把地位低的介绍给地位高的</a:t>
              </a:r>
              <a:endParaRPr lang="zh-CN" altLang="zh-CN" sz="1200" b="1" dirty="0">
                <a:solidFill>
                  <a:schemeClr val="tx1">
                    <a:lumMod val="75000"/>
                    <a:lumOff val="25000"/>
                  </a:schemeClr>
                </a:solidFill>
                <a:cs typeface="+mn-ea"/>
                <a:sym typeface="+mn-lt"/>
              </a:endParaRPr>
            </a:p>
          </p:txBody>
        </p:sp>
        <p:sp>
          <p:nvSpPr>
            <p:cNvPr id="93" name="文本框 92"/>
            <p:cNvSpPr txBox="1"/>
            <p:nvPr/>
          </p:nvSpPr>
          <p:spPr>
            <a:xfrm>
              <a:off x="2057267" y="4546147"/>
              <a:ext cx="2989746" cy="332399"/>
            </a:xfrm>
            <a:prstGeom prst="rect">
              <a:avLst/>
            </a:prstGeom>
            <a:noFill/>
          </p:spPr>
          <p:txBody>
            <a:bodyPr wrap="square" rtlCol="0">
              <a:spAutoFit/>
            </a:bodyPr>
            <a:lstStyle/>
            <a:p>
              <a:pPr marL="285750" indent="-285750" latinLnBrk="1">
                <a:lnSpc>
                  <a:spcPct val="130000"/>
                </a:lnSpc>
                <a:buClr>
                  <a:srgbClr val="068DC9"/>
                </a:buClr>
                <a:buFont typeface="Wingdings" panose="05000000000000000000" pitchFamily="2" charset="2"/>
                <a:buChar char="l"/>
              </a:pPr>
              <a:r>
                <a:rPr lang="zh-CN" altLang="zh-CN" sz="1200" dirty="0"/>
                <a:t>把未婚的女子介绍给已婚的妇女</a:t>
              </a:r>
              <a:endParaRPr lang="zh-CN" altLang="zh-CN" sz="1200" b="1" dirty="0">
                <a:solidFill>
                  <a:schemeClr val="tx1">
                    <a:lumMod val="75000"/>
                    <a:lumOff val="25000"/>
                  </a:schemeClr>
                </a:solidFill>
                <a:cs typeface="+mn-ea"/>
                <a:sym typeface="+mn-lt"/>
              </a:endParaRPr>
            </a:p>
          </p:txBody>
        </p:sp>
        <p:sp>
          <p:nvSpPr>
            <p:cNvPr id="94" name="文本框 93"/>
            <p:cNvSpPr txBox="1"/>
            <p:nvPr/>
          </p:nvSpPr>
          <p:spPr>
            <a:xfrm>
              <a:off x="2057267" y="4819279"/>
              <a:ext cx="2989746" cy="308995"/>
            </a:xfrm>
            <a:prstGeom prst="rect">
              <a:avLst/>
            </a:prstGeom>
            <a:noFill/>
          </p:spPr>
          <p:txBody>
            <a:bodyPr wrap="square" rtlCol="0">
              <a:spAutoFit/>
            </a:bodyPr>
            <a:lstStyle/>
            <a:p>
              <a:pPr marL="285750" indent="-285750" latinLnBrk="1">
                <a:lnSpc>
                  <a:spcPct val="130000"/>
                </a:lnSpc>
                <a:buClr>
                  <a:srgbClr val="068DC9"/>
                </a:buClr>
                <a:buFont typeface="Wingdings" panose="05000000000000000000" pitchFamily="2" charset="2"/>
                <a:buChar char="l"/>
              </a:pPr>
              <a:r>
                <a:rPr lang="zh-CN" altLang="zh-CN" sz="1200" dirty="0"/>
                <a:t>把儿童介绍给成人</a:t>
              </a:r>
              <a:endParaRPr lang="zh-CN" altLang="zh-CN" sz="1200" b="1" dirty="0">
                <a:solidFill>
                  <a:schemeClr val="tx1">
                    <a:lumMod val="75000"/>
                    <a:lumOff val="25000"/>
                  </a:schemeClr>
                </a:solidFill>
                <a:cs typeface="+mn-ea"/>
                <a:sym typeface="+mn-lt"/>
              </a:endParaRPr>
            </a:p>
          </p:txBody>
        </p:sp>
        <p:cxnSp>
          <p:nvCxnSpPr>
            <p:cNvPr id="95" name="直接连接符 94"/>
            <p:cNvCxnSpPr/>
            <p:nvPr/>
          </p:nvCxnSpPr>
          <p:spPr>
            <a:xfrm>
              <a:off x="1824418" y="5468596"/>
              <a:ext cx="465698" cy="0"/>
            </a:xfrm>
            <a:prstGeom prst="line">
              <a:avLst/>
            </a:prstGeom>
            <a:ln>
              <a:solidFill>
                <a:srgbClr val="00A1D8"/>
              </a:solidFill>
              <a:tailEnd type="triangle" w="lg" len="lg"/>
            </a:ln>
          </p:spPr>
          <p:style>
            <a:lnRef idx="1">
              <a:schemeClr val="accent1"/>
            </a:lnRef>
            <a:fillRef idx="0">
              <a:schemeClr val="accent1"/>
            </a:fillRef>
            <a:effectRef idx="0">
              <a:schemeClr val="accent1"/>
            </a:effectRef>
            <a:fontRef idx="minor">
              <a:schemeClr val="tx1"/>
            </a:fontRef>
          </p:style>
        </p:cxnSp>
        <p:sp>
          <p:nvSpPr>
            <p:cNvPr id="96" name="椭圆 95"/>
            <p:cNvSpPr/>
            <p:nvPr/>
          </p:nvSpPr>
          <p:spPr>
            <a:xfrm>
              <a:off x="1372186" y="5221851"/>
              <a:ext cx="493490" cy="493490"/>
            </a:xfrm>
            <a:prstGeom prst="ellipse">
              <a:avLst/>
            </a:prstGeom>
            <a:solidFill>
              <a:srgbClr val="059BCA"/>
            </a:solidFill>
            <a:ln w="5715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zh-CN" sz="1800" dirty="0">
                  <a:latin typeface="微软雅黑" panose="020B0503020204020204" pitchFamily="34" charset="-122"/>
                  <a:ea typeface="微软雅黑" panose="020B0503020204020204" pitchFamily="34" charset="-122"/>
                </a:rPr>
                <a:t>(3)</a:t>
              </a:r>
              <a:endParaRPr lang="zh-CN" altLang="en-US" sz="1800" dirty="0">
                <a:latin typeface="微软雅黑" panose="020B0503020204020204" pitchFamily="34" charset="-122"/>
                <a:ea typeface="微软雅黑" panose="020B0503020204020204" pitchFamily="34" charset="-122"/>
              </a:endParaRPr>
            </a:p>
          </p:txBody>
        </p:sp>
        <p:sp>
          <p:nvSpPr>
            <p:cNvPr id="97" name="矩形 96"/>
            <p:cNvSpPr/>
            <p:nvPr/>
          </p:nvSpPr>
          <p:spPr>
            <a:xfrm>
              <a:off x="2368358" y="5252878"/>
              <a:ext cx="4306736" cy="381258"/>
            </a:xfrm>
            <a:prstGeom prst="rect">
              <a:avLst/>
            </a:prstGeom>
          </p:spPr>
          <p:txBody>
            <a:bodyPr wrap="square">
              <a:spAutoFit/>
            </a:bodyPr>
            <a:lstStyle/>
            <a:p>
              <a:pPr>
                <a:lnSpc>
                  <a:spcPct val="130000"/>
                </a:lnSpc>
              </a:pPr>
              <a:r>
                <a:rPr lang="zh-CN" altLang="zh-CN" sz="1600" dirty="0"/>
                <a:t>介绍具体的人，要用敬辞</a:t>
              </a:r>
              <a:endParaRPr lang="zh-CN" altLang="en-US" sz="1600" dirty="0">
                <a:solidFill>
                  <a:schemeClr val="tx1">
                    <a:lumMod val="85000"/>
                    <a:lumOff val="15000"/>
                  </a:schemeClr>
                </a:solidFill>
              </a:endParaRPr>
            </a:p>
          </p:txBody>
        </p:sp>
        <p:sp>
          <p:nvSpPr>
            <p:cNvPr id="98" name="文本框 97"/>
            <p:cNvSpPr txBox="1"/>
            <p:nvPr/>
          </p:nvSpPr>
          <p:spPr>
            <a:xfrm>
              <a:off x="2074535" y="5606130"/>
              <a:ext cx="8660759" cy="332399"/>
            </a:xfrm>
            <a:prstGeom prst="rect">
              <a:avLst/>
            </a:prstGeom>
            <a:noFill/>
          </p:spPr>
          <p:txBody>
            <a:bodyPr wrap="square" rtlCol="0">
              <a:spAutoFit/>
            </a:bodyPr>
            <a:lstStyle/>
            <a:p>
              <a:pPr marL="285750" indent="-285750" latinLnBrk="1">
                <a:lnSpc>
                  <a:spcPct val="130000"/>
                </a:lnSpc>
                <a:buClr>
                  <a:srgbClr val="068DC9"/>
                </a:buClr>
                <a:buFont typeface="Wingdings" panose="05000000000000000000" pitchFamily="2" charset="2"/>
                <a:buChar char="l"/>
              </a:pPr>
              <a:r>
                <a:rPr lang="zh-CN" altLang="zh-CN" sz="1200" dirty="0"/>
                <a:t>如“王小姐，请允许我向您介绍一下，这位是刘先生”。同时还应该礼貌用手示意，而不要用手指去指点。</a:t>
              </a:r>
              <a:endParaRPr lang="zh-CN" altLang="zh-CN" sz="1200" b="1" dirty="0">
                <a:solidFill>
                  <a:schemeClr val="tx1">
                    <a:lumMod val="75000"/>
                    <a:lumOff val="25000"/>
                  </a:schemeClr>
                </a:solidFill>
                <a:cs typeface="+mn-ea"/>
                <a:sym typeface="+mn-lt"/>
              </a:endParaRPr>
            </a:p>
          </p:txBody>
        </p:sp>
      </p:grpSp>
      <p:sp>
        <p:nvSpPr>
          <p:cNvPr id="99" name="圆角矩形 98"/>
          <p:cNvSpPr/>
          <p:nvPr/>
        </p:nvSpPr>
        <p:spPr>
          <a:xfrm>
            <a:off x="3660352" y="392094"/>
            <a:ext cx="4871297" cy="402844"/>
          </a:xfrm>
          <a:prstGeom prst="roundRect">
            <a:avLst>
              <a:gd name="adj" fmla="val 50000"/>
            </a:avLst>
          </a:prstGeom>
          <a:gradFill>
            <a:gsLst>
              <a:gs pos="0">
                <a:srgbClr val="067FC9"/>
              </a:gs>
              <a:gs pos="100000">
                <a:srgbClr val="00B2CA"/>
              </a:gs>
            </a:gsLst>
            <a:lin ang="27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4400" eaLnBrk="0" fontAlgn="base" hangingPunct="0">
              <a:spcBef>
                <a:spcPct val="0"/>
              </a:spcBef>
              <a:spcAft>
                <a:spcPct val="0"/>
              </a:spcAft>
            </a:pPr>
            <a:r>
              <a:rPr lang="en-US" altLang="zh-CN" sz="2000" dirty="0">
                <a:solidFill>
                  <a:schemeClr val="bg1"/>
                </a:solidFill>
                <a:latin typeface="+mj-ea"/>
                <a:cs typeface="Times New Roman" panose="02020603050405020304" pitchFamily="18" charset="0"/>
              </a:rPr>
              <a:t>4.</a:t>
            </a:r>
            <a:r>
              <a:rPr lang="en-US" altLang="zh-CN" sz="2000" dirty="0"/>
              <a:t>3  </a:t>
            </a:r>
            <a:r>
              <a:rPr lang="zh-CN" altLang="zh-CN" sz="2000" dirty="0"/>
              <a:t>集体介绍</a:t>
            </a:r>
            <a:endParaRPr lang="zh-CN" altLang="en-US" sz="2000" dirty="0">
              <a:solidFill>
                <a:schemeClr val="bg1"/>
              </a:solidFill>
              <a:latin typeface="+mj-ea"/>
            </a:endParaRPr>
          </a:p>
        </p:txBody>
      </p:sp>
      <p:sp>
        <p:nvSpPr>
          <p:cNvPr id="100" name="圆角矩形 99"/>
          <p:cNvSpPr/>
          <p:nvPr/>
        </p:nvSpPr>
        <p:spPr>
          <a:xfrm>
            <a:off x="3807325" y="6294474"/>
            <a:ext cx="4577351" cy="455304"/>
          </a:xfrm>
          <a:prstGeom prst="roundRect">
            <a:avLst>
              <a:gd name="adj" fmla="val 50000"/>
            </a:avLst>
          </a:prstGeom>
          <a:noFill/>
          <a:ln w="0">
            <a:solidFill>
              <a:schemeClr val="tx1">
                <a:lumMod val="65000"/>
                <a:lumOff val="35000"/>
              </a:schemeClr>
            </a:solidFill>
          </a:ln>
          <a:effectLst>
            <a:outerShdw blurRad="444500" dist="254000" dir="8100000" sx="71000" sy="71000" algn="tr"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200" dirty="0">
                <a:solidFill>
                  <a:schemeClr val="tx1">
                    <a:lumMod val="65000"/>
                    <a:lumOff val="35000"/>
                  </a:schemeClr>
                </a:solidFill>
                <a:sym typeface="+mn-lt"/>
              </a:rPr>
              <a:t>4  </a:t>
            </a:r>
            <a:r>
              <a:rPr lang="zh-CN" altLang="en-US" sz="2200" dirty="0">
                <a:solidFill>
                  <a:schemeClr val="tx1">
                    <a:lumMod val="65000"/>
                    <a:lumOff val="35000"/>
                  </a:schemeClr>
                </a:solidFill>
                <a:sym typeface="+mn-lt"/>
              </a:rPr>
              <a:t>介绍礼仪</a:t>
            </a:r>
          </a:p>
        </p:txBody>
      </p:sp>
      <p:cxnSp>
        <p:nvCxnSpPr>
          <p:cNvPr id="101" name="直接连接符 100"/>
          <p:cNvCxnSpPr/>
          <p:nvPr/>
        </p:nvCxnSpPr>
        <p:spPr>
          <a:xfrm>
            <a:off x="623509" y="3135663"/>
            <a:ext cx="10901741" cy="0"/>
          </a:xfrm>
          <a:prstGeom prst="line">
            <a:avLst/>
          </a:prstGeom>
          <a:ln w="1270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advTm="2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 calcmode="lin" valueType="num">
                                      <p:cBhvr additive="base">
                                        <p:cTn id="7" dur="500" fill="hold"/>
                                        <p:tgtEl>
                                          <p:spTgt spid="99"/>
                                        </p:tgtEl>
                                        <p:attrNameLst>
                                          <p:attrName>ppt_x</p:attrName>
                                        </p:attrNameLst>
                                      </p:cBhvr>
                                      <p:tavLst>
                                        <p:tav tm="0">
                                          <p:val>
                                            <p:strVal val="1+#ppt_w/2"/>
                                          </p:val>
                                        </p:tav>
                                        <p:tav tm="100000">
                                          <p:val>
                                            <p:strVal val="#ppt_x"/>
                                          </p:val>
                                        </p:tav>
                                      </p:tavLst>
                                    </p:anim>
                                    <p:anim calcmode="lin" valueType="num">
                                      <p:cBhvr additive="base">
                                        <p:cTn id="8" dur="500" fill="hold"/>
                                        <p:tgtEl>
                                          <p:spTgt spid="9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0-#ppt_w/2"/>
                                          </p:val>
                                        </p:tav>
                                        <p:tav tm="100000">
                                          <p:val>
                                            <p:strVal val="#ppt_x"/>
                                          </p:val>
                                        </p:tav>
                                      </p:tavLst>
                                    </p:anim>
                                    <p:anim calcmode="lin" valueType="num">
                                      <p:cBhvr additive="base">
                                        <p:cTn id="13" dur="500" fill="hold"/>
                                        <p:tgtEl>
                                          <p:spTgt spid="2"/>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80"/>
                                        </p:tgtEl>
                                        <p:attrNameLst>
                                          <p:attrName>style.visibility</p:attrName>
                                        </p:attrNameLst>
                                      </p:cBhvr>
                                      <p:to>
                                        <p:strVal val="visible"/>
                                      </p:to>
                                    </p:set>
                                    <p:anim calcmode="lin" valueType="num">
                                      <p:cBhvr additive="base">
                                        <p:cTn id="17" dur="500" fill="hold"/>
                                        <p:tgtEl>
                                          <p:spTgt spid="80"/>
                                        </p:tgtEl>
                                        <p:attrNameLst>
                                          <p:attrName>ppt_x</p:attrName>
                                        </p:attrNameLst>
                                      </p:cBhvr>
                                      <p:tavLst>
                                        <p:tav tm="0">
                                          <p:val>
                                            <p:strVal val="1+#ppt_w/2"/>
                                          </p:val>
                                        </p:tav>
                                        <p:tav tm="100000">
                                          <p:val>
                                            <p:strVal val="#ppt_x"/>
                                          </p:val>
                                        </p:tav>
                                      </p:tavLst>
                                    </p:anim>
                                    <p:anim calcmode="lin" valueType="num">
                                      <p:cBhvr additive="base">
                                        <p:cTn id="18" dur="500" fill="hold"/>
                                        <p:tgtEl>
                                          <p:spTgt spid="80"/>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10" presetClass="entr" presetSubtype="0" fill="hold" nodeType="afterEffect">
                                  <p:stCondLst>
                                    <p:cond delay="0"/>
                                  </p:stCondLst>
                                  <p:childTnLst>
                                    <p:set>
                                      <p:cBhvr>
                                        <p:cTn id="21" dur="1" fill="hold">
                                          <p:stCondLst>
                                            <p:cond delay="0"/>
                                          </p:stCondLst>
                                        </p:cTn>
                                        <p:tgtEl>
                                          <p:spTgt spid="101"/>
                                        </p:tgtEl>
                                        <p:attrNameLst>
                                          <p:attrName>style.visibility</p:attrName>
                                        </p:attrNameLst>
                                      </p:cBhvr>
                                      <p:to>
                                        <p:strVal val="visible"/>
                                      </p:to>
                                    </p:set>
                                    <p:animEffect transition="in" filter="fade">
                                      <p:cBhvr>
                                        <p:cTn id="22" dur="500"/>
                                        <p:tgtEl>
                                          <p:spTgt spid="101"/>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82"/>
                                        </p:tgtEl>
                                        <p:attrNameLst>
                                          <p:attrName>style.visibility</p:attrName>
                                        </p:attrNameLst>
                                      </p:cBhvr>
                                      <p:to>
                                        <p:strVal val="visible"/>
                                      </p:to>
                                    </p:set>
                                    <p:animEffect transition="in" filter="fade">
                                      <p:cBhvr>
                                        <p:cTn id="25" dur="500"/>
                                        <p:tgtEl>
                                          <p:spTgt spid="82"/>
                                        </p:tgtEl>
                                      </p:cBhvr>
                                    </p:animEffect>
                                  </p:childTnLst>
                                </p:cTn>
                              </p:par>
                            </p:childTnLst>
                          </p:cTn>
                        </p:par>
                        <p:par>
                          <p:cTn id="26" fill="hold">
                            <p:stCondLst>
                              <p:cond delay="2000"/>
                            </p:stCondLst>
                            <p:childTnLst>
                              <p:par>
                                <p:cTn id="27" presetID="2" presetClass="entr" presetSubtype="8" fill="hold" nodeType="afterEffect">
                                  <p:stCondLst>
                                    <p:cond delay="0"/>
                                  </p:stCondLst>
                                  <p:childTnLst>
                                    <p:set>
                                      <p:cBhvr>
                                        <p:cTn id="28" dur="1" fill="hold">
                                          <p:stCondLst>
                                            <p:cond delay="0"/>
                                          </p:stCondLst>
                                        </p:cTn>
                                        <p:tgtEl>
                                          <p:spTgt spid="3"/>
                                        </p:tgtEl>
                                        <p:attrNameLst>
                                          <p:attrName>style.visibility</p:attrName>
                                        </p:attrNameLst>
                                      </p:cBhvr>
                                      <p:to>
                                        <p:strVal val="visible"/>
                                      </p:to>
                                    </p:set>
                                    <p:anim calcmode="lin" valueType="num">
                                      <p:cBhvr additive="base">
                                        <p:cTn id="29" dur="500" fill="hold"/>
                                        <p:tgtEl>
                                          <p:spTgt spid="3"/>
                                        </p:tgtEl>
                                        <p:attrNameLst>
                                          <p:attrName>ppt_x</p:attrName>
                                        </p:attrNameLst>
                                      </p:cBhvr>
                                      <p:tavLst>
                                        <p:tav tm="0">
                                          <p:val>
                                            <p:strVal val="0-#ppt_w/2"/>
                                          </p:val>
                                        </p:tav>
                                        <p:tav tm="100000">
                                          <p:val>
                                            <p:strVal val="#ppt_x"/>
                                          </p:val>
                                        </p:tav>
                                      </p:tavLst>
                                    </p:anim>
                                    <p:anim calcmode="lin" valueType="num">
                                      <p:cBhvr additive="base">
                                        <p:cTn id="30"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82" grpId="0"/>
      <p:bldP spid="99"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 name="圆角矩形 121"/>
          <p:cNvSpPr/>
          <p:nvPr/>
        </p:nvSpPr>
        <p:spPr>
          <a:xfrm>
            <a:off x="2316703" y="2804592"/>
            <a:ext cx="3467408" cy="422541"/>
          </a:xfrm>
          <a:prstGeom prst="roundRect">
            <a:avLst>
              <a:gd name="adj" fmla="val 50000"/>
            </a:avLst>
          </a:prstGeom>
          <a:gradFill>
            <a:gsLst>
              <a:gs pos="0">
                <a:schemeClr val="bg1"/>
              </a:gs>
              <a:gs pos="100000">
                <a:schemeClr val="bg1">
                  <a:lumMod val="95000"/>
                </a:schemeClr>
              </a:gs>
            </a:gsLst>
            <a:lin ang="2700000" scaled="1"/>
          </a:gradFill>
          <a:ln w="0">
            <a:solidFill>
              <a:schemeClr val="bg1"/>
            </a:solidFill>
          </a:ln>
          <a:effectLst>
            <a:outerShdw blurRad="292100" dist="381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chemeClr val="tx1">
                    <a:lumMod val="65000"/>
                    <a:lumOff val="35000"/>
                  </a:schemeClr>
                </a:solidFill>
              </a:rPr>
              <a:t>5.1  </a:t>
            </a:r>
            <a:r>
              <a:rPr lang="zh-CN" altLang="en-US" sz="2000" dirty="0">
                <a:solidFill>
                  <a:schemeClr val="tx1">
                    <a:lumMod val="65000"/>
                    <a:lumOff val="35000"/>
                  </a:schemeClr>
                </a:solidFill>
              </a:rPr>
              <a:t>五类礼仪表达的情意 </a:t>
            </a:r>
          </a:p>
        </p:txBody>
      </p:sp>
      <p:sp>
        <p:nvSpPr>
          <p:cNvPr id="143" name="圆角矩形 142"/>
          <p:cNvSpPr/>
          <p:nvPr/>
        </p:nvSpPr>
        <p:spPr>
          <a:xfrm>
            <a:off x="6399606" y="2804591"/>
            <a:ext cx="3467408" cy="422541"/>
          </a:xfrm>
          <a:prstGeom prst="roundRect">
            <a:avLst>
              <a:gd name="adj" fmla="val 50000"/>
            </a:avLst>
          </a:prstGeom>
          <a:gradFill>
            <a:gsLst>
              <a:gs pos="0">
                <a:schemeClr val="bg1"/>
              </a:gs>
              <a:gs pos="100000">
                <a:schemeClr val="bg1">
                  <a:lumMod val="95000"/>
                </a:schemeClr>
              </a:gs>
            </a:gsLst>
            <a:lin ang="2700000" scaled="1"/>
          </a:gradFill>
          <a:ln w="0">
            <a:solidFill>
              <a:schemeClr val="bg1"/>
            </a:solidFill>
          </a:ln>
          <a:effectLst>
            <a:outerShdw blurRad="292100" dist="381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chemeClr val="tx1">
                    <a:lumMod val="65000"/>
                    <a:lumOff val="35000"/>
                  </a:schemeClr>
                </a:solidFill>
              </a:rPr>
              <a:t>5.2  </a:t>
            </a:r>
            <a:r>
              <a:rPr lang="zh-CN" altLang="en-US" sz="2000" dirty="0">
                <a:solidFill>
                  <a:schemeClr val="tx1">
                    <a:lumMod val="65000"/>
                    <a:lumOff val="35000"/>
                  </a:schemeClr>
                </a:solidFill>
              </a:rPr>
              <a:t>握手的顺序 </a:t>
            </a:r>
          </a:p>
        </p:txBody>
      </p:sp>
      <p:sp>
        <p:nvSpPr>
          <p:cNvPr id="40" name="圆角矩形 39"/>
          <p:cNvSpPr/>
          <p:nvPr/>
        </p:nvSpPr>
        <p:spPr>
          <a:xfrm>
            <a:off x="3273632" y="1397833"/>
            <a:ext cx="5644738" cy="758878"/>
          </a:xfrm>
          <a:prstGeom prst="roundRect">
            <a:avLst>
              <a:gd name="adj" fmla="val 50000"/>
            </a:avLst>
          </a:prstGeom>
          <a:gradFill>
            <a:gsLst>
              <a:gs pos="0">
                <a:schemeClr val="bg1"/>
              </a:gs>
              <a:gs pos="100000">
                <a:schemeClr val="bg1">
                  <a:lumMod val="95000"/>
                </a:schemeClr>
              </a:gs>
            </a:gsLst>
            <a:lin ang="2700000" scaled="1"/>
          </a:gradFill>
          <a:ln w="0">
            <a:solidFill>
              <a:schemeClr val="bg1"/>
            </a:solidFill>
          </a:ln>
          <a:effectLst>
            <a:outerShdw blurRad="292100" dist="381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dirty="0">
                <a:solidFill>
                  <a:schemeClr val="tx1">
                    <a:lumMod val="65000"/>
                    <a:lumOff val="35000"/>
                  </a:schemeClr>
                </a:solidFill>
                <a:sym typeface="+mn-lt"/>
              </a:rPr>
              <a:t>五</a:t>
            </a:r>
            <a:r>
              <a:rPr lang="en-US" altLang="zh-CN" sz="3200" dirty="0">
                <a:solidFill>
                  <a:schemeClr val="tx1">
                    <a:lumMod val="65000"/>
                    <a:lumOff val="35000"/>
                  </a:schemeClr>
                </a:solidFill>
                <a:sym typeface="+mn-lt"/>
              </a:rPr>
              <a:t>.  </a:t>
            </a:r>
            <a:r>
              <a:rPr lang="zh-CN" altLang="en-US" sz="3200" dirty="0">
                <a:solidFill>
                  <a:schemeClr val="tx1">
                    <a:lumMod val="65000"/>
                    <a:lumOff val="35000"/>
                  </a:schemeClr>
                </a:solidFill>
                <a:sym typeface="+mn-lt"/>
              </a:rPr>
              <a:t>握手礼仪</a:t>
            </a:r>
          </a:p>
        </p:txBody>
      </p:sp>
      <p:sp>
        <p:nvSpPr>
          <p:cNvPr id="9" name="文本框 8"/>
          <p:cNvSpPr txBox="1"/>
          <p:nvPr/>
        </p:nvSpPr>
        <p:spPr>
          <a:xfrm>
            <a:off x="2416537" y="3771566"/>
            <a:ext cx="7350642" cy="1052596"/>
          </a:xfrm>
          <a:prstGeom prst="rect">
            <a:avLst/>
          </a:prstGeom>
          <a:noFill/>
        </p:spPr>
        <p:txBody>
          <a:bodyPr wrap="square" rtlCol="0">
            <a:spAutoFit/>
          </a:bodyPr>
          <a:lstStyle/>
          <a:p>
            <a:pPr marL="285750" indent="-285750" algn="ctr">
              <a:lnSpc>
                <a:spcPct val="130000"/>
              </a:lnSpc>
              <a:buFont typeface="Arial" panose="020B0604020202020204" pitchFamily="34" charset="0"/>
              <a:buChar char="•"/>
            </a:pPr>
            <a:r>
              <a:rPr lang="zh-CN" altLang="zh-CN" sz="1600" dirty="0">
                <a:solidFill>
                  <a:schemeClr val="bg1"/>
                </a:solidFill>
              </a:rPr>
              <a:t>握手礼仪是在交际场合经常使用、适应范围较广泛的通用的社交礼节。</a:t>
            </a:r>
            <a:endParaRPr lang="en-US" altLang="zh-CN" sz="1600" dirty="0">
              <a:solidFill>
                <a:schemeClr val="bg1"/>
              </a:solidFill>
            </a:endParaRPr>
          </a:p>
          <a:p>
            <a:pPr algn="ctr">
              <a:lnSpc>
                <a:spcPct val="130000"/>
              </a:lnSpc>
            </a:pPr>
            <a:r>
              <a:rPr lang="zh-CN" altLang="zh-CN" sz="1600" dirty="0">
                <a:solidFill>
                  <a:schemeClr val="bg1"/>
                </a:solidFill>
              </a:rPr>
              <a:t>握手礼仪的种类一般包括见面握手礼仪、分别握手礼仪、祝贺握手礼仪、慰问握手礼仪、致谢握手礼仪五类。</a:t>
            </a:r>
          </a:p>
        </p:txBody>
      </p:sp>
    </p:spTree>
  </p:cSld>
  <p:clrMapOvr>
    <a:masterClrMapping/>
  </p:clrMapOvr>
  <p:transition spd="slow" advTm="2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additive="base">
                                        <p:cTn id="7" dur="500" fill="hold"/>
                                        <p:tgtEl>
                                          <p:spTgt spid="40"/>
                                        </p:tgtEl>
                                        <p:attrNameLst>
                                          <p:attrName>ppt_x</p:attrName>
                                        </p:attrNameLst>
                                      </p:cBhvr>
                                      <p:tavLst>
                                        <p:tav tm="0">
                                          <p:val>
                                            <p:strVal val="1+#ppt_w/2"/>
                                          </p:val>
                                        </p:tav>
                                        <p:tav tm="100000">
                                          <p:val>
                                            <p:strVal val="#ppt_x"/>
                                          </p:val>
                                        </p:tav>
                                      </p:tavLst>
                                    </p:anim>
                                    <p:anim calcmode="lin" valueType="num">
                                      <p:cBhvr additive="base">
                                        <p:cTn id="8" dur="500" fill="hold"/>
                                        <p:tgtEl>
                                          <p:spTgt spid="4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22"/>
                                        </p:tgtEl>
                                        <p:attrNameLst>
                                          <p:attrName>style.visibility</p:attrName>
                                        </p:attrNameLst>
                                      </p:cBhvr>
                                      <p:to>
                                        <p:strVal val="visible"/>
                                      </p:to>
                                    </p:set>
                                    <p:anim calcmode="lin" valueType="num">
                                      <p:cBhvr additive="base">
                                        <p:cTn id="12" dur="500" fill="hold"/>
                                        <p:tgtEl>
                                          <p:spTgt spid="122"/>
                                        </p:tgtEl>
                                        <p:attrNameLst>
                                          <p:attrName>ppt_x</p:attrName>
                                        </p:attrNameLst>
                                      </p:cBhvr>
                                      <p:tavLst>
                                        <p:tav tm="0">
                                          <p:val>
                                            <p:strVal val="#ppt_x"/>
                                          </p:val>
                                        </p:tav>
                                        <p:tav tm="100000">
                                          <p:val>
                                            <p:strVal val="#ppt_x"/>
                                          </p:val>
                                        </p:tav>
                                      </p:tavLst>
                                    </p:anim>
                                    <p:anim calcmode="lin" valueType="num">
                                      <p:cBhvr additive="base">
                                        <p:cTn id="13" dur="500" fill="hold"/>
                                        <p:tgtEl>
                                          <p:spTgt spid="122"/>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143"/>
                                        </p:tgtEl>
                                        <p:attrNameLst>
                                          <p:attrName>style.visibility</p:attrName>
                                        </p:attrNameLst>
                                      </p:cBhvr>
                                      <p:to>
                                        <p:strVal val="visible"/>
                                      </p:to>
                                    </p:set>
                                    <p:anim calcmode="lin" valueType="num">
                                      <p:cBhvr additive="base">
                                        <p:cTn id="16" dur="500" fill="hold"/>
                                        <p:tgtEl>
                                          <p:spTgt spid="143"/>
                                        </p:tgtEl>
                                        <p:attrNameLst>
                                          <p:attrName>ppt_x</p:attrName>
                                        </p:attrNameLst>
                                      </p:cBhvr>
                                      <p:tavLst>
                                        <p:tav tm="0">
                                          <p:val>
                                            <p:strVal val="#ppt_x"/>
                                          </p:val>
                                        </p:tav>
                                        <p:tav tm="100000">
                                          <p:val>
                                            <p:strVal val="#ppt_x"/>
                                          </p:val>
                                        </p:tav>
                                      </p:tavLst>
                                    </p:anim>
                                    <p:anim calcmode="lin" valueType="num">
                                      <p:cBhvr additive="base">
                                        <p:cTn id="17" dur="500" fill="hold"/>
                                        <p:tgtEl>
                                          <p:spTgt spid="14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10" presetClass="entr" presetSubtype="0" fill="hold" grpId="0" nodeType="afterEffect">
                                  <p:stCondLst>
                                    <p:cond delay="0"/>
                                  </p:stCondLst>
                                  <p:iterate type="lt">
                                    <p:tmPct val="10000"/>
                                  </p:iterate>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 grpId="0" animBg="1"/>
      <p:bldP spid="143" grpId="0" animBg="1"/>
      <p:bldP spid="40" grpId="0" animBg="1"/>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 name="圆角矩形 126"/>
          <p:cNvSpPr/>
          <p:nvPr/>
        </p:nvSpPr>
        <p:spPr>
          <a:xfrm>
            <a:off x="7581726" y="3438403"/>
            <a:ext cx="2357369" cy="422541"/>
          </a:xfrm>
          <a:prstGeom prst="roundRect">
            <a:avLst>
              <a:gd name="adj" fmla="val 50000"/>
            </a:avLst>
          </a:prstGeom>
          <a:gradFill>
            <a:gsLst>
              <a:gs pos="0">
                <a:schemeClr val="bg1"/>
              </a:gs>
              <a:gs pos="100000">
                <a:schemeClr val="bg1">
                  <a:lumMod val="95000"/>
                </a:schemeClr>
              </a:gs>
            </a:gsLst>
            <a:lin ang="2700000" scaled="1"/>
          </a:gradFill>
          <a:ln w="0">
            <a:solidFill>
              <a:schemeClr val="bg1"/>
            </a:solidFill>
          </a:ln>
          <a:effectLst>
            <a:outerShdw blurRad="292100" dist="381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200" dirty="0">
                <a:solidFill>
                  <a:schemeClr val="tx1">
                    <a:lumMod val="65000"/>
                    <a:lumOff val="35000"/>
                  </a:schemeClr>
                </a:solidFill>
                <a:sym typeface="+mn-lt"/>
              </a:rPr>
              <a:t>2.3  </a:t>
            </a:r>
            <a:r>
              <a:rPr lang="zh-CN" altLang="en-US" sz="2200" dirty="0">
                <a:solidFill>
                  <a:schemeClr val="tx1">
                    <a:lumMod val="65000"/>
                    <a:lumOff val="35000"/>
                  </a:schemeClr>
                </a:solidFill>
                <a:sym typeface="+mn-lt"/>
              </a:rPr>
              <a:t>言语篇</a:t>
            </a:r>
          </a:p>
        </p:txBody>
      </p:sp>
      <p:sp>
        <p:nvSpPr>
          <p:cNvPr id="122" name="圆角矩形 121"/>
          <p:cNvSpPr/>
          <p:nvPr/>
        </p:nvSpPr>
        <p:spPr>
          <a:xfrm>
            <a:off x="1936988" y="3438403"/>
            <a:ext cx="2357369" cy="422541"/>
          </a:xfrm>
          <a:prstGeom prst="roundRect">
            <a:avLst>
              <a:gd name="adj" fmla="val 50000"/>
            </a:avLst>
          </a:prstGeom>
          <a:gradFill>
            <a:gsLst>
              <a:gs pos="0">
                <a:schemeClr val="bg1"/>
              </a:gs>
              <a:gs pos="100000">
                <a:schemeClr val="bg1">
                  <a:lumMod val="95000"/>
                </a:schemeClr>
              </a:gs>
            </a:gsLst>
            <a:lin ang="2700000" scaled="1"/>
          </a:gradFill>
          <a:ln w="0">
            <a:solidFill>
              <a:schemeClr val="bg1"/>
            </a:solidFill>
          </a:ln>
          <a:effectLst>
            <a:outerShdw blurRad="292100" dist="381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200" dirty="0">
                <a:solidFill>
                  <a:schemeClr val="tx1">
                    <a:lumMod val="65000"/>
                    <a:lumOff val="35000"/>
                  </a:schemeClr>
                </a:solidFill>
                <a:sym typeface="+mn-lt"/>
              </a:rPr>
              <a:t>2.1  </a:t>
            </a:r>
            <a:r>
              <a:rPr lang="zh-CN" altLang="en-US" sz="2200" dirty="0">
                <a:solidFill>
                  <a:schemeClr val="tx1">
                    <a:lumMod val="65000"/>
                    <a:lumOff val="35000"/>
                  </a:schemeClr>
                </a:solidFill>
                <a:sym typeface="+mn-lt"/>
              </a:rPr>
              <a:t>仪表篇</a:t>
            </a:r>
          </a:p>
        </p:txBody>
      </p:sp>
      <p:sp>
        <p:nvSpPr>
          <p:cNvPr id="143" name="圆角矩形 142"/>
          <p:cNvSpPr/>
          <p:nvPr/>
        </p:nvSpPr>
        <p:spPr>
          <a:xfrm>
            <a:off x="4759357" y="3438402"/>
            <a:ext cx="2357369" cy="422541"/>
          </a:xfrm>
          <a:prstGeom prst="roundRect">
            <a:avLst>
              <a:gd name="adj" fmla="val 50000"/>
            </a:avLst>
          </a:prstGeom>
          <a:gradFill>
            <a:gsLst>
              <a:gs pos="0">
                <a:schemeClr val="bg1"/>
              </a:gs>
              <a:gs pos="100000">
                <a:schemeClr val="bg1">
                  <a:lumMod val="95000"/>
                </a:schemeClr>
              </a:gs>
            </a:gsLst>
            <a:lin ang="2700000" scaled="1"/>
          </a:gradFill>
          <a:ln w="0">
            <a:solidFill>
              <a:schemeClr val="bg1"/>
            </a:solidFill>
          </a:ln>
          <a:effectLst>
            <a:outerShdw blurRad="292100" dist="381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200" dirty="0">
                <a:solidFill>
                  <a:schemeClr val="tx1">
                    <a:lumMod val="65000"/>
                    <a:lumOff val="35000"/>
                  </a:schemeClr>
                </a:solidFill>
                <a:sym typeface="+mn-lt"/>
              </a:rPr>
              <a:t>2.2  </a:t>
            </a:r>
            <a:r>
              <a:rPr lang="zh-CN" altLang="en-US" sz="2200" dirty="0">
                <a:solidFill>
                  <a:schemeClr val="tx1">
                    <a:lumMod val="65000"/>
                    <a:lumOff val="35000"/>
                  </a:schemeClr>
                </a:solidFill>
                <a:sym typeface="+mn-lt"/>
              </a:rPr>
              <a:t>行为篇</a:t>
            </a:r>
          </a:p>
        </p:txBody>
      </p:sp>
      <p:sp>
        <p:nvSpPr>
          <p:cNvPr id="40" name="圆角矩形 39"/>
          <p:cNvSpPr/>
          <p:nvPr/>
        </p:nvSpPr>
        <p:spPr>
          <a:xfrm>
            <a:off x="3273632" y="1820374"/>
            <a:ext cx="5644738" cy="758878"/>
          </a:xfrm>
          <a:prstGeom prst="roundRect">
            <a:avLst>
              <a:gd name="adj" fmla="val 50000"/>
            </a:avLst>
          </a:prstGeom>
          <a:gradFill>
            <a:gsLst>
              <a:gs pos="0">
                <a:schemeClr val="bg1"/>
              </a:gs>
              <a:gs pos="100000">
                <a:schemeClr val="bg1">
                  <a:lumMod val="95000"/>
                </a:schemeClr>
              </a:gs>
            </a:gsLst>
            <a:lin ang="2700000" scaled="1"/>
          </a:gradFill>
          <a:ln w="0">
            <a:solidFill>
              <a:schemeClr val="bg1"/>
            </a:solidFill>
          </a:ln>
          <a:effectLst>
            <a:outerShdw blurRad="292100" dist="381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dirty="0">
                <a:solidFill>
                  <a:schemeClr val="tx1">
                    <a:lumMod val="65000"/>
                    <a:lumOff val="35000"/>
                  </a:schemeClr>
                </a:solidFill>
                <a:sym typeface="+mn-lt"/>
              </a:rPr>
              <a:t>二</a:t>
            </a:r>
            <a:r>
              <a:rPr lang="en-US" altLang="zh-CN" sz="3200" dirty="0">
                <a:solidFill>
                  <a:schemeClr val="tx1">
                    <a:lumMod val="65000"/>
                    <a:lumOff val="35000"/>
                  </a:schemeClr>
                </a:solidFill>
                <a:sym typeface="+mn-lt"/>
              </a:rPr>
              <a:t>.  </a:t>
            </a:r>
            <a:r>
              <a:rPr lang="zh-CN" altLang="en-US" sz="3200" dirty="0">
                <a:solidFill>
                  <a:schemeClr val="tx1">
                    <a:lumMod val="65000"/>
                    <a:lumOff val="35000"/>
                  </a:schemeClr>
                </a:solidFill>
                <a:sym typeface="+mn-lt"/>
              </a:rPr>
              <a:t>基本礼仪常识</a:t>
            </a:r>
          </a:p>
        </p:txBody>
      </p:sp>
    </p:spTree>
  </p:cSld>
  <p:clrMapOvr>
    <a:masterClrMapping/>
  </p:clrMapOvr>
  <p:transition spd="slow" advTm="2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additive="base">
                                        <p:cTn id="7" dur="500" fill="hold"/>
                                        <p:tgtEl>
                                          <p:spTgt spid="40"/>
                                        </p:tgtEl>
                                        <p:attrNameLst>
                                          <p:attrName>ppt_x</p:attrName>
                                        </p:attrNameLst>
                                      </p:cBhvr>
                                      <p:tavLst>
                                        <p:tav tm="0">
                                          <p:val>
                                            <p:strVal val="#ppt_x"/>
                                          </p:val>
                                        </p:tav>
                                        <p:tav tm="100000">
                                          <p:val>
                                            <p:strVal val="#ppt_x"/>
                                          </p:val>
                                        </p:tav>
                                      </p:tavLst>
                                    </p:anim>
                                    <p:anim calcmode="lin" valueType="num">
                                      <p:cBhvr additive="base">
                                        <p:cTn id="8" dur="500" fill="hold"/>
                                        <p:tgtEl>
                                          <p:spTgt spid="40"/>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127"/>
                                        </p:tgtEl>
                                        <p:attrNameLst>
                                          <p:attrName>style.visibility</p:attrName>
                                        </p:attrNameLst>
                                      </p:cBhvr>
                                      <p:to>
                                        <p:strVal val="visible"/>
                                      </p:to>
                                    </p:set>
                                    <p:anim calcmode="lin" valueType="num">
                                      <p:cBhvr additive="base">
                                        <p:cTn id="12" dur="500" fill="hold"/>
                                        <p:tgtEl>
                                          <p:spTgt spid="127"/>
                                        </p:tgtEl>
                                        <p:attrNameLst>
                                          <p:attrName>ppt_x</p:attrName>
                                        </p:attrNameLst>
                                      </p:cBhvr>
                                      <p:tavLst>
                                        <p:tav tm="0">
                                          <p:val>
                                            <p:strVal val="1+#ppt_w/2"/>
                                          </p:val>
                                        </p:tav>
                                        <p:tav tm="100000">
                                          <p:val>
                                            <p:strVal val="#ppt_x"/>
                                          </p:val>
                                        </p:tav>
                                      </p:tavLst>
                                    </p:anim>
                                    <p:anim calcmode="lin" valueType="num">
                                      <p:cBhvr additive="base">
                                        <p:cTn id="13" dur="500" fill="hold"/>
                                        <p:tgtEl>
                                          <p:spTgt spid="127"/>
                                        </p:tgtEl>
                                        <p:attrNameLst>
                                          <p:attrName>ppt_y</p:attrName>
                                        </p:attrNameLst>
                                      </p:cBhvr>
                                      <p:tavLst>
                                        <p:tav tm="0">
                                          <p:val>
                                            <p:strVal val="#ppt_y"/>
                                          </p:val>
                                        </p:tav>
                                        <p:tav tm="100000">
                                          <p:val>
                                            <p:strVal val="#ppt_y"/>
                                          </p:val>
                                        </p:tav>
                                      </p:tavLst>
                                    </p:anim>
                                  </p:childTnLst>
                                </p:cTn>
                              </p:par>
                              <p:par>
                                <p:cTn id="14" presetID="2" presetClass="entr" presetSubtype="2" fill="hold" grpId="0" nodeType="withEffect">
                                  <p:stCondLst>
                                    <p:cond delay="0"/>
                                  </p:stCondLst>
                                  <p:childTnLst>
                                    <p:set>
                                      <p:cBhvr>
                                        <p:cTn id="15" dur="1" fill="hold">
                                          <p:stCondLst>
                                            <p:cond delay="0"/>
                                          </p:stCondLst>
                                        </p:cTn>
                                        <p:tgtEl>
                                          <p:spTgt spid="122"/>
                                        </p:tgtEl>
                                        <p:attrNameLst>
                                          <p:attrName>style.visibility</p:attrName>
                                        </p:attrNameLst>
                                      </p:cBhvr>
                                      <p:to>
                                        <p:strVal val="visible"/>
                                      </p:to>
                                    </p:set>
                                    <p:anim calcmode="lin" valueType="num">
                                      <p:cBhvr additive="base">
                                        <p:cTn id="16" dur="500" fill="hold"/>
                                        <p:tgtEl>
                                          <p:spTgt spid="122"/>
                                        </p:tgtEl>
                                        <p:attrNameLst>
                                          <p:attrName>ppt_x</p:attrName>
                                        </p:attrNameLst>
                                      </p:cBhvr>
                                      <p:tavLst>
                                        <p:tav tm="0">
                                          <p:val>
                                            <p:strVal val="1+#ppt_w/2"/>
                                          </p:val>
                                        </p:tav>
                                        <p:tav tm="100000">
                                          <p:val>
                                            <p:strVal val="#ppt_x"/>
                                          </p:val>
                                        </p:tav>
                                      </p:tavLst>
                                    </p:anim>
                                    <p:anim calcmode="lin" valueType="num">
                                      <p:cBhvr additive="base">
                                        <p:cTn id="17" dur="500" fill="hold"/>
                                        <p:tgtEl>
                                          <p:spTgt spid="122"/>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143"/>
                                        </p:tgtEl>
                                        <p:attrNameLst>
                                          <p:attrName>style.visibility</p:attrName>
                                        </p:attrNameLst>
                                      </p:cBhvr>
                                      <p:to>
                                        <p:strVal val="visible"/>
                                      </p:to>
                                    </p:set>
                                    <p:anim calcmode="lin" valueType="num">
                                      <p:cBhvr additive="base">
                                        <p:cTn id="20" dur="500" fill="hold"/>
                                        <p:tgtEl>
                                          <p:spTgt spid="143"/>
                                        </p:tgtEl>
                                        <p:attrNameLst>
                                          <p:attrName>ppt_x</p:attrName>
                                        </p:attrNameLst>
                                      </p:cBhvr>
                                      <p:tavLst>
                                        <p:tav tm="0">
                                          <p:val>
                                            <p:strVal val="1+#ppt_w/2"/>
                                          </p:val>
                                        </p:tav>
                                        <p:tav tm="100000">
                                          <p:val>
                                            <p:strVal val="#ppt_x"/>
                                          </p:val>
                                        </p:tav>
                                      </p:tavLst>
                                    </p:anim>
                                    <p:anim calcmode="lin" valueType="num">
                                      <p:cBhvr additive="base">
                                        <p:cTn id="21" dur="500" fill="hold"/>
                                        <p:tgtEl>
                                          <p:spTgt spid="14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122" grpId="0" animBg="1"/>
      <p:bldP spid="143" grpId="0" animBg="1"/>
      <p:bldP spid="40"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圆角矩形 40"/>
          <p:cNvSpPr/>
          <p:nvPr/>
        </p:nvSpPr>
        <p:spPr>
          <a:xfrm>
            <a:off x="3660352" y="375661"/>
            <a:ext cx="4871297" cy="402844"/>
          </a:xfrm>
          <a:prstGeom prst="roundRect">
            <a:avLst>
              <a:gd name="adj" fmla="val 50000"/>
            </a:avLst>
          </a:prstGeom>
          <a:gradFill>
            <a:gsLst>
              <a:gs pos="0">
                <a:srgbClr val="067FC9"/>
              </a:gs>
              <a:gs pos="100000">
                <a:srgbClr val="00B2CA"/>
              </a:gs>
            </a:gsLst>
            <a:lin ang="27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0" fontAlgn="base" hangingPunct="0">
              <a:spcBef>
                <a:spcPct val="0"/>
              </a:spcBef>
              <a:spcAft>
                <a:spcPct val="0"/>
              </a:spcAft>
            </a:pPr>
            <a:r>
              <a:rPr lang="en-US" altLang="zh-CN" sz="2000" dirty="0">
                <a:solidFill>
                  <a:schemeClr val="bg1"/>
                </a:solidFill>
                <a:latin typeface="+mj-ea"/>
                <a:cs typeface="Times New Roman" panose="02020603050405020304" pitchFamily="18" charset="0"/>
              </a:rPr>
              <a:t>5.1  </a:t>
            </a:r>
            <a:r>
              <a:rPr lang="zh-CN" altLang="en-US" sz="2000" dirty="0">
                <a:solidFill>
                  <a:schemeClr val="bg1"/>
                </a:solidFill>
                <a:latin typeface="+mj-ea"/>
                <a:cs typeface="Times New Roman" panose="02020603050405020304" pitchFamily="18" charset="0"/>
              </a:rPr>
              <a:t>五类礼仪表达的情意</a:t>
            </a:r>
          </a:p>
        </p:txBody>
      </p:sp>
      <p:grpSp>
        <p:nvGrpSpPr>
          <p:cNvPr id="2" name="组合 1"/>
          <p:cNvGrpSpPr/>
          <p:nvPr/>
        </p:nvGrpSpPr>
        <p:grpSpPr>
          <a:xfrm>
            <a:off x="1351505" y="1394673"/>
            <a:ext cx="2294220" cy="425620"/>
            <a:chOff x="1351505" y="1394673"/>
            <a:chExt cx="2294220" cy="425620"/>
          </a:xfrm>
        </p:grpSpPr>
        <p:sp>
          <p:nvSpPr>
            <p:cNvPr id="50" name="圆角矩形 49"/>
            <p:cNvSpPr/>
            <p:nvPr/>
          </p:nvSpPr>
          <p:spPr>
            <a:xfrm>
              <a:off x="1351505" y="1394673"/>
              <a:ext cx="2294220" cy="425620"/>
            </a:xfrm>
            <a:prstGeom prst="roundRect">
              <a:avLst>
                <a:gd name="adj" fmla="val 50000"/>
              </a:avLst>
            </a:prstGeom>
            <a:gradFill>
              <a:gsLst>
                <a:gs pos="0">
                  <a:srgbClr val="067FC9"/>
                </a:gs>
                <a:gs pos="100000">
                  <a:srgbClr val="00B2CA"/>
                </a:gs>
              </a:gsLst>
              <a:lin ang="27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dirty="0">
                <a:solidFill>
                  <a:schemeClr val="bg1"/>
                </a:solidFill>
                <a:cs typeface="+mn-ea"/>
                <a:sym typeface="+mn-lt"/>
              </a:endParaRPr>
            </a:p>
          </p:txBody>
        </p:sp>
        <p:sp>
          <p:nvSpPr>
            <p:cNvPr id="51" name="文本框 50"/>
            <p:cNvSpPr txBox="1"/>
            <p:nvPr/>
          </p:nvSpPr>
          <p:spPr>
            <a:xfrm>
              <a:off x="1830388" y="1401160"/>
              <a:ext cx="1720334" cy="400110"/>
            </a:xfrm>
            <a:prstGeom prst="rect">
              <a:avLst/>
            </a:prstGeom>
            <a:noFill/>
          </p:spPr>
          <p:txBody>
            <a:bodyPr wrap="square" rtlCol="0">
              <a:spAutoFit/>
            </a:bodyPr>
            <a:lstStyle/>
            <a:p>
              <a:pPr latinLnBrk="1"/>
              <a:r>
                <a:rPr lang="zh-CN" altLang="en-US" sz="2000" dirty="0">
                  <a:solidFill>
                    <a:schemeClr val="bg1"/>
                  </a:solidFill>
                  <a:cs typeface="+mn-ea"/>
                  <a:sym typeface="+mn-lt"/>
                </a:rPr>
                <a:t>五类礼仪</a:t>
              </a:r>
              <a:endParaRPr lang="zh-CN" altLang="zh-CN" sz="2000" dirty="0">
                <a:solidFill>
                  <a:schemeClr val="bg1"/>
                </a:solidFill>
                <a:cs typeface="+mn-ea"/>
                <a:sym typeface="+mn-lt"/>
              </a:endParaRPr>
            </a:p>
          </p:txBody>
        </p:sp>
      </p:grpSp>
      <p:grpSp>
        <p:nvGrpSpPr>
          <p:cNvPr id="3" name="组合 2"/>
          <p:cNvGrpSpPr/>
          <p:nvPr/>
        </p:nvGrpSpPr>
        <p:grpSpPr>
          <a:xfrm>
            <a:off x="1529613" y="2099062"/>
            <a:ext cx="9581409" cy="2816423"/>
            <a:chOff x="1529613" y="2099062"/>
            <a:chExt cx="9581409" cy="2816423"/>
          </a:xfrm>
        </p:grpSpPr>
        <p:cxnSp>
          <p:nvCxnSpPr>
            <p:cNvPr id="42" name="直接连接符 41"/>
            <p:cNvCxnSpPr/>
            <p:nvPr/>
          </p:nvCxnSpPr>
          <p:spPr>
            <a:xfrm>
              <a:off x="1941921" y="2305884"/>
              <a:ext cx="465698" cy="0"/>
            </a:xfrm>
            <a:prstGeom prst="line">
              <a:avLst/>
            </a:prstGeom>
            <a:ln>
              <a:solidFill>
                <a:srgbClr val="00A1D8"/>
              </a:solidFill>
              <a:tailEnd type="oval" w="lg" len="lg"/>
            </a:ln>
          </p:spPr>
          <p:style>
            <a:lnRef idx="1">
              <a:schemeClr val="accent1"/>
            </a:lnRef>
            <a:fillRef idx="0">
              <a:schemeClr val="accent1"/>
            </a:fillRef>
            <a:effectRef idx="0">
              <a:schemeClr val="accent1"/>
            </a:effectRef>
            <a:fontRef idx="minor">
              <a:schemeClr val="tx1"/>
            </a:fontRef>
          </p:style>
        </p:cxnSp>
        <p:sp>
          <p:nvSpPr>
            <p:cNvPr id="43" name="矩形 42"/>
            <p:cNvSpPr/>
            <p:nvPr/>
          </p:nvSpPr>
          <p:spPr>
            <a:xfrm>
              <a:off x="2614275" y="2100397"/>
              <a:ext cx="8496747" cy="452432"/>
            </a:xfrm>
            <a:prstGeom prst="rect">
              <a:avLst/>
            </a:prstGeom>
          </p:spPr>
          <p:txBody>
            <a:bodyPr wrap="square">
              <a:spAutoFit/>
            </a:bodyPr>
            <a:lstStyle/>
            <a:p>
              <a:pPr>
                <a:lnSpc>
                  <a:spcPct val="130000"/>
                </a:lnSpc>
              </a:pPr>
              <a:r>
                <a:rPr lang="zh-CN" altLang="zh-CN" sz="1800" dirty="0"/>
                <a:t>“见面”握手：说声“您好</a:t>
              </a:r>
              <a:r>
                <a:rPr lang="en-US" altLang="zh-CN" sz="1800" dirty="0"/>
                <a:t>!</a:t>
              </a:r>
              <a:r>
                <a:rPr lang="zh-CN" altLang="zh-CN" sz="1800" dirty="0"/>
                <a:t>”、“好久不见”等，表示欢迎、问候、友好的意思</a:t>
              </a:r>
              <a:r>
                <a:rPr lang="en-US" altLang="zh-CN" sz="1800" dirty="0"/>
                <a:t>;</a:t>
              </a:r>
              <a:endParaRPr lang="zh-CN" altLang="en-US" sz="1800" dirty="0">
                <a:solidFill>
                  <a:schemeClr val="tx1">
                    <a:lumMod val="85000"/>
                    <a:lumOff val="15000"/>
                  </a:schemeClr>
                </a:solidFill>
              </a:endParaRPr>
            </a:p>
          </p:txBody>
        </p:sp>
        <p:sp>
          <p:nvSpPr>
            <p:cNvPr id="48" name="椭圆 47"/>
            <p:cNvSpPr/>
            <p:nvPr/>
          </p:nvSpPr>
          <p:spPr>
            <a:xfrm>
              <a:off x="1529613" y="2099062"/>
              <a:ext cx="413642" cy="413642"/>
            </a:xfrm>
            <a:prstGeom prst="ellipse">
              <a:avLst/>
            </a:prstGeom>
            <a:solidFill>
              <a:srgbClr val="059BCA"/>
            </a:solidFill>
            <a:ln w="5715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zh-CN" sz="1600" dirty="0">
                  <a:latin typeface="微软雅黑" panose="020B0503020204020204" pitchFamily="34" charset="-122"/>
                  <a:ea typeface="微软雅黑" panose="020B0503020204020204" pitchFamily="34" charset="-122"/>
                </a:rPr>
                <a:t>(1)</a:t>
              </a:r>
              <a:endParaRPr lang="zh-CN" altLang="en-US" sz="1600" dirty="0">
                <a:latin typeface="微软雅黑" panose="020B0503020204020204" pitchFamily="34" charset="-122"/>
                <a:ea typeface="微软雅黑" panose="020B0503020204020204" pitchFamily="34" charset="-122"/>
              </a:endParaRPr>
            </a:p>
          </p:txBody>
        </p:sp>
        <p:cxnSp>
          <p:nvCxnSpPr>
            <p:cNvPr id="56" name="直接连接符 55"/>
            <p:cNvCxnSpPr/>
            <p:nvPr/>
          </p:nvCxnSpPr>
          <p:spPr>
            <a:xfrm>
              <a:off x="1941921" y="2904424"/>
              <a:ext cx="465698" cy="0"/>
            </a:xfrm>
            <a:prstGeom prst="line">
              <a:avLst/>
            </a:prstGeom>
            <a:ln>
              <a:solidFill>
                <a:srgbClr val="00A1D8"/>
              </a:solidFill>
              <a:tailEnd type="oval" w="lg" len="lg"/>
            </a:ln>
          </p:spPr>
          <p:style>
            <a:lnRef idx="1">
              <a:schemeClr val="accent1"/>
            </a:lnRef>
            <a:fillRef idx="0">
              <a:schemeClr val="accent1"/>
            </a:fillRef>
            <a:effectRef idx="0">
              <a:schemeClr val="accent1"/>
            </a:effectRef>
            <a:fontRef idx="minor">
              <a:schemeClr val="tx1"/>
            </a:fontRef>
          </p:style>
        </p:cxnSp>
        <p:sp>
          <p:nvSpPr>
            <p:cNvPr id="57" name="矩形 56"/>
            <p:cNvSpPr/>
            <p:nvPr/>
          </p:nvSpPr>
          <p:spPr>
            <a:xfrm>
              <a:off x="2614275" y="2645957"/>
              <a:ext cx="8496747" cy="452432"/>
            </a:xfrm>
            <a:prstGeom prst="rect">
              <a:avLst/>
            </a:prstGeom>
          </p:spPr>
          <p:txBody>
            <a:bodyPr wrap="square">
              <a:spAutoFit/>
            </a:bodyPr>
            <a:lstStyle/>
            <a:p>
              <a:pPr>
                <a:lnSpc>
                  <a:spcPct val="130000"/>
                </a:lnSpc>
              </a:pPr>
              <a:r>
                <a:rPr lang="zh-CN" altLang="zh-CN" sz="1800" dirty="0"/>
                <a:t>“分别”握手：说声“再见</a:t>
              </a:r>
              <a:r>
                <a:rPr lang="en-US" altLang="zh-CN" sz="1800" dirty="0"/>
                <a:t>!</a:t>
              </a:r>
              <a:r>
                <a:rPr lang="zh-CN" altLang="zh-CN" sz="1800" dirty="0"/>
                <a:t>”等，表示依依惜别、亲切的意思</a:t>
              </a:r>
              <a:endParaRPr lang="zh-CN" altLang="en-US" sz="1800" dirty="0">
                <a:solidFill>
                  <a:schemeClr val="tx1">
                    <a:lumMod val="85000"/>
                    <a:lumOff val="15000"/>
                  </a:schemeClr>
                </a:solidFill>
              </a:endParaRPr>
            </a:p>
          </p:txBody>
        </p:sp>
        <p:sp>
          <p:nvSpPr>
            <p:cNvPr id="58" name="椭圆 57"/>
            <p:cNvSpPr/>
            <p:nvPr/>
          </p:nvSpPr>
          <p:spPr>
            <a:xfrm>
              <a:off x="1529613" y="2697602"/>
              <a:ext cx="413642" cy="413642"/>
            </a:xfrm>
            <a:prstGeom prst="ellipse">
              <a:avLst/>
            </a:prstGeom>
            <a:solidFill>
              <a:srgbClr val="059BCA"/>
            </a:solidFill>
            <a:ln w="5715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zh-CN" sz="1600" dirty="0">
                  <a:latin typeface="微软雅黑" panose="020B0503020204020204" pitchFamily="34" charset="-122"/>
                  <a:ea typeface="微软雅黑" panose="020B0503020204020204" pitchFamily="34" charset="-122"/>
                </a:rPr>
                <a:t>(2)</a:t>
              </a:r>
              <a:endParaRPr lang="zh-CN" altLang="en-US" sz="1600" dirty="0">
                <a:latin typeface="微软雅黑" panose="020B0503020204020204" pitchFamily="34" charset="-122"/>
                <a:ea typeface="微软雅黑" panose="020B0503020204020204" pitchFamily="34" charset="-122"/>
              </a:endParaRPr>
            </a:p>
          </p:txBody>
        </p:sp>
        <p:cxnSp>
          <p:nvCxnSpPr>
            <p:cNvPr id="60" name="直接连接符 59"/>
            <p:cNvCxnSpPr/>
            <p:nvPr/>
          </p:nvCxnSpPr>
          <p:spPr>
            <a:xfrm>
              <a:off x="1941921" y="3502964"/>
              <a:ext cx="465698" cy="0"/>
            </a:xfrm>
            <a:prstGeom prst="line">
              <a:avLst/>
            </a:prstGeom>
            <a:ln>
              <a:solidFill>
                <a:srgbClr val="00A1D8"/>
              </a:solidFill>
              <a:tailEnd type="oval" w="lg" len="lg"/>
            </a:ln>
          </p:spPr>
          <p:style>
            <a:lnRef idx="1">
              <a:schemeClr val="accent1"/>
            </a:lnRef>
            <a:fillRef idx="0">
              <a:schemeClr val="accent1"/>
            </a:fillRef>
            <a:effectRef idx="0">
              <a:schemeClr val="accent1"/>
            </a:effectRef>
            <a:fontRef idx="minor">
              <a:schemeClr val="tx1"/>
            </a:fontRef>
          </p:style>
        </p:cxnSp>
        <p:sp>
          <p:nvSpPr>
            <p:cNvPr id="61" name="矩形 60"/>
            <p:cNvSpPr/>
            <p:nvPr/>
          </p:nvSpPr>
          <p:spPr>
            <a:xfrm>
              <a:off x="2614275" y="3191517"/>
              <a:ext cx="8496747" cy="452432"/>
            </a:xfrm>
            <a:prstGeom prst="rect">
              <a:avLst/>
            </a:prstGeom>
          </p:spPr>
          <p:txBody>
            <a:bodyPr wrap="square">
              <a:spAutoFit/>
            </a:bodyPr>
            <a:lstStyle/>
            <a:p>
              <a:pPr>
                <a:lnSpc>
                  <a:spcPct val="130000"/>
                </a:lnSpc>
              </a:pPr>
              <a:r>
                <a:rPr lang="zh-CN" altLang="zh-CN" sz="1800" dirty="0"/>
                <a:t>“祝贺”握手：说声“祝贺您</a:t>
              </a:r>
              <a:r>
                <a:rPr lang="en-US" altLang="zh-CN" sz="1800" dirty="0"/>
                <a:t>!</a:t>
              </a:r>
              <a:r>
                <a:rPr lang="zh-CN" altLang="zh-CN" sz="1800" dirty="0"/>
                <a:t>”、“恭喜您</a:t>
              </a:r>
              <a:r>
                <a:rPr lang="en-US" altLang="zh-CN" sz="1800" dirty="0"/>
                <a:t>!</a:t>
              </a:r>
              <a:r>
                <a:rPr lang="zh-CN" altLang="zh-CN" sz="1800" dirty="0"/>
                <a:t>”等，表示诚恳的意思</a:t>
              </a:r>
              <a:endParaRPr lang="zh-CN" altLang="en-US" sz="1800" dirty="0">
                <a:solidFill>
                  <a:schemeClr val="tx1">
                    <a:lumMod val="85000"/>
                    <a:lumOff val="15000"/>
                  </a:schemeClr>
                </a:solidFill>
              </a:endParaRPr>
            </a:p>
          </p:txBody>
        </p:sp>
        <p:sp>
          <p:nvSpPr>
            <p:cNvPr id="62" name="椭圆 61"/>
            <p:cNvSpPr/>
            <p:nvPr/>
          </p:nvSpPr>
          <p:spPr>
            <a:xfrm>
              <a:off x="1529613" y="3296142"/>
              <a:ext cx="413642" cy="413642"/>
            </a:xfrm>
            <a:prstGeom prst="ellipse">
              <a:avLst/>
            </a:prstGeom>
            <a:solidFill>
              <a:srgbClr val="059BCA"/>
            </a:solidFill>
            <a:ln w="5715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zh-CN" sz="1600" dirty="0">
                  <a:latin typeface="微软雅黑" panose="020B0503020204020204" pitchFamily="34" charset="-122"/>
                  <a:ea typeface="微软雅黑" panose="020B0503020204020204" pitchFamily="34" charset="-122"/>
                </a:rPr>
                <a:t>(3)</a:t>
              </a:r>
              <a:endParaRPr lang="zh-CN" altLang="en-US" sz="1600" dirty="0">
                <a:latin typeface="微软雅黑" panose="020B0503020204020204" pitchFamily="34" charset="-122"/>
                <a:ea typeface="微软雅黑" panose="020B0503020204020204" pitchFamily="34" charset="-122"/>
              </a:endParaRPr>
            </a:p>
          </p:txBody>
        </p:sp>
        <p:cxnSp>
          <p:nvCxnSpPr>
            <p:cNvPr id="64" name="直接连接符 63"/>
            <p:cNvCxnSpPr/>
            <p:nvPr/>
          </p:nvCxnSpPr>
          <p:spPr>
            <a:xfrm>
              <a:off x="1941921" y="4101504"/>
              <a:ext cx="465698" cy="0"/>
            </a:xfrm>
            <a:prstGeom prst="line">
              <a:avLst/>
            </a:prstGeom>
            <a:ln>
              <a:solidFill>
                <a:srgbClr val="00A1D8"/>
              </a:solidFill>
              <a:tailEnd type="oval" w="lg" len="lg"/>
            </a:ln>
          </p:spPr>
          <p:style>
            <a:lnRef idx="1">
              <a:schemeClr val="accent1"/>
            </a:lnRef>
            <a:fillRef idx="0">
              <a:schemeClr val="accent1"/>
            </a:fillRef>
            <a:effectRef idx="0">
              <a:schemeClr val="accent1"/>
            </a:effectRef>
            <a:fontRef idx="minor">
              <a:schemeClr val="tx1"/>
            </a:fontRef>
          </p:style>
        </p:cxnSp>
        <p:sp>
          <p:nvSpPr>
            <p:cNvPr id="65" name="矩形 64"/>
            <p:cNvSpPr/>
            <p:nvPr/>
          </p:nvSpPr>
          <p:spPr>
            <a:xfrm>
              <a:off x="2614275" y="3737077"/>
              <a:ext cx="8496747" cy="812530"/>
            </a:xfrm>
            <a:prstGeom prst="rect">
              <a:avLst/>
            </a:prstGeom>
          </p:spPr>
          <p:txBody>
            <a:bodyPr wrap="square">
              <a:spAutoFit/>
            </a:bodyPr>
            <a:lstStyle/>
            <a:p>
              <a:pPr>
                <a:lnSpc>
                  <a:spcPct val="130000"/>
                </a:lnSpc>
              </a:pPr>
              <a:r>
                <a:rPr lang="zh-CN" altLang="zh-CN" sz="1800" dirty="0"/>
                <a:t>“慰问”握手：说声“辛苦</a:t>
              </a:r>
              <a:r>
                <a:rPr lang="en-US" altLang="zh-CN" sz="1800" dirty="0"/>
                <a:t>!</a:t>
              </a:r>
              <a:r>
                <a:rPr lang="zh-CN" altLang="zh-CN" sz="1800" dirty="0"/>
                <a:t>”、“受累</a:t>
              </a:r>
              <a:r>
                <a:rPr lang="en-US" altLang="zh-CN" sz="1800" dirty="0"/>
                <a:t>!</a:t>
              </a:r>
              <a:r>
                <a:rPr lang="zh-CN" altLang="zh-CN" sz="1800" dirty="0"/>
                <a:t>”、“早日康复</a:t>
              </a:r>
              <a:r>
                <a:rPr lang="en-US" altLang="zh-CN" sz="1800" dirty="0"/>
                <a:t>!</a:t>
              </a:r>
              <a:r>
                <a:rPr lang="zh-CN" altLang="zh-CN" sz="1800" dirty="0"/>
                <a:t>”等，表示对遭遇不幸的</a:t>
              </a:r>
              <a:r>
                <a:rPr lang="en-US" altLang="zh-CN" sz="1800" dirty="0"/>
                <a:t>   </a:t>
              </a:r>
              <a:r>
                <a:rPr lang="zh-CN" altLang="zh-CN" sz="1800" dirty="0"/>
                <a:t>慰问</a:t>
              </a:r>
              <a:r>
                <a:rPr lang="en-US" altLang="zh-CN" sz="1800" dirty="0"/>
                <a:t>;</a:t>
              </a:r>
              <a:endParaRPr lang="zh-CN" altLang="en-US" sz="1800" dirty="0">
                <a:solidFill>
                  <a:schemeClr val="tx1">
                    <a:lumMod val="85000"/>
                    <a:lumOff val="15000"/>
                  </a:schemeClr>
                </a:solidFill>
              </a:endParaRPr>
            </a:p>
          </p:txBody>
        </p:sp>
        <p:sp>
          <p:nvSpPr>
            <p:cNvPr id="66" name="椭圆 65"/>
            <p:cNvSpPr/>
            <p:nvPr/>
          </p:nvSpPr>
          <p:spPr>
            <a:xfrm>
              <a:off x="1529613" y="3894682"/>
              <a:ext cx="413642" cy="413642"/>
            </a:xfrm>
            <a:prstGeom prst="ellipse">
              <a:avLst/>
            </a:prstGeom>
            <a:solidFill>
              <a:srgbClr val="059BCA"/>
            </a:solidFill>
            <a:ln w="5715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zh-CN" sz="1600" dirty="0">
                  <a:latin typeface="微软雅黑" panose="020B0503020204020204" pitchFamily="34" charset="-122"/>
                  <a:ea typeface="微软雅黑" panose="020B0503020204020204" pitchFamily="34" charset="-122"/>
                </a:rPr>
                <a:t>(4)</a:t>
              </a:r>
              <a:endParaRPr lang="zh-CN" altLang="en-US" sz="1600" dirty="0">
                <a:latin typeface="微软雅黑" panose="020B0503020204020204" pitchFamily="34" charset="-122"/>
                <a:ea typeface="微软雅黑" panose="020B0503020204020204" pitchFamily="34" charset="-122"/>
              </a:endParaRPr>
            </a:p>
          </p:txBody>
        </p:sp>
        <p:cxnSp>
          <p:nvCxnSpPr>
            <p:cNvPr id="68" name="直接连接符 67"/>
            <p:cNvCxnSpPr/>
            <p:nvPr/>
          </p:nvCxnSpPr>
          <p:spPr>
            <a:xfrm>
              <a:off x="1941921" y="4700043"/>
              <a:ext cx="465698" cy="0"/>
            </a:xfrm>
            <a:prstGeom prst="line">
              <a:avLst/>
            </a:prstGeom>
            <a:ln>
              <a:solidFill>
                <a:srgbClr val="00A1D8"/>
              </a:solidFill>
              <a:tailEnd type="oval" w="lg" len="lg"/>
            </a:ln>
          </p:spPr>
          <p:style>
            <a:lnRef idx="1">
              <a:schemeClr val="accent1"/>
            </a:lnRef>
            <a:fillRef idx="0">
              <a:schemeClr val="accent1"/>
            </a:fillRef>
            <a:effectRef idx="0">
              <a:schemeClr val="accent1"/>
            </a:effectRef>
            <a:fontRef idx="minor">
              <a:schemeClr val="tx1"/>
            </a:fontRef>
          </p:style>
        </p:cxnSp>
        <p:sp>
          <p:nvSpPr>
            <p:cNvPr id="69" name="矩形 68"/>
            <p:cNvSpPr/>
            <p:nvPr/>
          </p:nvSpPr>
          <p:spPr>
            <a:xfrm>
              <a:off x="2614275" y="4546153"/>
              <a:ext cx="8496747" cy="369332"/>
            </a:xfrm>
            <a:prstGeom prst="rect">
              <a:avLst/>
            </a:prstGeom>
          </p:spPr>
          <p:txBody>
            <a:bodyPr wrap="square">
              <a:spAutoFit/>
            </a:bodyPr>
            <a:lstStyle/>
            <a:p>
              <a:r>
                <a:rPr lang="zh-CN" altLang="zh-CN" sz="1800" dirty="0"/>
                <a:t>“致谢”握手：说声“非常感谢</a:t>
              </a:r>
              <a:r>
                <a:rPr lang="en-US" altLang="zh-CN" sz="1800" dirty="0"/>
                <a:t>!</a:t>
              </a:r>
              <a:r>
                <a:rPr lang="zh-CN" altLang="zh-CN" sz="1800" dirty="0"/>
                <a:t>”、“劳您费心”等，表示深深的谢意。</a:t>
              </a:r>
            </a:p>
          </p:txBody>
        </p:sp>
        <p:sp>
          <p:nvSpPr>
            <p:cNvPr id="70" name="椭圆 69"/>
            <p:cNvSpPr/>
            <p:nvPr/>
          </p:nvSpPr>
          <p:spPr>
            <a:xfrm>
              <a:off x="1529613" y="4493221"/>
              <a:ext cx="413642" cy="413642"/>
            </a:xfrm>
            <a:prstGeom prst="ellipse">
              <a:avLst/>
            </a:prstGeom>
            <a:solidFill>
              <a:srgbClr val="059BCA"/>
            </a:solidFill>
            <a:ln w="5715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zh-CN" sz="1600" dirty="0">
                  <a:latin typeface="微软雅黑" panose="020B0503020204020204" pitchFamily="34" charset="-122"/>
                  <a:ea typeface="微软雅黑" panose="020B0503020204020204" pitchFamily="34" charset="-122"/>
                </a:rPr>
                <a:t>(5)</a:t>
              </a:r>
              <a:endParaRPr lang="zh-CN" altLang="en-US" sz="1600" dirty="0">
                <a:latin typeface="微软雅黑" panose="020B0503020204020204" pitchFamily="34" charset="-122"/>
                <a:ea typeface="微软雅黑" panose="020B0503020204020204" pitchFamily="34" charset="-122"/>
              </a:endParaRPr>
            </a:p>
          </p:txBody>
        </p:sp>
      </p:grpSp>
      <p:sp>
        <p:nvSpPr>
          <p:cNvPr id="25" name="圆角矩形 24"/>
          <p:cNvSpPr/>
          <p:nvPr/>
        </p:nvSpPr>
        <p:spPr>
          <a:xfrm>
            <a:off x="3807325" y="6294474"/>
            <a:ext cx="4577351" cy="455304"/>
          </a:xfrm>
          <a:prstGeom prst="roundRect">
            <a:avLst>
              <a:gd name="adj" fmla="val 50000"/>
            </a:avLst>
          </a:prstGeom>
          <a:noFill/>
          <a:ln w="0">
            <a:solidFill>
              <a:schemeClr val="tx1">
                <a:lumMod val="65000"/>
                <a:lumOff val="35000"/>
              </a:schemeClr>
            </a:solidFill>
          </a:ln>
          <a:effectLst>
            <a:outerShdw blurRad="444500" dist="254000" dir="8100000" sx="71000" sy="71000" algn="tr"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200" dirty="0">
                <a:solidFill>
                  <a:schemeClr val="tx1">
                    <a:lumMod val="65000"/>
                    <a:lumOff val="35000"/>
                  </a:schemeClr>
                </a:solidFill>
                <a:sym typeface="+mn-lt"/>
              </a:rPr>
              <a:t>5  </a:t>
            </a:r>
            <a:r>
              <a:rPr lang="zh-CN" altLang="en-US" sz="2200" dirty="0">
                <a:solidFill>
                  <a:schemeClr val="tx1">
                    <a:lumMod val="65000"/>
                    <a:lumOff val="35000"/>
                  </a:schemeClr>
                </a:solidFill>
                <a:sym typeface="+mn-lt"/>
              </a:rPr>
              <a:t>握手礼仪</a:t>
            </a:r>
          </a:p>
        </p:txBody>
      </p:sp>
    </p:spTree>
  </p:cSld>
  <p:clrMapOvr>
    <a:masterClrMapping/>
  </p:clrMapOvr>
  <p:transition spd="slow" advTm="2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additive="base">
                                        <p:cTn id="7" dur="500" fill="hold"/>
                                        <p:tgtEl>
                                          <p:spTgt spid="41"/>
                                        </p:tgtEl>
                                        <p:attrNameLst>
                                          <p:attrName>ppt_x</p:attrName>
                                        </p:attrNameLst>
                                      </p:cBhvr>
                                      <p:tavLst>
                                        <p:tav tm="0">
                                          <p:val>
                                            <p:strVal val="1+#ppt_w/2"/>
                                          </p:val>
                                        </p:tav>
                                        <p:tav tm="100000">
                                          <p:val>
                                            <p:strVal val="#ppt_x"/>
                                          </p:val>
                                        </p:tav>
                                      </p:tavLst>
                                    </p:anim>
                                    <p:anim calcmode="lin" valueType="num">
                                      <p:cBhvr additive="base">
                                        <p:cTn id="8" dur="500" fill="hold"/>
                                        <p:tgtEl>
                                          <p:spTgt spid="4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0-#ppt_w/2"/>
                                          </p:val>
                                        </p:tav>
                                        <p:tav tm="100000">
                                          <p:val>
                                            <p:strVal val="#ppt_x"/>
                                          </p:val>
                                        </p:tav>
                                      </p:tavLst>
                                    </p:anim>
                                    <p:anim calcmode="lin" valueType="num">
                                      <p:cBhvr additive="base">
                                        <p:cTn id="13" dur="500" fill="hold"/>
                                        <p:tgtEl>
                                          <p:spTgt spid="2"/>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圆角矩形 40"/>
          <p:cNvSpPr/>
          <p:nvPr/>
        </p:nvSpPr>
        <p:spPr>
          <a:xfrm>
            <a:off x="3660352" y="375661"/>
            <a:ext cx="4871297" cy="402844"/>
          </a:xfrm>
          <a:prstGeom prst="roundRect">
            <a:avLst>
              <a:gd name="adj" fmla="val 50000"/>
            </a:avLst>
          </a:prstGeom>
          <a:gradFill>
            <a:gsLst>
              <a:gs pos="0">
                <a:srgbClr val="067FC9"/>
              </a:gs>
              <a:gs pos="100000">
                <a:srgbClr val="00B2CA"/>
              </a:gs>
            </a:gsLst>
            <a:lin ang="27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0" fontAlgn="base" hangingPunct="0">
              <a:spcBef>
                <a:spcPct val="0"/>
              </a:spcBef>
              <a:spcAft>
                <a:spcPct val="0"/>
              </a:spcAft>
            </a:pPr>
            <a:r>
              <a:rPr lang="en-US" altLang="zh-CN" sz="2000" dirty="0">
                <a:solidFill>
                  <a:schemeClr val="bg1"/>
                </a:solidFill>
                <a:latin typeface="+mj-ea"/>
                <a:cs typeface="Times New Roman" panose="02020603050405020304" pitchFamily="18" charset="0"/>
              </a:rPr>
              <a:t>5.2  </a:t>
            </a:r>
            <a:r>
              <a:rPr lang="zh-CN" altLang="en-US" sz="2000" dirty="0">
                <a:solidFill>
                  <a:schemeClr val="bg1"/>
                </a:solidFill>
                <a:latin typeface="+mj-ea"/>
                <a:cs typeface="Times New Roman" panose="02020603050405020304" pitchFamily="18" charset="0"/>
              </a:rPr>
              <a:t>握手的顺序 </a:t>
            </a:r>
          </a:p>
        </p:txBody>
      </p:sp>
      <p:grpSp>
        <p:nvGrpSpPr>
          <p:cNvPr id="3" name="组合 2"/>
          <p:cNvGrpSpPr/>
          <p:nvPr/>
        </p:nvGrpSpPr>
        <p:grpSpPr>
          <a:xfrm>
            <a:off x="1351505" y="1281098"/>
            <a:ext cx="2294220" cy="425620"/>
            <a:chOff x="1351505" y="1281098"/>
            <a:chExt cx="2294220" cy="425620"/>
          </a:xfrm>
        </p:grpSpPr>
        <p:sp>
          <p:nvSpPr>
            <p:cNvPr id="50" name="圆角矩形 49"/>
            <p:cNvSpPr/>
            <p:nvPr/>
          </p:nvSpPr>
          <p:spPr>
            <a:xfrm>
              <a:off x="1351505" y="1281098"/>
              <a:ext cx="2294220" cy="425620"/>
            </a:xfrm>
            <a:prstGeom prst="roundRect">
              <a:avLst>
                <a:gd name="adj" fmla="val 50000"/>
              </a:avLst>
            </a:prstGeom>
            <a:gradFill>
              <a:gsLst>
                <a:gs pos="0">
                  <a:srgbClr val="067FC9"/>
                </a:gs>
                <a:gs pos="100000">
                  <a:srgbClr val="00B2CA"/>
                </a:gs>
              </a:gsLst>
              <a:lin ang="27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cs typeface="+mn-ea"/>
                <a:sym typeface="+mn-lt"/>
              </a:endParaRPr>
            </a:p>
          </p:txBody>
        </p:sp>
        <p:sp>
          <p:nvSpPr>
            <p:cNvPr id="51" name="文本框 50"/>
            <p:cNvSpPr txBox="1"/>
            <p:nvPr/>
          </p:nvSpPr>
          <p:spPr>
            <a:xfrm>
              <a:off x="1529613" y="1286825"/>
              <a:ext cx="2021109" cy="400110"/>
            </a:xfrm>
            <a:prstGeom prst="rect">
              <a:avLst/>
            </a:prstGeom>
            <a:noFill/>
          </p:spPr>
          <p:txBody>
            <a:bodyPr wrap="square" rtlCol="0">
              <a:spAutoFit/>
            </a:bodyPr>
            <a:lstStyle/>
            <a:p>
              <a:pPr latinLnBrk="1"/>
              <a:r>
                <a:rPr lang="zh-CN" altLang="en-US" sz="2000" dirty="0">
                  <a:solidFill>
                    <a:schemeClr val="bg1"/>
                  </a:solidFill>
                  <a:cs typeface="+mn-ea"/>
                  <a:sym typeface="+mn-lt"/>
                </a:rPr>
                <a:t>握手五类顺序</a:t>
              </a:r>
              <a:endParaRPr lang="zh-CN" altLang="zh-CN" sz="2000" dirty="0">
                <a:solidFill>
                  <a:schemeClr val="bg1"/>
                </a:solidFill>
                <a:cs typeface="+mn-ea"/>
                <a:sym typeface="+mn-lt"/>
              </a:endParaRPr>
            </a:p>
          </p:txBody>
        </p:sp>
      </p:grpSp>
      <p:grpSp>
        <p:nvGrpSpPr>
          <p:cNvPr id="2" name="组合 1"/>
          <p:cNvGrpSpPr/>
          <p:nvPr/>
        </p:nvGrpSpPr>
        <p:grpSpPr>
          <a:xfrm>
            <a:off x="1529613" y="1986476"/>
            <a:ext cx="9467513" cy="2796449"/>
            <a:chOff x="1529613" y="1890783"/>
            <a:chExt cx="9467513" cy="2796449"/>
          </a:xfrm>
        </p:grpSpPr>
        <p:cxnSp>
          <p:nvCxnSpPr>
            <p:cNvPr id="42" name="直接连接符 41"/>
            <p:cNvCxnSpPr/>
            <p:nvPr/>
          </p:nvCxnSpPr>
          <p:spPr>
            <a:xfrm>
              <a:off x="1957512" y="2105426"/>
              <a:ext cx="483308" cy="0"/>
            </a:xfrm>
            <a:prstGeom prst="line">
              <a:avLst/>
            </a:prstGeom>
            <a:ln>
              <a:solidFill>
                <a:srgbClr val="00A1D8"/>
              </a:solidFill>
              <a:tailEnd type="oval" w="lg" len="lg"/>
            </a:ln>
          </p:spPr>
          <p:style>
            <a:lnRef idx="1">
              <a:schemeClr val="accent1"/>
            </a:lnRef>
            <a:fillRef idx="0">
              <a:schemeClr val="accent1"/>
            </a:fillRef>
            <a:effectRef idx="0">
              <a:schemeClr val="accent1"/>
            </a:effectRef>
            <a:fontRef idx="minor">
              <a:schemeClr val="tx1"/>
            </a:fontRef>
          </p:style>
        </p:cxnSp>
        <p:sp>
          <p:nvSpPr>
            <p:cNvPr id="43" name="矩形 42"/>
            <p:cNvSpPr/>
            <p:nvPr/>
          </p:nvSpPr>
          <p:spPr>
            <a:xfrm>
              <a:off x="2655291" y="1892168"/>
              <a:ext cx="8341835" cy="452432"/>
            </a:xfrm>
            <a:prstGeom prst="rect">
              <a:avLst/>
            </a:prstGeom>
          </p:spPr>
          <p:txBody>
            <a:bodyPr wrap="square">
              <a:spAutoFit/>
            </a:bodyPr>
            <a:lstStyle/>
            <a:p>
              <a:pPr>
                <a:lnSpc>
                  <a:spcPct val="130000"/>
                </a:lnSpc>
              </a:pPr>
              <a:r>
                <a:rPr lang="zh-CN" altLang="zh-CN" sz="1800" dirty="0"/>
                <a:t>上下级之间，上级伸手后，下级再趋前接握</a:t>
              </a:r>
              <a:endParaRPr lang="zh-CN" altLang="en-US" sz="1800" dirty="0">
                <a:solidFill>
                  <a:schemeClr val="tx1">
                    <a:lumMod val="85000"/>
                    <a:lumOff val="15000"/>
                  </a:schemeClr>
                </a:solidFill>
              </a:endParaRPr>
            </a:p>
          </p:txBody>
        </p:sp>
        <p:sp>
          <p:nvSpPr>
            <p:cNvPr id="48" name="椭圆 47"/>
            <p:cNvSpPr/>
            <p:nvPr/>
          </p:nvSpPr>
          <p:spPr>
            <a:xfrm>
              <a:off x="1529613" y="1890783"/>
              <a:ext cx="429284" cy="429284"/>
            </a:xfrm>
            <a:prstGeom prst="ellipse">
              <a:avLst/>
            </a:prstGeom>
            <a:solidFill>
              <a:srgbClr val="059BCA"/>
            </a:solidFill>
            <a:ln w="5715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zh-CN" sz="1600" dirty="0">
                  <a:latin typeface="微软雅黑" panose="020B0503020204020204" pitchFamily="34" charset="-122"/>
                  <a:ea typeface="微软雅黑" panose="020B0503020204020204" pitchFamily="34" charset="-122"/>
                </a:rPr>
                <a:t>(1)</a:t>
              </a:r>
              <a:endParaRPr lang="zh-CN" altLang="en-US" sz="1600" dirty="0">
                <a:latin typeface="微软雅黑" panose="020B0503020204020204" pitchFamily="34" charset="-122"/>
                <a:ea typeface="微软雅黑" panose="020B0503020204020204" pitchFamily="34" charset="-122"/>
              </a:endParaRPr>
            </a:p>
          </p:txBody>
        </p:sp>
        <p:cxnSp>
          <p:nvCxnSpPr>
            <p:cNvPr id="56" name="直接连接符 55"/>
            <p:cNvCxnSpPr/>
            <p:nvPr/>
          </p:nvCxnSpPr>
          <p:spPr>
            <a:xfrm>
              <a:off x="1957512" y="2697218"/>
              <a:ext cx="483308" cy="0"/>
            </a:xfrm>
            <a:prstGeom prst="line">
              <a:avLst/>
            </a:prstGeom>
            <a:ln>
              <a:solidFill>
                <a:srgbClr val="00A1D8"/>
              </a:solidFill>
              <a:tailEnd type="oval" w="lg" len="lg"/>
            </a:ln>
          </p:spPr>
          <p:style>
            <a:lnRef idx="1">
              <a:schemeClr val="accent1"/>
            </a:lnRef>
            <a:fillRef idx="0">
              <a:schemeClr val="accent1"/>
            </a:fillRef>
            <a:effectRef idx="0">
              <a:schemeClr val="accent1"/>
            </a:effectRef>
            <a:fontRef idx="minor">
              <a:schemeClr val="tx1"/>
            </a:fontRef>
          </p:style>
        </p:cxnSp>
        <p:sp>
          <p:nvSpPr>
            <p:cNvPr id="57" name="矩形 56"/>
            <p:cNvSpPr/>
            <p:nvPr/>
          </p:nvSpPr>
          <p:spPr>
            <a:xfrm>
              <a:off x="2655291" y="2526890"/>
              <a:ext cx="8341835" cy="369332"/>
            </a:xfrm>
            <a:prstGeom prst="rect">
              <a:avLst/>
            </a:prstGeom>
          </p:spPr>
          <p:txBody>
            <a:bodyPr wrap="square">
              <a:spAutoFit/>
            </a:bodyPr>
            <a:lstStyle/>
            <a:p>
              <a:r>
                <a:rPr lang="zh-CN" altLang="zh-CN" sz="1800" dirty="0"/>
                <a:t>宾主之间，客人抵达时主人应向客人先伸手，客人离开时客人先伸手</a:t>
              </a:r>
              <a:r>
                <a:rPr lang="en-US" altLang="zh-CN" sz="1800" dirty="0"/>
                <a:t>;</a:t>
              </a:r>
              <a:endParaRPr lang="zh-CN" altLang="zh-CN" sz="1800" dirty="0"/>
            </a:p>
          </p:txBody>
        </p:sp>
        <p:sp>
          <p:nvSpPr>
            <p:cNvPr id="58" name="椭圆 57"/>
            <p:cNvSpPr/>
            <p:nvPr/>
          </p:nvSpPr>
          <p:spPr>
            <a:xfrm>
              <a:off x="1529613" y="2482574"/>
              <a:ext cx="429284" cy="429284"/>
            </a:xfrm>
            <a:prstGeom prst="ellipse">
              <a:avLst/>
            </a:prstGeom>
            <a:solidFill>
              <a:srgbClr val="059BCA"/>
            </a:solidFill>
            <a:ln w="5715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zh-CN" sz="1600" dirty="0">
                  <a:latin typeface="微软雅黑" panose="020B0503020204020204" pitchFamily="34" charset="-122"/>
                  <a:ea typeface="微软雅黑" panose="020B0503020204020204" pitchFamily="34" charset="-122"/>
                </a:rPr>
                <a:t>(2)</a:t>
              </a:r>
              <a:endParaRPr lang="zh-CN" altLang="en-US" sz="1600" dirty="0">
                <a:latin typeface="微软雅黑" panose="020B0503020204020204" pitchFamily="34" charset="-122"/>
                <a:ea typeface="微软雅黑" panose="020B0503020204020204" pitchFamily="34" charset="-122"/>
              </a:endParaRPr>
            </a:p>
          </p:txBody>
        </p:sp>
        <p:cxnSp>
          <p:nvCxnSpPr>
            <p:cNvPr id="60" name="直接连接符 59"/>
            <p:cNvCxnSpPr/>
            <p:nvPr/>
          </p:nvCxnSpPr>
          <p:spPr>
            <a:xfrm>
              <a:off x="1957512" y="3289010"/>
              <a:ext cx="483308" cy="0"/>
            </a:xfrm>
            <a:prstGeom prst="line">
              <a:avLst/>
            </a:prstGeom>
            <a:ln>
              <a:solidFill>
                <a:srgbClr val="00A1D8"/>
              </a:solidFill>
              <a:tailEnd type="oval" w="lg" len="lg"/>
            </a:ln>
          </p:spPr>
          <p:style>
            <a:lnRef idx="1">
              <a:schemeClr val="accent1"/>
            </a:lnRef>
            <a:fillRef idx="0">
              <a:schemeClr val="accent1"/>
            </a:fillRef>
            <a:effectRef idx="0">
              <a:schemeClr val="accent1"/>
            </a:effectRef>
            <a:fontRef idx="minor">
              <a:schemeClr val="tx1"/>
            </a:fontRef>
          </p:style>
        </p:cxnSp>
        <p:sp>
          <p:nvSpPr>
            <p:cNvPr id="61" name="矩形 60"/>
            <p:cNvSpPr/>
            <p:nvPr/>
          </p:nvSpPr>
          <p:spPr>
            <a:xfrm>
              <a:off x="2655291" y="3078512"/>
              <a:ext cx="8341835" cy="452432"/>
            </a:xfrm>
            <a:prstGeom prst="rect">
              <a:avLst/>
            </a:prstGeom>
          </p:spPr>
          <p:txBody>
            <a:bodyPr wrap="square">
              <a:spAutoFit/>
            </a:bodyPr>
            <a:lstStyle/>
            <a:p>
              <a:pPr>
                <a:lnSpc>
                  <a:spcPct val="130000"/>
                </a:lnSpc>
              </a:pPr>
              <a:r>
                <a:rPr lang="zh-CN" altLang="zh-CN" sz="1800" dirty="0"/>
                <a:t>长辈晚辈之间，晚辈等长辈先伸手之后再握</a:t>
              </a:r>
              <a:endParaRPr lang="zh-CN" altLang="en-US" sz="1800" dirty="0">
                <a:solidFill>
                  <a:schemeClr val="tx1">
                    <a:lumMod val="85000"/>
                    <a:lumOff val="15000"/>
                  </a:schemeClr>
                </a:solidFill>
              </a:endParaRPr>
            </a:p>
          </p:txBody>
        </p:sp>
        <p:sp>
          <p:nvSpPr>
            <p:cNvPr id="62" name="椭圆 61"/>
            <p:cNvSpPr/>
            <p:nvPr/>
          </p:nvSpPr>
          <p:spPr>
            <a:xfrm>
              <a:off x="1529613" y="3074365"/>
              <a:ext cx="429284" cy="429284"/>
            </a:xfrm>
            <a:prstGeom prst="ellipse">
              <a:avLst/>
            </a:prstGeom>
            <a:solidFill>
              <a:srgbClr val="059BCA"/>
            </a:solidFill>
            <a:ln w="5715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zh-CN" sz="1600" dirty="0">
                  <a:latin typeface="微软雅黑" panose="020B0503020204020204" pitchFamily="34" charset="-122"/>
                  <a:ea typeface="微软雅黑" panose="020B0503020204020204" pitchFamily="34" charset="-122"/>
                </a:rPr>
                <a:t>(3)</a:t>
              </a:r>
              <a:endParaRPr lang="zh-CN" altLang="en-US" sz="1600" dirty="0">
                <a:latin typeface="微软雅黑" panose="020B0503020204020204" pitchFamily="34" charset="-122"/>
                <a:ea typeface="微软雅黑" panose="020B0503020204020204" pitchFamily="34" charset="-122"/>
              </a:endParaRPr>
            </a:p>
          </p:txBody>
        </p:sp>
        <p:cxnSp>
          <p:nvCxnSpPr>
            <p:cNvPr id="64" name="直接连接符 63"/>
            <p:cNvCxnSpPr/>
            <p:nvPr/>
          </p:nvCxnSpPr>
          <p:spPr>
            <a:xfrm>
              <a:off x="1957512" y="3880802"/>
              <a:ext cx="483308" cy="0"/>
            </a:xfrm>
            <a:prstGeom prst="line">
              <a:avLst/>
            </a:prstGeom>
            <a:ln>
              <a:solidFill>
                <a:srgbClr val="00A1D8"/>
              </a:solidFill>
              <a:tailEnd type="oval" w="lg" len="lg"/>
            </a:ln>
          </p:spPr>
          <p:style>
            <a:lnRef idx="1">
              <a:schemeClr val="accent1"/>
            </a:lnRef>
            <a:fillRef idx="0">
              <a:schemeClr val="accent1"/>
            </a:fillRef>
            <a:effectRef idx="0">
              <a:schemeClr val="accent1"/>
            </a:effectRef>
            <a:fontRef idx="minor">
              <a:schemeClr val="tx1"/>
            </a:fontRef>
          </p:style>
        </p:cxnSp>
        <p:sp>
          <p:nvSpPr>
            <p:cNvPr id="65" name="矩形 64"/>
            <p:cNvSpPr/>
            <p:nvPr/>
          </p:nvSpPr>
          <p:spPr>
            <a:xfrm>
              <a:off x="2655291" y="3713234"/>
              <a:ext cx="8341835" cy="417358"/>
            </a:xfrm>
            <a:prstGeom prst="rect">
              <a:avLst/>
            </a:prstGeom>
          </p:spPr>
          <p:txBody>
            <a:bodyPr wrap="square">
              <a:spAutoFit/>
            </a:bodyPr>
            <a:lstStyle/>
            <a:p>
              <a:pPr>
                <a:lnSpc>
                  <a:spcPct val="130000"/>
                </a:lnSpc>
              </a:pPr>
              <a:r>
                <a:rPr lang="zh-CN" altLang="zh-CN" sz="1800" dirty="0"/>
                <a:t>男士与女士之间，男士等女士先伸手之后再握</a:t>
              </a:r>
              <a:endParaRPr lang="zh-CN" altLang="en-US" sz="1800" dirty="0">
                <a:solidFill>
                  <a:schemeClr val="tx1">
                    <a:lumMod val="85000"/>
                    <a:lumOff val="15000"/>
                  </a:schemeClr>
                </a:solidFill>
              </a:endParaRPr>
            </a:p>
          </p:txBody>
        </p:sp>
        <p:sp>
          <p:nvSpPr>
            <p:cNvPr id="66" name="椭圆 65"/>
            <p:cNvSpPr/>
            <p:nvPr/>
          </p:nvSpPr>
          <p:spPr>
            <a:xfrm>
              <a:off x="1529613" y="3666156"/>
              <a:ext cx="429284" cy="429284"/>
            </a:xfrm>
            <a:prstGeom prst="ellipse">
              <a:avLst/>
            </a:prstGeom>
            <a:solidFill>
              <a:srgbClr val="059BCA"/>
            </a:solidFill>
            <a:ln w="5715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zh-CN" sz="1600" dirty="0">
                  <a:latin typeface="微软雅黑" panose="020B0503020204020204" pitchFamily="34" charset="-122"/>
                  <a:ea typeface="微软雅黑" panose="020B0503020204020204" pitchFamily="34" charset="-122"/>
                </a:rPr>
                <a:t>(4)</a:t>
              </a:r>
              <a:endParaRPr lang="zh-CN" altLang="en-US" sz="1600" dirty="0">
                <a:latin typeface="微软雅黑" panose="020B0503020204020204" pitchFamily="34" charset="-122"/>
                <a:ea typeface="微软雅黑" panose="020B0503020204020204" pitchFamily="34" charset="-122"/>
              </a:endParaRPr>
            </a:p>
          </p:txBody>
        </p:sp>
        <p:cxnSp>
          <p:nvCxnSpPr>
            <p:cNvPr id="68" name="直接连接符 67"/>
            <p:cNvCxnSpPr/>
            <p:nvPr/>
          </p:nvCxnSpPr>
          <p:spPr>
            <a:xfrm>
              <a:off x="1957512" y="4472592"/>
              <a:ext cx="483308" cy="0"/>
            </a:xfrm>
            <a:prstGeom prst="line">
              <a:avLst/>
            </a:prstGeom>
            <a:ln>
              <a:solidFill>
                <a:srgbClr val="00A1D8"/>
              </a:solidFill>
              <a:tailEnd type="oval" w="lg" len="lg"/>
            </a:ln>
          </p:spPr>
          <p:style>
            <a:lnRef idx="1">
              <a:schemeClr val="accent1"/>
            </a:lnRef>
            <a:fillRef idx="0">
              <a:schemeClr val="accent1"/>
            </a:fillRef>
            <a:effectRef idx="0">
              <a:schemeClr val="accent1"/>
            </a:effectRef>
            <a:fontRef idx="minor">
              <a:schemeClr val="tx1"/>
            </a:fontRef>
          </p:style>
        </p:cxnSp>
        <p:sp>
          <p:nvSpPr>
            <p:cNvPr id="69" name="矩形 68"/>
            <p:cNvSpPr/>
            <p:nvPr/>
          </p:nvSpPr>
          <p:spPr>
            <a:xfrm>
              <a:off x="2655291" y="4312882"/>
              <a:ext cx="8341835" cy="369332"/>
            </a:xfrm>
            <a:prstGeom prst="rect">
              <a:avLst/>
            </a:prstGeom>
          </p:spPr>
          <p:txBody>
            <a:bodyPr wrap="square">
              <a:spAutoFit/>
            </a:bodyPr>
            <a:lstStyle/>
            <a:p>
              <a:r>
                <a:rPr lang="zh-CN" altLang="zh-CN" sz="1800" dirty="0"/>
                <a:t>已婚与未婚之间，未婚者等已婚者伸手之后再握</a:t>
              </a:r>
            </a:p>
          </p:txBody>
        </p:sp>
        <p:sp>
          <p:nvSpPr>
            <p:cNvPr id="70" name="椭圆 69"/>
            <p:cNvSpPr/>
            <p:nvPr/>
          </p:nvSpPr>
          <p:spPr>
            <a:xfrm>
              <a:off x="1529613" y="4257948"/>
              <a:ext cx="429284" cy="429284"/>
            </a:xfrm>
            <a:prstGeom prst="ellipse">
              <a:avLst/>
            </a:prstGeom>
            <a:solidFill>
              <a:srgbClr val="059BCA"/>
            </a:solidFill>
            <a:ln w="5715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zh-CN" sz="1600" dirty="0">
                  <a:latin typeface="微软雅黑" panose="020B0503020204020204" pitchFamily="34" charset="-122"/>
                  <a:ea typeface="微软雅黑" panose="020B0503020204020204" pitchFamily="34" charset="-122"/>
                </a:rPr>
                <a:t>(5)</a:t>
              </a:r>
              <a:endParaRPr lang="zh-CN" altLang="en-US" sz="1600" dirty="0">
                <a:latin typeface="微软雅黑" panose="020B0503020204020204" pitchFamily="34" charset="-122"/>
                <a:ea typeface="微软雅黑" panose="020B0503020204020204" pitchFamily="34" charset="-122"/>
              </a:endParaRPr>
            </a:p>
          </p:txBody>
        </p:sp>
      </p:grpSp>
      <p:sp>
        <p:nvSpPr>
          <p:cNvPr id="67" name="圆角矩形 66"/>
          <p:cNvSpPr/>
          <p:nvPr/>
        </p:nvSpPr>
        <p:spPr>
          <a:xfrm>
            <a:off x="3807325" y="6294474"/>
            <a:ext cx="4577351" cy="455304"/>
          </a:xfrm>
          <a:prstGeom prst="roundRect">
            <a:avLst>
              <a:gd name="adj" fmla="val 50000"/>
            </a:avLst>
          </a:prstGeom>
          <a:noFill/>
          <a:ln w="0">
            <a:solidFill>
              <a:schemeClr val="tx1">
                <a:lumMod val="65000"/>
                <a:lumOff val="35000"/>
              </a:schemeClr>
            </a:solidFill>
          </a:ln>
          <a:effectLst>
            <a:outerShdw blurRad="444500" dist="254000" dir="8100000" sx="71000" sy="71000" algn="tr"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200" dirty="0">
                <a:solidFill>
                  <a:schemeClr val="tx1">
                    <a:lumMod val="65000"/>
                    <a:lumOff val="35000"/>
                  </a:schemeClr>
                </a:solidFill>
                <a:sym typeface="+mn-lt"/>
              </a:rPr>
              <a:t>5  </a:t>
            </a:r>
            <a:r>
              <a:rPr lang="zh-CN" altLang="en-US" sz="2200" dirty="0">
                <a:solidFill>
                  <a:schemeClr val="tx1">
                    <a:lumMod val="65000"/>
                    <a:lumOff val="35000"/>
                  </a:schemeClr>
                </a:solidFill>
                <a:sym typeface="+mn-lt"/>
              </a:rPr>
              <a:t>握手礼仪</a:t>
            </a:r>
          </a:p>
        </p:txBody>
      </p:sp>
    </p:spTree>
  </p:cSld>
  <p:clrMapOvr>
    <a:masterClrMapping/>
  </p:clrMapOvr>
  <p:transition spd="slow" advTm="2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additive="base">
                                        <p:cTn id="7" dur="500" fill="hold"/>
                                        <p:tgtEl>
                                          <p:spTgt spid="41"/>
                                        </p:tgtEl>
                                        <p:attrNameLst>
                                          <p:attrName>ppt_x</p:attrName>
                                        </p:attrNameLst>
                                      </p:cBhvr>
                                      <p:tavLst>
                                        <p:tav tm="0">
                                          <p:val>
                                            <p:strVal val="1+#ppt_w/2"/>
                                          </p:val>
                                        </p:tav>
                                        <p:tav tm="100000">
                                          <p:val>
                                            <p:strVal val="#ppt_x"/>
                                          </p:val>
                                        </p:tav>
                                      </p:tavLst>
                                    </p:anim>
                                    <p:anim calcmode="lin" valueType="num">
                                      <p:cBhvr additive="base">
                                        <p:cTn id="8" dur="500" fill="hold"/>
                                        <p:tgtEl>
                                          <p:spTgt spid="4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0-#ppt_w/2"/>
                                          </p:val>
                                        </p:tav>
                                        <p:tav tm="100000">
                                          <p:val>
                                            <p:strVal val="#ppt_x"/>
                                          </p:val>
                                        </p:tav>
                                      </p:tavLst>
                                    </p:anim>
                                    <p:anim calcmode="lin" valueType="num">
                                      <p:cBhvr additive="base">
                                        <p:cTn id="13" dur="500" fill="hold"/>
                                        <p:tgtEl>
                                          <p:spTgt spid="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圆角矩形 40"/>
          <p:cNvSpPr/>
          <p:nvPr/>
        </p:nvSpPr>
        <p:spPr>
          <a:xfrm>
            <a:off x="3660352" y="375661"/>
            <a:ext cx="4871297" cy="402844"/>
          </a:xfrm>
          <a:prstGeom prst="roundRect">
            <a:avLst>
              <a:gd name="adj" fmla="val 50000"/>
            </a:avLst>
          </a:prstGeom>
          <a:gradFill>
            <a:gsLst>
              <a:gs pos="0">
                <a:srgbClr val="067FC9"/>
              </a:gs>
              <a:gs pos="100000">
                <a:srgbClr val="00B2CA"/>
              </a:gs>
            </a:gsLst>
            <a:lin ang="27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0" fontAlgn="base" hangingPunct="0">
              <a:spcBef>
                <a:spcPct val="0"/>
              </a:spcBef>
              <a:spcAft>
                <a:spcPct val="0"/>
              </a:spcAft>
            </a:pPr>
            <a:r>
              <a:rPr lang="en-US" altLang="zh-CN" sz="2000" dirty="0">
                <a:solidFill>
                  <a:schemeClr val="bg1"/>
                </a:solidFill>
                <a:latin typeface="+mj-ea"/>
                <a:cs typeface="Times New Roman" panose="02020603050405020304" pitchFamily="18" charset="0"/>
              </a:rPr>
              <a:t>5.2   </a:t>
            </a:r>
            <a:r>
              <a:rPr lang="zh-CN" altLang="en-US" sz="2000" dirty="0">
                <a:solidFill>
                  <a:schemeClr val="bg1"/>
                </a:solidFill>
                <a:latin typeface="+mj-ea"/>
                <a:cs typeface="Times New Roman" panose="02020603050405020304" pitchFamily="18" charset="0"/>
              </a:rPr>
              <a:t>握手的顺序 </a:t>
            </a:r>
          </a:p>
        </p:txBody>
      </p:sp>
      <p:grpSp>
        <p:nvGrpSpPr>
          <p:cNvPr id="2" name="组合 1"/>
          <p:cNvGrpSpPr/>
          <p:nvPr/>
        </p:nvGrpSpPr>
        <p:grpSpPr>
          <a:xfrm>
            <a:off x="1351505" y="1281098"/>
            <a:ext cx="2294220" cy="425620"/>
            <a:chOff x="1351505" y="1281098"/>
            <a:chExt cx="2294220" cy="425620"/>
          </a:xfrm>
        </p:grpSpPr>
        <p:sp>
          <p:nvSpPr>
            <p:cNvPr id="50" name="圆角矩形 49"/>
            <p:cNvSpPr/>
            <p:nvPr/>
          </p:nvSpPr>
          <p:spPr>
            <a:xfrm>
              <a:off x="1351505" y="1281098"/>
              <a:ext cx="2294220" cy="425620"/>
            </a:xfrm>
            <a:prstGeom prst="roundRect">
              <a:avLst>
                <a:gd name="adj" fmla="val 50000"/>
              </a:avLst>
            </a:prstGeom>
            <a:gradFill>
              <a:gsLst>
                <a:gs pos="0">
                  <a:srgbClr val="067FC9"/>
                </a:gs>
                <a:gs pos="100000">
                  <a:srgbClr val="00B2CA"/>
                </a:gs>
              </a:gsLst>
              <a:lin ang="27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cs typeface="+mn-ea"/>
                <a:sym typeface="+mn-lt"/>
              </a:endParaRPr>
            </a:p>
          </p:txBody>
        </p:sp>
        <p:sp>
          <p:nvSpPr>
            <p:cNvPr id="51" name="文本框 50"/>
            <p:cNvSpPr txBox="1"/>
            <p:nvPr/>
          </p:nvSpPr>
          <p:spPr>
            <a:xfrm>
              <a:off x="1529613" y="1286825"/>
              <a:ext cx="2021109" cy="400110"/>
            </a:xfrm>
            <a:prstGeom prst="rect">
              <a:avLst/>
            </a:prstGeom>
            <a:noFill/>
          </p:spPr>
          <p:txBody>
            <a:bodyPr wrap="square" rtlCol="0">
              <a:spAutoFit/>
            </a:bodyPr>
            <a:lstStyle/>
            <a:p>
              <a:pPr latinLnBrk="1"/>
              <a:r>
                <a:rPr lang="zh-CN" altLang="en-US" sz="2000" dirty="0">
                  <a:solidFill>
                    <a:schemeClr val="bg1"/>
                  </a:solidFill>
                  <a:cs typeface="+mn-ea"/>
                  <a:sym typeface="+mn-lt"/>
                </a:rPr>
                <a:t>握手注意事项</a:t>
              </a:r>
              <a:endParaRPr lang="zh-CN" altLang="zh-CN" sz="2000" dirty="0">
                <a:solidFill>
                  <a:schemeClr val="bg1"/>
                </a:solidFill>
                <a:cs typeface="+mn-ea"/>
                <a:sym typeface="+mn-lt"/>
              </a:endParaRPr>
            </a:p>
          </p:txBody>
        </p:sp>
      </p:grpSp>
      <p:grpSp>
        <p:nvGrpSpPr>
          <p:cNvPr id="3" name="组合 2"/>
          <p:cNvGrpSpPr/>
          <p:nvPr/>
        </p:nvGrpSpPr>
        <p:grpSpPr>
          <a:xfrm>
            <a:off x="1351505" y="1890783"/>
            <a:ext cx="9051279" cy="3697104"/>
            <a:chOff x="1351505" y="1890783"/>
            <a:chExt cx="9051279" cy="3697104"/>
          </a:xfrm>
        </p:grpSpPr>
        <p:cxnSp>
          <p:nvCxnSpPr>
            <p:cNvPr id="42" name="直接连接符 41"/>
            <p:cNvCxnSpPr/>
            <p:nvPr/>
          </p:nvCxnSpPr>
          <p:spPr>
            <a:xfrm>
              <a:off x="1779404" y="2105426"/>
              <a:ext cx="483308" cy="0"/>
            </a:xfrm>
            <a:prstGeom prst="line">
              <a:avLst/>
            </a:prstGeom>
            <a:ln>
              <a:solidFill>
                <a:srgbClr val="00A1D8"/>
              </a:solidFill>
              <a:tailEnd type="oval" w="lg" len="lg"/>
            </a:ln>
          </p:spPr>
          <p:style>
            <a:lnRef idx="1">
              <a:schemeClr val="accent1"/>
            </a:lnRef>
            <a:fillRef idx="0">
              <a:schemeClr val="accent1"/>
            </a:fillRef>
            <a:effectRef idx="0">
              <a:schemeClr val="accent1"/>
            </a:effectRef>
            <a:fontRef idx="minor">
              <a:schemeClr val="tx1"/>
            </a:fontRef>
          </p:style>
        </p:cxnSp>
        <p:sp>
          <p:nvSpPr>
            <p:cNvPr id="43" name="矩形 42"/>
            <p:cNvSpPr/>
            <p:nvPr/>
          </p:nvSpPr>
          <p:spPr>
            <a:xfrm>
              <a:off x="2477183" y="1892168"/>
              <a:ext cx="7925601" cy="412421"/>
            </a:xfrm>
            <a:prstGeom prst="rect">
              <a:avLst/>
            </a:prstGeom>
          </p:spPr>
          <p:txBody>
            <a:bodyPr wrap="square">
              <a:spAutoFit/>
            </a:bodyPr>
            <a:lstStyle/>
            <a:p>
              <a:pPr>
                <a:lnSpc>
                  <a:spcPct val="130000"/>
                </a:lnSpc>
              </a:pPr>
              <a:r>
                <a:rPr lang="zh-CN" altLang="zh-CN" sz="1600" dirty="0"/>
                <a:t>握手力度应稍许用力，以不握痛对方的手为限。一般握手不必用力，握一下即可</a:t>
              </a:r>
              <a:endParaRPr lang="zh-CN" altLang="en-US" sz="1600" dirty="0">
                <a:solidFill>
                  <a:schemeClr val="tx1">
                    <a:lumMod val="85000"/>
                    <a:lumOff val="15000"/>
                  </a:schemeClr>
                </a:solidFill>
              </a:endParaRPr>
            </a:p>
          </p:txBody>
        </p:sp>
        <p:sp>
          <p:nvSpPr>
            <p:cNvPr id="48" name="椭圆 47"/>
            <p:cNvSpPr/>
            <p:nvPr/>
          </p:nvSpPr>
          <p:spPr>
            <a:xfrm>
              <a:off x="1351505" y="1890783"/>
              <a:ext cx="429284" cy="429284"/>
            </a:xfrm>
            <a:prstGeom prst="ellipse">
              <a:avLst/>
            </a:prstGeom>
            <a:solidFill>
              <a:srgbClr val="059BCA"/>
            </a:solidFill>
            <a:ln w="5715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zh-CN" sz="1600" dirty="0">
                  <a:latin typeface="微软雅黑" panose="020B0503020204020204" pitchFamily="34" charset="-122"/>
                  <a:ea typeface="微软雅黑" panose="020B0503020204020204" pitchFamily="34" charset="-122"/>
                </a:rPr>
                <a:t>(1)</a:t>
              </a:r>
              <a:endParaRPr lang="zh-CN" altLang="en-US" sz="1600" dirty="0">
                <a:latin typeface="微软雅黑" panose="020B0503020204020204" pitchFamily="34" charset="-122"/>
                <a:ea typeface="微软雅黑" panose="020B0503020204020204" pitchFamily="34" charset="-122"/>
              </a:endParaRPr>
            </a:p>
          </p:txBody>
        </p:sp>
        <p:cxnSp>
          <p:nvCxnSpPr>
            <p:cNvPr id="25" name="直接连接符 24"/>
            <p:cNvCxnSpPr/>
            <p:nvPr/>
          </p:nvCxnSpPr>
          <p:spPr>
            <a:xfrm>
              <a:off x="1779404" y="2700983"/>
              <a:ext cx="483308" cy="0"/>
            </a:xfrm>
            <a:prstGeom prst="line">
              <a:avLst/>
            </a:prstGeom>
            <a:ln>
              <a:solidFill>
                <a:srgbClr val="00A1D8"/>
              </a:solidFill>
              <a:tailEnd type="oval" w="lg" len="lg"/>
            </a:ln>
          </p:spPr>
          <p:style>
            <a:lnRef idx="1">
              <a:schemeClr val="accent1"/>
            </a:lnRef>
            <a:fillRef idx="0">
              <a:schemeClr val="accent1"/>
            </a:fillRef>
            <a:effectRef idx="0">
              <a:schemeClr val="accent1"/>
            </a:effectRef>
            <a:fontRef idx="minor">
              <a:schemeClr val="tx1"/>
            </a:fontRef>
          </p:style>
        </p:cxnSp>
        <p:sp>
          <p:nvSpPr>
            <p:cNvPr id="26" name="矩形 25"/>
            <p:cNvSpPr/>
            <p:nvPr/>
          </p:nvSpPr>
          <p:spPr>
            <a:xfrm>
              <a:off x="2477183" y="2487725"/>
              <a:ext cx="7925601" cy="732508"/>
            </a:xfrm>
            <a:prstGeom prst="rect">
              <a:avLst/>
            </a:prstGeom>
          </p:spPr>
          <p:txBody>
            <a:bodyPr wrap="square">
              <a:spAutoFit/>
            </a:bodyPr>
            <a:lstStyle/>
            <a:p>
              <a:pPr>
                <a:lnSpc>
                  <a:spcPct val="130000"/>
                </a:lnSpc>
              </a:pPr>
              <a:r>
                <a:rPr lang="zh-CN" altLang="zh-CN" sz="1600" dirty="0"/>
                <a:t>握手时间的长短，可根据双方亲密程度灵活掌握。初次见面一般在</a:t>
              </a:r>
              <a:r>
                <a:rPr lang="en-US" altLang="zh-CN" sz="1600" dirty="0"/>
                <a:t>3</a:t>
              </a:r>
              <a:r>
                <a:rPr lang="zh-CN" altLang="zh-CN" sz="1600" dirty="0"/>
                <a:t>秒之内，时间太短误以为傲慢、敷衍。异性握手不宜时间太长</a:t>
              </a:r>
              <a:endParaRPr lang="zh-CN" altLang="en-US" sz="1600" dirty="0">
                <a:solidFill>
                  <a:schemeClr val="tx1">
                    <a:lumMod val="85000"/>
                    <a:lumOff val="15000"/>
                  </a:schemeClr>
                </a:solidFill>
              </a:endParaRPr>
            </a:p>
          </p:txBody>
        </p:sp>
        <p:sp>
          <p:nvSpPr>
            <p:cNvPr id="27" name="椭圆 26"/>
            <p:cNvSpPr/>
            <p:nvPr/>
          </p:nvSpPr>
          <p:spPr>
            <a:xfrm>
              <a:off x="1351505" y="2486340"/>
              <a:ext cx="429284" cy="429284"/>
            </a:xfrm>
            <a:prstGeom prst="ellipse">
              <a:avLst/>
            </a:prstGeom>
            <a:solidFill>
              <a:srgbClr val="059BCA"/>
            </a:solidFill>
            <a:ln w="5715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zh-CN" sz="1600" dirty="0">
                  <a:latin typeface="微软雅黑" panose="020B0503020204020204" pitchFamily="34" charset="-122"/>
                  <a:ea typeface="微软雅黑" panose="020B0503020204020204" pitchFamily="34" charset="-122"/>
                </a:rPr>
                <a:t>(2)</a:t>
              </a:r>
              <a:endParaRPr lang="zh-CN" altLang="en-US" sz="1600" dirty="0">
                <a:latin typeface="微软雅黑" panose="020B0503020204020204" pitchFamily="34" charset="-122"/>
                <a:ea typeface="微软雅黑" panose="020B0503020204020204" pitchFamily="34" charset="-122"/>
              </a:endParaRPr>
            </a:p>
          </p:txBody>
        </p:sp>
        <p:cxnSp>
          <p:nvCxnSpPr>
            <p:cNvPr id="28" name="直接连接符 27"/>
            <p:cNvCxnSpPr/>
            <p:nvPr/>
          </p:nvCxnSpPr>
          <p:spPr>
            <a:xfrm>
              <a:off x="1779404" y="3461004"/>
              <a:ext cx="483308" cy="0"/>
            </a:xfrm>
            <a:prstGeom prst="line">
              <a:avLst/>
            </a:prstGeom>
            <a:ln>
              <a:solidFill>
                <a:srgbClr val="00A1D8"/>
              </a:solidFill>
              <a:tailEnd type="oval" w="lg" len="lg"/>
            </a:ln>
          </p:spPr>
          <p:style>
            <a:lnRef idx="1">
              <a:schemeClr val="accent1"/>
            </a:lnRef>
            <a:fillRef idx="0">
              <a:schemeClr val="accent1"/>
            </a:fillRef>
            <a:effectRef idx="0">
              <a:schemeClr val="accent1"/>
            </a:effectRef>
            <a:fontRef idx="minor">
              <a:schemeClr val="tx1"/>
            </a:fontRef>
          </p:style>
        </p:cxnSp>
        <p:sp>
          <p:nvSpPr>
            <p:cNvPr id="29" name="矩形 28"/>
            <p:cNvSpPr/>
            <p:nvPr/>
          </p:nvSpPr>
          <p:spPr>
            <a:xfrm>
              <a:off x="2477183" y="3247746"/>
              <a:ext cx="7925601" cy="701346"/>
            </a:xfrm>
            <a:prstGeom prst="rect">
              <a:avLst/>
            </a:prstGeom>
          </p:spPr>
          <p:txBody>
            <a:bodyPr wrap="square">
              <a:spAutoFit/>
            </a:bodyPr>
            <a:lstStyle/>
            <a:p>
              <a:pPr>
                <a:lnSpc>
                  <a:spcPct val="130000"/>
                </a:lnSpc>
              </a:pPr>
              <a:r>
                <a:rPr lang="zh-CN" altLang="en-US" sz="1600" dirty="0"/>
                <a:t>握手的标准是行至对方</a:t>
              </a:r>
              <a:r>
                <a:rPr lang="en-US" altLang="zh-CN" sz="1600" dirty="0"/>
                <a:t>1m</a:t>
              </a:r>
              <a:r>
                <a:rPr lang="zh-CN" altLang="en-US" sz="1600" dirty="0"/>
                <a:t>处，双腿立正，上身略向前倾，伸出右手，手掌与地面垂直，四指并拢，拇指张开与对方相握 </a:t>
              </a:r>
            </a:p>
          </p:txBody>
        </p:sp>
        <p:sp>
          <p:nvSpPr>
            <p:cNvPr id="30" name="椭圆 29"/>
            <p:cNvSpPr/>
            <p:nvPr/>
          </p:nvSpPr>
          <p:spPr>
            <a:xfrm>
              <a:off x="1351505" y="3246361"/>
              <a:ext cx="429284" cy="429284"/>
            </a:xfrm>
            <a:prstGeom prst="ellipse">
              <a:avLst/>
            </a:prstGeom>
            <a:solidFill>
              <a:srgbClr val="059BCA"/>
            </a:solidFill>
            <a:ln w="5715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zh-CN" sz="1600" dirty="0">
                  <a:latin typeface="微软雅黑" panose="020B0503020204020204" pitchFamily="34" charset="-122"/>
                  <a:ea typeface="微软雅黑" panose="020B0503020204020204" pitchFamily="34" charset="-122"/>
                </a:rPr>
                <a:t>(3)</a:t>
              </a:r>
              <a:endParaRPr lang="zh-CN" altLang="en-US" sz="1600" dirty="0">
                <a:latin typeface="微软雅黑" panose="020B0503020204020204" pitchFamily="34" charset="-122"/>
                <a:ea typeface="微软雅黑" panose="020B0503020204020204" pitchFamily="34" charset="-122"/>
              </a:endParaRPr>
            </a:p>
          </p:txBody>
        </p:sp>
        <p:cxnSp>
          <p:nvCxnSpPr>
            <p:cNvPr id="32" name="直接连接符 31"/>
            <p:cNvCxnSpPr/>
            <p:nvPr/>
          </p:nvCxnSpPr>
          <p:spPr>
            <a:xfrm>
              <a:off x="1779404" y="4256651"/>
              <a:ext cx="483308" cy="0"/>
            </a:xfrm>
            <a:prstGeom prst="line">
              <a:avLst/>
            </a:prstGeom>
            <a:ln>
              <a:solidFill>
                <a:srgbClr val="00A1D8"/>
              </a:solidFill>
              <a:tailEnd type="oval" w="lg" len="lg"/>
            </a:ln>
          </p:spPr>
          <p:style>
            <a:lnRef idx="1">
              <a:schemeClr val="accent1"/>
            </a:lnRef>
            <a:fillRef idx="0">
              <a:schemeClr val="accent1"/>
            </a:fillRef>
            <a:effectRef idx="0">
              <a:schemeClr val="accent1"/>
            </a:effectRef>
            <a:fontRef idx="minor">
              <a:schemeClr val="tx1"/>
            </a:fontRef>
          </p:style>
        </p:cxnSp>
        <p:sp>
          <p:nvSpPr>
            <p:cNvPr id="33" name="矩形 32"/>
            <p:cNvSpPr/>
            <p:nvPr/>
          </p:nvSpPr>
          <p:spPr>
            <a:xfrm>
              <a:off x="2477183" y="4043393"/>
              <a:ext cx="7925601" cy="701346"/>
            </a:xfrm>
            <a:prstGeom prst="rect">
              <a:avLst/>
            </a:prstGeom>
          </p:spPr>
          <p:txBody>
            <a:bodyPr wrap="square">
              <a:spAutoFit/>
            </a:bodyPr>
            <a:lstStyle/>
            <a:p>
              <a:pPr>
                <a:lnSpc>
                  <a:spcPct val="130000"/>
                </a:lnSpc>
              </a:pPr>
              <a:r>
                <a:rPr lang="zh-CN" altLang="zh-CN" sz="1600" dirty="0"/>
                <a:t>握手手尖稍稍向下，上下轻轻晃动三四次，随即松开手，恢复原状。握手时神态专注、热情、友好、自然，面带笑容，目视对方双眼，同时向对方问候</a:t>
              </a:r>
              <a:endParaRPr lang="zh-CN" altLang="en-US" sz="1600" dirty="0"/>
            </a:p>
          </p:txBody>
        </p:sp>
        <p:sp>
          <p:nvSpPr>
            <p:cNvPr id="37" name="椭圆 36"/>
            <p:cNvSpPr/>
            <p:nvPr/>
          </p:nvSpPr>
          <p:spPr>
            <a:xfrm>
              <a:off x="1351505" y="4042008"/>
              <a:ext cx="429284" cy="429284"/>
            </a:xfrm>
            <a:prstGeom prst="ellipse">
              <a:avLst/>
            </a:prstGeom>
            <a:solidFill>
              <a:srgbClr val="059BCA"/>
            </a:solidFill>
            <a:ln w="5715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zh-CN" sz="1600" dirty="0">
                  <a:latin typeface="微软雅黑" panose="020B0503020204020204" pitchFamily="34" charset="-122"/>
                  <a:ea typeface="微软雅黑" panose="020B0503020204020204" pitchFamily="34" charset="-122"/>
                </a:rPr>
                <a:t>(4)</a:t>
              </a:r>
              <a:endParaRPr lang="zh-CN" altLang="en-US" sz="1600" dirty="0">
                <a:latin typeface="微软雅黑" panose="020B0503020204020204" pitchFamily="34" charset="-122"/>
                <a:ea typeface="微软雅黑" panose="020B0503020204020204" pitchFamily="34" charset="-122"/>
              </a:endParaRPr>
            </a:p>
          </p:txBody>
        </p:sp>
        <p:cxnSp>
          <p:nvCxnSpPr>
            <p:cNvPr id="38" name="直接连接符 37"/>
            <p:cNvCxnSpPr/>
            <p:nvPr/>
          </p:nvCxnSpPr>
          <p:spPr>
            <a:xfrm>
              <a:off x="1779404" y="5099799"/>
              <a:ext cx="483308" cy="0"/>
            </a:xfrm>
            <a:prstGeom prst="line">
              <a:avLst/>
            </a:prstGeom>
            <a:ln>
              <a:solidFill>
                <a:srgbClr val="00A1D8"/>
              </a:solidFill>
              <a:tailEnd type="oval" w="lg" len="lg"/>
            </a:ln>
          </p:spPr>
          <p:style>
            <a:lnRef idx="1">
              <a:schemeClr val="accent1"/>
            </a:lnRef>
            <a:fillRef idx="0">
              <a:schemeClr val="accent1"/>
            </a:fillRef>
            <a:effectRef idx="0">
              <a:schemeClr val="accent1"/>
            </a:effectRef>
            <a:fontRef idx="minor">
              <a:schemeClr val="tx1"/>
            </a:fontRef>
          </p:style>
        </p:cxnSp>
        <p:sp>
          <p:nvSpPr>
            <p:cNvPr id="39" name="矩形 38"/>
            <p:cNvSpPr/>
            <p:nvPr/>
          </p:nvSpPr>
          <p:spPr>
            <a:xfrm>
              <a:off x="2477183" y="4886541"/>
              <a:ext cx="7925601" cy="701346"/>
            </a:xfrm>
            <a:prstGeom prst="rect">
              <a:avLst/>
            </a:prstGeom>
          </p:spPr>
          <p:txBody>
            <a:bodyPr wrap="square">
              <a:spAutoFit/>
            </a:bodyPr>
            <a:lstStyle/>
            <a:p>
              <a:pPr>
                <a:lnSpc>
                  <a:spcPct val="130000"/>
                </a:lnSpc>
              </a:pPr>
              <a:r>
                <a:rPr lang="zh-CN" altLang="zh-CN" sz="1600" dirty="0"/>
                <a:t>握手忌讳脏手、湿手、心不在焉、不脱掉手套、用左手握、交叉握手、拒绝握手、小动作、紧握、搓手、摇晃、一只手抄兜、手持烟等</a:t>
              </a:r>
              <a:endParaRPr lang="zh-CN" altLang="en-US" sz="1600" dirty="0"/>
            </a:p>
          </p:txBody>
        </p:sp>
        <p:sp>
          <p:nvSpPr>
            <p:cNvPr id="40" name="椭圆 39"/>
            <p:cNvSpPr/>
            <p:nvPr/>
          </p:nvSpPr>
          <p:spPr>
            <a:xfrm>
              <a:off x="1351505" y="4885156"/>
              <a:ext cx="429284" cy="429284"/>
            </a:xfrm>
            <a:prstGeom prst="ellipse">
              <a:avLst/>
            </a:prstGeom>
            <a:solidFill>
              <a:srgbClr val="059BCA"/>
            </a:solidFill>
            <a:ln w="5715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zh-CN" sz="1600" dirty="0">
                  <a:latin typeface="微软雅黑" panose="020B0503020204020204" pitchFamily="34" charset="-122"/>
                  <a:ea typeface="微软雅黑" panose="020B0503020204020204" pitchFamily="34" charset="-122"/>
                </a:rPr>
                <a:t>(5)</a:t>
              </a:r>
              <a:endParaRPr lang="zh-CN" altLang="en-US" sz="1600" dirty="0">
                <a:latin typeface="微软雅黑" panose="020B0503020204020204" pitchFamily="34" charset="-122"/>
                <a:ea typeface="微软雅黑" panose="020B0503020204020204" pitchFamily="34" charset="-122"/>
              </a:endParaRPr>
            </a:p>
          </p:txBody>
        </p:sp>
      </p:grpSp>
      <p:sp>
        <p:nvSpPr>
          <p:cNvPr id="44" name="圆角矩形 43"/>
          <p:cNvSpPr/>
          <p:nvPr/>
        </p:nvSpPr>
        <p:spPr>
          <a:xfrm>
            <a:off x="3807325" y="6294474"/>
            <a:ext cx="4577351" cy="455304"/>
          </a:xfrm>
          <a:prstGeom prst="roundRect">
            <a:avLst>
              <a:gd name="adj" fmla="val 50000"/>
            </a:avLst>
          </a:prstGeom>
          <a:noFill/>
          <a:ln w="0">
            <a:solidFill>
              <a:schemeClr val="tx1">
                <a:lumMod val="65000"/>
                <a:lumOff val="35000"/>
              </a:schemeClr>
            </a:solidFill>
          </a:ln>
          <a:effectLst>
            <a:outerShdw blurRad="444500" dist="254000" dir="8100000" sx="71000" sy="71000" algn="tr"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200" dirty="0">
                <a:solidFill>
                  <a:schemeClr val="tx1">
                    <a:lumMod val="65000"/>
                    <a:lumOff val="35000"/>
                  </a:schemeClr>
                </a:solidFill>
                <a:sym typeface="+mn-lt"/>
              </a:rPr>
              <a:t>5  </a:t>
            </a:r>
            <a:r>
              <a:rPr lang="zh-CN" altLang="en-US" sz="2200" dirty="0">
                <a:solidFill>
                  <a:schemeClr val="tx1">
                    <a:lumMod val="65000"/>
                    <a:lumOff val="35000"/>
                  </a:schemeClr>
                </a:solidFill>
                <a:sym typeface="+mn-lt"/>
              </a:rPr>
              <a:t>握手礼仪</a:t>
            </a:r>
          </a:p>
        </p:txBody>
      </p:sp>
    </p:spTree>
  </p:cSld>
  <p:clrMapOvr>
    <a:masterClrMapping/>
  </p:clrMapOvr>
  <p:transition spd="slow" advTm="2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additive="base">
                                        <p:cTn id="7" dur="500" fill="hold"/>
                                        <p:tgtEl>
                                          <p:spTgt spid="41"/>
                                        </p:tgtEl>
                                        <p:attrNameLst>
                                          <p:attrName>ppt_x</p:attrName>
                                        </p:attrNameLst>
                                      </p:cBhvr>
                                      <p:tavLst>
                                        <p:tav tm="0">
                                          <p:val>
                                            <p:strVal val="1+#ppt_w/2"/>
                                          </p:val>
                                        </p:tav>
                                        <p:tav tm="100000">
                                          <p:val>
                                            <p:strVal val="#ppt_x"/>
                                          </p:val>
                                        </p:tav>
                                      </p:tavLst>
                                    </p:anim>
                                    <p:anim calcmode="lin" valueType="num">
                                      <p:cBhvr additive="base">
                                        <p:cTn id="8" dur="500" fill="hold"/>
                                        <p:tgtEl>
                                          <p:spTgt spid="4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0-#ppt_w/2"/>
                                          </p:val>
                                        </p:tav>
                                        <p:tav tm="100000">
                                          <p:val>
                                            <p:strVal val="#ppt_x"/>
                                          </p:val>
                                        </p:tav>
                                      </p:tavLst>
                                    </p:anim>
                                    <p:anim calcmode="lin" valueType="num">
                                      <p:cBhvr additive="base">
                                        <p:cTn id="13" dur="500" fill="hold"/>
                                        <p:tgtEl>
                                          <p:spTgt spid="2"/>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圆角矩形 13"/>
          <p:cNvSpPr/>
          <p:nvPr/>
        </p:nvSpPr>
        <p:spPr>
          <a:xfrm>
            <a:off x="3273632" y="2277002"/>
            <a:ext cx="5644738" cy="758878"/>
          </a:xfrm>
          <a:prstGeom prst="roundRect">
            <a:avLst>
              <a:gd name="adj" fmla="val 50000"/>
            </a:avLst>
          </a:prstGeom>
          <a:gradFill>
            <a:gsLst>
              <a:gs pos="0">
                <a:schemeClr val="bg1"/>
              </a:gs>
              <a:gs pos="100000">
                <a:schemeClr val="bg1">
                  <a:lumMod val="95000"/>
                </a:schemeClr>
              </a:gs>
            </a:gsLst>
            <a:lin ang="2700000" scaled="1"/>
          </a:gradFill>
          <a:ln w="0">
            <a:solidFill>
              <a:schemeClr val="bg1"/>
            </a:solidFill>
          </a:ln>
          <a:effectLst>
            <a:outerShdw blurRad="292100" dist="381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600" dirty="0">
                <a:solidFill>
                  <a:schemeClr val="tx1">
                    <a:lumMod val="65000"/>
                    <a:lumOff val="35000"/>
                  </a:schemeClr>
                </a:solidFill>
                <a:sym typeface="+mn-lt"/>
              </a:rPr>
              <a:t>六</a:t>
            </a:r>
            <a:r>
              <a:rPr lang="en-US" altLang="zh-CN" sz="3600" dirty="0">
                <a:solidFill>
                  <a:schemeClr val="tx1">
                    <a:lumMod val="65000"/>
                    <a:lumOff val="35000"/>
                  </a:schemeClr>
                </a:solidFill>
                <a:sym typeface="+mn-lt"/>
              </a:rPr>
              <a:t>.  </a:t>
            </a:r>
            <a:r>
              <a:rPr lang="zh-CN" altLang="en-US" sz="3600" dirty="0">
                <a:solidFill>
                  <a:schemeClr val="tx1">
                    <a:lumMod val="65000"/>
                    <a:lumOff val="35000"/>
                  </a:schemeClr>
                </a:solidFill>
                <a:sym typeface="+mn-lt"/>
              </a:rPr>
              <a:t>拜访礼仪</a:t>
            </a:r>
          </a:p>
        </p:txBody>
      </p:sp>
    </p:spTree>
  </p:cSld>
  <p:clrMapOvr>
    <a:masterClrMapping/>
  </p:clrMapOvr>
  <p:transition spd="slow" advTm="2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1+#ppt_w/2"/>
                                          </p:val>
                                        </p:tav>
                                        <p:tav tm="100000">
                                          <p:val>
                                            <p:strVal val="#ppt_x"/>
                                          </p:val>
                                        </p:tav>
                                      </p:tavLst>
                                    </p:anim>
                                    <p:anim calcmode="lin" valueType="num">
                                      <p:cBhvr additive="base">
                                        <p:cTn id="8"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圆角矩形 40"/>
          <p:cNvSpPr/>
          <p:nvPr/>
        </p:nvSpPr>
        <p:spPr>
          <a:xfrm>
            <a:off x="3660352" y="375661"/>
            <a:ext cx="4871297" cy="402844"/>
          </a:xfrm>
          <a:prstGeom prst="roundRect">
            <a:avLst>
              <a:gd name="adj" fmla="val 50000"/>
            </a:avLst>
          </a:prstGeom>
          <a:gradFill>
            <a:gsLst>
              <a:gs pos="0">
                <a:srgbClr val="067FC9"/>
              </a:gs>
              <a:gs pos="100000">
                <a:srgbClr val="00B2CA"/>
              </a:gs>
            </a:gsLst>
            <a:lin ang="27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0" fontAlgn="base" hangingPunct="0">
              <a:spcBef>
                <a:spcPct val="0"/>
              </a:spcBef>
              <a:spcAft>
                <a:spcPct val="0"/>
              </a:spcAft>
            </a:pPr>
            <a:r>
              <a:rPr lang="en-US" altLang="zh-CN" sz="2000" dirty="0">
                <a:solidFill>
                  <a:schemeClr val="bg1"/>
                </a:solidFill>
                <a:latin typeface="+mj-ea"/>
                <a:cs typeface="Times New Roman" panose="02020603050405020304" pitchFamily="18" charset="0"/>
              </a:rPr>
              <a:t>6.1 </a:t>
            </a:r>
            <a:r>
              <a:rPr lang="zh-CN" altLang="en-US" sz="2000" dirty="0">
                <a:solidFill>
                  <a:schemeClr val="bg1"/>
                </a:solidFill>
                <a:latin typeface="+mj-ea"/>
                <a:cs typeface="Times New Roman" panose="02020603050405020304" pitchFamily="18" charset="0"/>
              </a:rPr>
              <a:t>拜访前的相邀礼仪</a:t>
            </a:r>
          </a:p>
        </p:txBody>
      </p:sp>
      <p:grpSp>
        <p:nvGrpSpPr>
          <p:cNvPr id="2" name="组合 1"/>
          <p:cNvGrpSpPr/>
          <p:nvPr/>
        </p:nvGrpSpPr>
        <p:grpSpPr>
          <a:xfrm>
            <a:off x="1351505" y="1913264"/>
            <a:ext cx="2294220" cy="425620"/>
            <a:chOff x="1351505" y="1913264"/>
            <a:chExt cx="2294220" cy="425620"/>
          </a:xfrm>
        </p:grpSpPr>
        <p:sp>
          <p:nvSpPr>
            <p:cNvPr id="50" name="圆角矩形 49"/>
            <p:cNvSpPr/>
            <p:nvPr/>
          </p:nvSpPr>
          <p:spPr>
            <a:xfrm>
              <a:off x="1351505" y="1913264"/>
              <a:ext cx="2294220" cy="425620"/>
            </a:xfrm>
            <a:prstGeom prst="roundRect">
              <a:avLst>
                <a:gd name="adj" fmla="val 50000"/>
              </a:avLst>
            </a:prstGeom>
            <a:gradFill>
              <a:gsLst>
                <a:gs pos="0">
                  <a:srgbClr val="067FC9"/>
                </a:gs>
                <a:gs pos="100000">
                  <a:srgbClr val="00B2CA"/>
                </a:gs>
              </a:gsLst>
              <a:lin ang="27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cs typeface="+mn-ea"/>
                <a:sym typeface="+mn-lt"/>
              </a:endParaRPr>
            </a:p>
          </p:txBody>
        </p:sp>
        <p:sp>
          <p:nvSpPr>
            <p:cNvPr id="51" name="文本框 50"/>
            <p:cNvSpPr txBox="1"/>
            <p:nvPr/>
          </p:nvSpPr>
          <p:spPr>
            <a:xfrm>
              <a:off x="1529613" y="1918991"/>
              <a:ext cx="2021109" cy="400110"/>
            </a:xfrm>
            <a:prstGeom prst="rect">
              <a:avLst/>
            </a:prstGeom>
            <a:noFill/>
          </p:spPr>
          <p:txBody>
            <a:bodyPr wrap="square" rtlCol="0">
              <a:spAutoFit/>
            </a:bodyPr>
            <a:lstStyle/>
            <a:p>
              <a:pPr latinLnBrk="1"/>
              <a:r>
                <a:rPr lang="zh-CN" altLang="en-US" sz="2000" dirty="0">
                  <a:solidFill>
                    <a:schemeClr val="bg1"/>
                  </a:solidFill>
                  <a:cs typeface="+mn-ea"/>
                  <a:sym typeface="+mn-lt"/>
                </a:rPr>
                <a:t>注意事项</a:t>
              </a:r>
              <a:endParaRPr lang="zh-CN" altLang="zh-CN" sz="2000" dirty="0">
                <a:solidFill>
                  <a:schemeClr val="bg1"/>
                </a:solidFill>
                <a:cs typeface="+mn-ea"/>
                <a:sym typeface="+mn-lt"/>
              </a:endParaRPr>
            </a:p>
          </p:txBody>
        </p:sp>
      </p:grpSp>
      <p:cxnSp>
        <p:nvCxnSpPr>
          <p:cNvPr id="44" name="直接连接符 43"/>
          <p:cNvCxnSpPr/>
          <p:nvPr/>
        </p:nvCxnSpPr>
        <p:spPr>
          <a:xfrm>
            <a:off x="1528917" y="1615966"/>
            <a:ext cx="968476" cy="0"/>
          </a:xfrm>
          <a:prstGeom prst="line">
            <a:avLst/>
          </a:prstGeom>
          <a:ln w="38100" cap="rnd">
            <a:gradFill>
              <a:gsLst>
                <a:gs pos="0">
                  <a:srgbClr val="0091FF"/>
                </a:gs>
                <a:gs pos="100000">
                  <a:srgbClr val="00DDFF"/>
                </a:gs>
              </a:gsLst>
              <a:lin ang="5400000" scaled="1"/>
            </a:gradFill>
          </a:ln>
        </p:spPr>
        <p:style>
          <a:lnRef idx="1">
            <a:schemeClr val="accent1"/>
          </a:lnRef>
          <a:fillRef idx="0">
            <a:schemeClr val="accent1"/>
          </a:fillRef>
          <a:effectRef idx="0">
            <a:schemeClr val="accent1"/>
          </a:effectRef>
          <a:fontRef idx="minor">
            <a:schemeClr val="tx1"/>
          </a:fontRef>
        </p:style>
      </p:cxnSp>
      <p:sp>
        <p:nvSpPr>
          <p:cNvPr id="45" name="文本框 44"/>
          <p:cNvSpPr txBox="1"/>
          <p:nvPr/>
        </p:nvSpPr>
        <p:spPr>
          <a:xfrm>
            <a:off x="1385954" y="1185690"/>
            <a:ext cx="9317133" cy="417358"/>
          </a:xfrm>
          <a:prstGeom prst="rect">
            <a:avLst/>
          </a:prstGeom>
          <a:noFill/>
        </p:spPr>
        <p:txBody>
          <a:bodyPr wrap="square" rtlCol="0">
            <a:spAutoFit/>
          </a:bodyPr>
          <a:lstStyle>
            <a:defPPr>
              <a:defRPr lang="en-US"/>
            </a:defPPr>
            <a:lvl1pPr latinLnBrk="1">
              <a:lnSpc>
                <a:spcPct val="130000"/>
              </a:lnSpc>
              <a:buClr>
                <a:srgbClr val="068DC9"/>
              </a:buClr>
              <a:defRPr sz="1600" b="1"/>
            </a:lvl1pPr>
          </a:lstStyle>
          <a:p>
            <a:r>
              <a:rPr lang="zh-CN" altLang="zh-CN" sz="1800" b="0" dirty="0"/>
              <a:t>不论因公还是因私而访，都要事前与被访者电话联系</a:t>
            </a:r>
            <a:endParaRPr lang="zh-CN" altLang="zh-CN" sz="1800" b="0" dirty="0">
              <a:solidFill>
                <a:schemeClr val="tx1">
                  <a:lumMod val="75000"/>
                  <a:lumOff val="25000"/>
                </a:schemeClr>
              </a:solidFill>
            </a:endParaRPr>
          </a:p>
        </p:txBody>
      </p:sp>
      <p:grpSp>
        <p:nvGrpSpPr>
          <p:cNvPr id="3" name="组合 2"/>
          <p:cNvGrpSpPr/>
          <p:nvPr/>
        </p:nvGrpSpPr>
        <p:grpSpPr>
          <a:xfrm>
            <a:off x="1351505" y="2508121"/>
            <a:ext cx="8968154" cy="2903549"/>
            <a:chOff x="1351505" y="2508121"/>
            <a:chExt cx="8968154" cy="2903549"/>
          </a:xfrm>
        </p:grpSpPr>
        <p:cxnSp>
          <p:nvCxnSpPr>
            <p:cNvPr id="42" name="直接连接符 41"/>
            <p:cNvCxnSpPr/>
            <p:nvPr/>
          </p:nvCxnSpPr>
          <p:spPr>
            <a:xfrm>
              <a:off x="1779404" y="2722764"/>
              <a:ext cx="483308" cy="0"/>
            </a:xfrm>
            <a:prstGeom prst="line">
              <a:avLst/>
            </a:prstGeom>
            <a:ln>
              <a:solidFill>
                <a:srgbClr val="00A1D8"/>
              </a:solidFill>
              <a:tailEnd type="oval" w="lg" len="lg"/>
            </a:ln>
          </p:spPr>
          <p:style>
            <a:lnRef idx="1">
              <a:schemeClr val="accent1"/>
            </a:lnRef>
            <a:fillRef idx="0">
              <a:schemeClr val="accent1"/>
            </a:fillRef>
            <a:effectRef idx="0">
              <a:schemeClr val="accent1"/>
            </a:effectRef>
            <a:fontRef idx="minor">
              <a:schemeClr val="tx1"/>
            </a:fontRef>
          </p:style>
        </p:cxnSp>
        <p:sp>
          <p:nvSpPr>
            <p:cNvPr id="43" name="矩形 42"/>
            <p:cNvSpPr/>
            <p:nvPr/>
          </p:nvSpPr>
          <p:spPr>
            <a:xfrm>
              <a:off x="2394058" y="2509506"/>
              <a:ext cx="7925601" cy="417358"/>
            </a:xfrm>
            <a:prstGeom prst="rect">
              <a:avLst/>
            </a:prstGeom>
          </p:spPr>
          <p:txBody>
            <a:bodyPr wrap="square">
              <a:spAutoFit/>
            </a:bodyPr>
            <a:lstStyle/>
            <a:p>
              <a:pPr>
                <a:lnSpc>
                  <a:spcPct val="130000"/>
                </a:lnSpc>
              </a:pPr>
              <a:r>
                <a:rPr lang="zh-CN" altLang="zh-CN" sz="1800" dirty="0"/>
                <a:t>自报家门</a:t>
              </a:r>
              <a:r>
                <a:rPr lang="en-US" altLang="zh-CN" sz="1800" dirty="0"/>
                <a:t>(</a:t>
              </a:r>
              <a:r>
                <a:rPr lang="zh-CN" altLang="zh-CN" sz="1800" dirty="0"/>
                <a:t>单位、姓名、职务</a:t>
              </a:r>
              <a:r>
                <a:rPr lang="en-US" altLang="zh-CN" sz="1800" dirty="0"/>
                <a:t>)</a:t>
              </a:r>
              <a:endParaRPr lang="zh-CN" altLang="en-US" sz="1800" dirty="0">
                <a:solidFill>
                  <a:schemeClr val="tx1">
                    <a:lumMod val="85000"/>
                    <a:lumOff val="15000"/>
                  </a:schemeClr>
                </a:solidFill>
              </a:endParaRPr>
            </a:p>
          </p:txBody>
        </p:sp>
        <p:sp>
          <p:nvSpPr>
            <p:cNvPr id="48" name="椭圆 47"/>
            <p:cNvSpPr/>
            <p:nvPr/>
          </p:nvSpPr>
          <p:spPr>
            <a:xfrm>
              <a:off x="1351505" y="2508121"/>
              <a:ext cx="429284" cy="429284"/>
            </a:xfrm>
            <a:prstGeom prst="ellipse">
              <a:avLst/>
            </a:prstGeom>
            <a:solidFill>
              <a:srgbClr val="059BCA"/>
            </a:solidFill>
            <a:ln w="5715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zh-CN" sz="1400" dirty="0">
                  <a:latin typeface="微软雅黑" panose="020B0503020204020204" pitchFamily="34" charset="-122"/>
                  <a:ea typeface="微软雅黑" panose="020B0503020204020204" pitchFamily="34" charset="-122"/>
                </a:rPr>
                <a:t>(1)</a:t>
              </a:r>
              <a:endParaRPr lang="zh-CN" altLang="en-US" sz="1400" dirty="0">
                <a:latin typeface="微软雅黑" panose="020B0503020204020204" pitchFamily="34" charset="-122"/>
                <a:ea typeface="微软雅黑" panose="020B0503020204020204" pitchFamily="34" charset="-122"/>
              </a:endParaRPr>
            </a:p>
          </p:txBody>
        </p:sp>
        <p:cxnSp>
          <p:nvCxnSpPr>
            <p:cNvPr id="25" name="直接连接符 24"/>
            <p:cNvCxnSpPr/>
            <p:nvPr/>
          </p:nvCxnSpPr>
          <p:spPr>
            <a:xfrm>
              <a:off x="1779404" y="3415163"/>
              <a:ext cx="483308" cy="0"/>
            </a:xfrm>
            <a:prstGeom prst="line">
              <a:avLst/>
            </a:prstGeom>
            <a:ln>
              <a:solidFill>
                <a:srgbClr val="00A1D8"/>
              </a:solidFill>
              <a:tailEnd type="oval" w="lg" len="lg"/>
            </a:ln>
          </p:spPr>
          <p:style>
            <a:lnRef idx="1">
              <a:schemeClr val="accent1"/>
            </a:lnRef>
            <a:fillRef idx="0">
              <a:schemeClr val="accent1"/>
            </a:fillRef>
            <a:effectRef idx="0">
              <a:schemeClr val="accent1"/>
            </a:effectRef>
            <a:fontRef idx="minor">
              <a:schemeClr val="tx1"/>
            </a:fontRef>
          </p:style>
        </p:cxnSp>
        <p:sp>
          <p:nvSpPr>
            <p:cNvPr id="26" name="矩形 25"/>
            <p:cNvSpPr/>
            <p:nvPr/>
          </p:nvSpPr>
          <p:spPr>
            <a:xfrm>
              <a:off x="2394058" y="3201905"/>
              <a:ext cx="7925601" cy="417358"/>
            </a:xfrm>
            <a:prstGeom prst="rect">
              <a:avLst/>
            </a:prstGeom>
          </p:spPr>
          <p:txBody>
            <a:bodyPr wrap="square">
              <a:spAutoFit/>
            </a:bodyPr>
            <a:lstStyle/>
            <a:p>
              <a:pPr>
                <a:lnSpc>
                  <a:spcPct val="130000"/>
                </a:lnSpc>
              </a:pPr>
              <a:r>
                <a:rPr lang="zh-CN" altLang="zh-CN" sz="1800" dirty="0"/>
                <a:t>询问被访者是否在单位</a:t>
              </a:r>
              <a:r>
                <a:rPr lang="en-US" altLang="zh-CN" sz="1800" dirty="0"/>
                <a:t>(</a:t>
              </a:r>
              <a:r>
                <a:rPr lang="zh-CN" altLang="zh-CN" sz="1800" dirty="0"/>
                <a:t>家</a:t>
              </a:r>
              <a:r>
                <a:rPr lang="en-US" altLang="zh-CN" sz="1800" dirty="0"/>
                <a:t>)</a:t>
              </a:r>
              <a:r>
                <a:rPr lang="zh-CN" altLang="zh-CN" sz="1800" dirty="0"/>
                <a:t>，是否有时间或何时有时间</a:t>
              </a:r>
              <a:endParaRPr lang="zh-CN" altLang="en-US" sz="1800" dirty="0">
                <a:solidFill>
                  <a:schemeClr val="tx1">
                    <a:lumMod val="85000"/>
                    <a:lumOff val="15000"/>
                  </a:schemeClr>
                </a:solidFill>
              </a:endParaRPr>
            </a:p>
          </p:txBody>
        </p:sp>
        <p:sp>
          <p:nvSpPr>
            <p:cNvPr id="27" name="椭圆 26"/>
            <p:cNvSpPr/>
            <p:nvPr/>
          </p:nvSpPr>
          <p:spPr>
            <a:xfrm>
              <a:off x="1351505" y="3200520"/>
              <a:ext cx="429284" cy="429284"/>
            </a:xfrm>
            <a:prstGeom prst="ellipse">
              <a:avLst/>
            </a:prstGeom>
            <a:solidFill>
              <a:srgbClr val="059BCA"/>
            </a:solidFill>
            <a:ln w="5715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zh-CN" sz="1400" dirty="0">
                  <a:latin typeface="微软雅黑" panose="020B0503020204020204" pitchFamily="34" charset="-122"/>
                  <a:ea typeface="微软雅黑" panose="020B0503020204020204" pitchFamily="34" charset="-122"/>
                </a:rPr>
                <a:t>(2)</a:t>
              </a:r>
              <a:endParaRPr lang="zh-CN" altLang="en-US" sz="1400" dirty="0">
                <a:latin typeface="微软雅黑" panose="020B0503020204020204" pitchFamily="34" charset="-122"/>
                <a:ea typeface="微软雅黑" panose="020B0503020204020204" pitchFamily="34" charset="-122"/>
              </a:endParaRPr>
            </a:p>
          </p:txBody>
        </p:sp>
        <p:cxnSp>
          <p:nvCxnSpPr>
            <p:cNvPr id="46" name="直接连接符 45"/>
            <p:cNvCxnSpPr/>
            <p:nvPr/>
          </p:nvCxnSpPr>
          <p:spPr>
            <a:xfrm>
              <a:off x="1779404" y="3992111"/>
              <a:ext cx="483308" cy="0"/>
            </a:xfrm>
            <a:prstGeom prst="line">
              <a:avLst/>
            </a:prstGeom>
            <a:ln>
              <a:solidFill>
                <a:srgbClr val="00A1D8"/>
              </a:solidFill>
              <a:tailEnd type="oval" w="lg" len="lg"/>
            </a:ln>
          </p:spPr>
          <p:style>
            <a:lnRef idx="1">
              <a:schemeClr val="accent1"/>
            </a:lnRef>
            <a:fillRef idx="0">
              <a:schemeClr val="accent1"/>
            </a:fillRef>
            <a:effectRef idx="0">
              <a:schemeClr val="accent1"/>
            </a:effectRef>
            <a:fontRef idx="minor">
              <a:schemeClr val="tx1"/>
            </a:fontRef>
          </p:style>
        </p:cxnSp>
        <p:sp>
          <p:nvSpPr>
            <p:cNvPr id="47" name="矩形 46"/>
            <p:cNvSpPr/>
            <p:nvPr/>
          </p:nvSpPr>
          <p:spPr>
            <a:xfrm>
              <a:off x="2394058" y="3778853"/>
              <a:ext cx="7925601" cy="417358"/>
            </a:xfrm>
            <a:prstGeom prst="rect">
              <a:avLst/>
            </a:prstGeom>
          </p:spPr>
          <p:txBody>
            <a:bodyPr wrap="square">
              <a:spAutoFit/>
            </a:bodyPr>
            <a:lstStyle/>
            <a:p>
              <a:pPr>
                <a:lnSpc>
                  <a:spcPct val="130000"/>
                </a:lnSpc>
              </a:pPr>
              <a:r>
                <a:rPr lang="zh-CN" altLang="zh-CN" sz="1800" dirty="0"/>
                <a:t>提出访问的内容</a:t>
              </a:r>
              <a:r>
                <a:rPr lang="en-US" altLang="zh-CN" sz="1800" dirty="0"/>
                <a:t>(</a:t>
              </a:r>
              <a:r>
                <a:rPr lang="zh-CN" altLang="zh-CN" sz="1800" dirty="0"/>
                <a:t>有事相访或礼节性拜访</a:t>
              </a:r>
              <a:r>
                <a:rPr lang="en-US" altLang="zh-CN" sz="1800" dirty="0"/>
                <a:t>)</a:t>
              </a:r>
              <a:r>
                <a:rPr lang="zh-CN" altLang="zh-CN" sz="1800" dirty="0"/>
                <a:t>，使对方有所准备</a:t>
              </a:r>
              <a:endParaRPr lang="zh-CN" altLang="en-US" sz="1800" dirty="0">
                <a:solidFill>
                  <a:schemeClr val="tx1">
                    <a:lumMod val="85000"/>
                    <a:lumOff val="15000"/>
                  </a:schemeClr>
                </a:solidFill>
              </a:endParaRPr>
            </a:p>
          </p:txBody>
        </p:sp>
        <p:sp>
          <p:nvSpPr>
            <p:cNvPr id="49" name="椭圆 48"/>
            <p:cNvSpPr/>
            <p:nvPr/>
          </p:nvSpPr>
          <p:spPr>
            <a:xfrm>
              <a:off x="1351505" y="3777468"/>
              <a:ext cx="429284" cy="429284"/>
            </a:xfrm>
            <a:prstGeom prst="ellipse">
              <a:avLst/>
            </a:prstGeom>
            <a:solidFill>
              <a:srgbClr val="059BCA"/>
            </a:solidFill>
            <a:ln w="5715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zh-CN" sz="1400" dirty="0">
                  <a:latin typeface="微软雅黑" panose="020B0503020204020204" pitchFamily="34" charset="-122"/>
                  <a:ea typeface="微软雅黑" panose="020B0503020204020204" pitchFamily="34" charset="-122"/>
                </a:rPr>
                <a:t>(3)</a:t>
              </a:r>
              <a:endParaRPr lang="zh-CN" altLang="en-US" sz="1400" dirty="0">
                <a:latin typeface="微软雅黑" panose="020B0503020204020204" pitchFamily="34" charset="-122"/>
                <a:ea typeface="微软雅黑" panose="020B0503020204020204" pitchFamily="34" charset="-122"/>
              </a:endParaRPr>
            </a:p>
          </p:txBody>
        </p:sp>
        <p:cxnSp>
          <p:nvCxnSpPr>
            <p:cNvPr id="52" name="直接连接符 51"/>
            <p:cNvCxnSpPr/>
            <p:nvPr/>
          </p:nvCxnSpPr>
          <p:spPr>
            <a:xfrm>
              <a:off x="1779404" y="4613568"/>
              <a:ext cx="483308" cy="0"/>
            </a:xfrm>
            <a:prstGeom prst="line">
              <a:avLst/>
            </a:prstGeom>
            <a:ln>
              <a:solidFill>
                <a:srgbClr val="00A1D8"/>
              </a:solidFill>
              <a:tailEnd type="oval" w="lg" len="lg"/>
            </a:ln>
          </p:spPr>
          <p:style>
            <a:lnRef idx="1">
              <a:schemeClr val="accent1"/>
            </a:lnRef>
            <a:fillRef idx="0">
              <a:schemeClr val="accent1"/>
            </a:fillRef>
            <a:effectRef idx="0">
              <a:schemeClr val="accent1"/>
            </a:effectRef>
            <a:fontRef idx="minor">
              <a:schemeClr val="tx1"/>
            </a:fontRef>
          </p:style>
        </p:cxnSp>
        <p:sp>
          <p:nvSpPr>
            <p:cNvPr id="53" name="矩形 52"/>
            <p:cNvSpPr/>
            <p:nvPr/>
          </p:nvSpPr>
          <p:spPr>
            <a:xfrm>
              <a:off x="2394058" y="4400310"/>
              <a:ext cx="7925601" cy="417358"/>
            </a:xfrm>
            <a:prstGeom prst="rect">
              <a:avLst/>
            </a:prstGeom>
          </p:spPr>
          <p:txBody>
            <a:bodyPr wrap="square">
              <a:spAutoFit/>
            </a:bodyPr>
            <a:lstStyle/>
            <a:p>
              <a:pPr>
                <a:lnSpc>
                  <a:spcPct val="130000"/>
                </a:lnSpc>
              </a:pPr>
              <a:r>
                <a:rPr lang="zh-CN" altLang="zh-CN" sz="1800" dirty="0"/>
                <a:t>在对方同意的情况下，定下具体拜访的时间、地点。</a:t>
              </a:r>
              <a:endParaRPr lang="zh-CN" altLang="en-US" sz="1800" dirty="0">
                <a:solidFill>
                  <a:schemeClr val="tx1">
                    <a:lumMod val="85000"/>
                    <a:lumOff val="15000"/>
                  </a:schemeClr>
                </a:solidFill>
              </a:endParaRPr>
            </a:p>
          </p:txBody>
        </p:sp>
        <p:sp>
          <p:nvSpPr>
            <p:cNvPr id="54" name="椭圆 53"/>
            <p:cNvSpPr/>
            <p:nvPr/>
          </p:nvSpPr>
          <p:spPr>
            <a:xfrm>
              <a:off x="1351505" y="4398925"/>
              <a:ext cx="429284" cy="429284"/>
            </a:xfrm>
            <a:prstGeom prst="ellipse">
              <a:avLst/>
            </a:prstGeom>
            <a:solidFill>
              <a:srgbClr val="059BCA"/>
            </a:solidFill>
            <a:ln w="5715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zh-CN" sz="1400" dirty="0">
                  <a:latin typeface="微软雅黑" panose="020B0503020204020204" pitchFamily="34" charset="-122"/>
                  <a:ea typeface="微软雅黑" panose="020B0503020204020204" pitchFamily="34" charset="-122"/>
                </a:rPr>
                <a:t>(4)</a:t>
              </a:r>
              <a:endParaRPr lang="zh-CN" altLang="en-US" sz="1400" dirty="0">
                <a:latin typeface="微软雅黑" panose="020B0503020204020204" pitchFamily="34" charset="-122"/>
                <a:ea typeface="微软雅黑" panose="020B0503020204020204" pitchFamily="34" charset="-122"/>
              </a:endParaRPr>
            </a:p>
          </p:txBody>
        </p:sp>
        <p:sp>
          <p:nvSpPr>
            <p:cNvPr id="55" name="文本框 54"/>
            <p:cNvSpPr txBox="1"/>
            <p:nvPr/>
          </p:nvSpPr>
          <p:spPr>
            <a:xfrm>
              <a:off x="2394059" y="4792934"/>
              <a:ext cx="7699968" cy="345094"/>
            </a:xfrm>
            <a:prstGeom prst="rect">
              <a:avLst/>
            </a:prstGeom>
            <a:noFill/>
          </p:spPr>
          <p:txBody>
            <a:bodyPr wrap="square" rtlCol="0">
              <a:spAutoFit/>
            </a:bodyPr>
            <a:lstStyle/>
            <a:p>
              <a:pPr marL="285750" indent="-285750" latinLnBrk="1">
                <a:lnSpc>
                  <a:spcPct val="130000"/>
                </a:lnSpc>
                <a:buClr>
                  <a:srgbClr val="068DC9"/>
                </a:buClr>
                <a:buFont typeface="Wingdings" panose="05000000000000000000" pitchFamily="2" charset="2"/>
                <a:buChar char="l"/>
              </a:pPr>
              <a:r>
                <a:rPr lang="zh-CN" altLang="zh-CN" sz="1400" dirty="0"/>
                <a:t>注意要避开吃饭和休息特别是午睡的时间。</a:t>
              </a:r>
              <a:endParaRPr lang="zh-CN" altLang="zh-CN" sz="1400" b="1" dirty="0">
                <a:solidFill>
                  <a:schemeClr val="tx1">
                    <a:lumMod val="75000"/>
                    <a:lumOff val="25000"/>
                  </a:schemeClr>
                </a:solidFill>
                <a:cs typeface="+mn-ea"/>
                <a:sym typeface="+mn-lt"/>
              </a:endParaRPr>
            </a:p>
          </p:txBody>
        </p:sp>
        <p:sp>
          <p:nvSpPr>
            <p:cNvPr id="56" name="文本框 55"/>
            <p:cNvSpPr txBox="1"/>
            <p:nvPr/>
          </p:nvSpPr>
          <p:spPr>
            <a:xfrm>
              <a:off x="2394059" y="5066576"/>
              <a:ext cx="7699968" cy="345094"/>
            </a:xfrm>
            <a:prstGeom prst="rect">
              <a:avLst/>
            </a:prstGeom>
            <a:noFill/>
          </p:spPr>
          <p:txBody>
            <a:bodyPr wrap="square" rtlCol="0">
              <a:spAutoFit/>
            </a:bodyPr>
            <a:lstStyle/>
            <a:p>
              <a:pPr marL="285750" indent="-285750" latinLnBrk="1">
                <a:lnSpc>
                  <a:spcPct val="130000"/>
                </a:lnSpc>
                <a:buClr>
                  <a:srgbClr val="068DC9"/>
                </a:buClr>
                <a:buFont typeface="Wingdings" panose="05000000000000000000" pitchFamily="2" charset="2"/>
                <a:buChar char="l"/>
              </a:pPr>
              <a:r>
                <a:rPr lang="zh-CN" altLang="zh-CN" sz="1400" dirty="0"/>
                <a:t>最后，对对方表示感谢。</a:t>
              </a:r>
              <a:endParaRPr lang="zh-CN" altLang="zh-CN" sz="1400" b="1" dirty="0">
                <a:solidFill>
                  <a:schemeClr val="tx1">
                    <a:lumMod val="75000"/>
                    <a:lumOff val="25000"/>
                  </a:schemeClr>
                </a:solidFill>
                <a:cs typeface="+mn-ea"/>
                <a:sym typeface="+mn-lt"/>
              </a:endParaRPr>
            </a:p>
          </p:txBody>
        </p:sp>
      </p:grpSp>
      <p:sp>
        <p:nvSpPr>
          <p:cNvPr id="57" name="圆角矩形 56"/>
          <p:cNvSpPr/>
          <p:nvPr/>
        </p:nvSpPr>
        <p:spPr>
          <a:xfrm>
            <a:off x="3807325" y="6294474"/>
            <a:ext cx="4577351" cy="455304"/>
          </a:xfrm>
          <a:prstGeom prst="roundRect">
            <a:avLst>
              <a:gd name="adj" fmla="val 50000"/>
            </a:avLst>
          </a:prstGeom>
          <a:noFill/>
          <a:ln w="0">
            <a:solidFill>
              <a:schemeClr val="tx1">
                <a:lumMod val="65000"/>
                <a:lumOff val="35000"/>
              </a:schemeClr>
            </a:solidFill>
          </a:ln>
          <a:effectLst>
            <a:outerShdw blurRad="444500" dist="254000" dir="8100000" sx="71000" sy="71000" algn="tr"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200" dirty="0">
                <a:solidFill>
                  <a:schemeClr val="tx1">
                    <a:lumMod val="65000"/>
                    <a:lumOff val="35000"/>
                  </a:schemeClr>
                </a:solidFill>
                <a:sym typeface="+mn-lt"/>
              </a:rPr>
              <a:t>6  </a:t>
            </a:r>
            <a:r>
              <a:rPr lang="zh-CN" altLang="en-US" sz="2200" dirty="0">
                <a:solidFill>
                  <a:schemeClr val="tx1">
                    <a:lumMod val="65000"/>
                    <a:lumOff val="35000"/>
                  </a:schemeClr>
                </a:solidFill>
                <a:sym typeface="+mn-lt"/>
              </a:rPr>
              <a:t>拜访礼仪</a:t>
            </a:r>
          </a:p>
        </p:txBody>
      </p:sp>
    </p:spTree>
  </p:cSld>
  <p:clrMapOvr>
    <a:masterClrMapping/>
  </p:clrMapOvr>
  <p:transition spd="slow" advTm="2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additive="base">
                                        <p:cTn id="7" dur="500" fill="hold"/>
                                        <p:tgtEl>
                                          <p:spTgt spid="41"/>
                                        </p:tgtEl>
                                        <p:attrNameLst>
                                          <p:attrName>ppt_x</p:attrName>
                                        </p:attrNameLst>
                                      </p:cBhvr>
                                      <p:tavLst>
                                        <p:tav tm="0">
                                          <p:val>
                                            <p:strVal val="1+#ppt_w/2"/>
                                          </p:val>
                                        </p:tav>
                                        <p:tav tm="100000">
                                          <p:val>
                                            <p:strVal val="#ppt_x"/>
                                          </p:val>
                                        </p:tav>
                                      </p:tavLst>
                                    </p:anim>
                                    <p:anim calcmode="lin" valueType="num">
                                      <p:cBhvr additive="base">
                                        <p:cTn id="8" dur="500" fill="hold"/>
                                        <p:tgtEl>
                                          <p:spTgt spid="4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44"/>
                                        </p:tgtEl>
                                        <p:attrNameLst>
                                          <p:attrName>style.visibility</p:attrName>
                                        </p:attrNameLst>
                                      </p:cBhvr>
                                      <p:to>
                                        <p:strVal val="visible"/>
                                      </p:to>
                                    </p:set>
                                    <p:animEffect transition="in" filter="wipe(left)">
                                      <p:cBhvr>
                                        <p:cTn id="12" dur="500"/>
                                        <p:tgtEl>
                                          <p:spTgt spid="44"/>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45"/>
                                        </p:tgtEl>
                                        <p:attrNameLst>
                                          <p:attrName>style.visibility</p:attrName>
                                        </p:attrNameLst>
                                      </p:cBhvr>
                                      <p:to>
                                        <p:strVal val="visible"/>
                                      </p:to>
                                    </p:set>
                                    <p:animEffect transition="in" filter="wipe(left)">
                                      <p:cBhvr>
                                        <p:cTn id="15" dur="500"/>
                                        <p:tgtEl>
                                          <p:spTgt spid="45"/>
                                        </p:tgtEl>
                                      </p:cBhvr>
                                    </p:animEffect>
                                  </p:childTnLst>
                                </p:cTn>
                              </p:par>
                            </p:childTnLst>
                          </p:cTn>
                        </p:par>
                        <p:par>
                          <p:cTn id="16" fill="hold">
                            <p:stCondLst>
                              <p:cond delay="1000"/>
                            </p:stCondLst>
                            <p:childTnLst>
                              <p:par>
                                <p:cTn id="17" presetID="2" presetClass="entr" presetSubtype="8"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0-#ppt_w/2"/>
                                          </p:val>
                                        </p:tav>
                                        <p:tav tm="100000">
                                          <p:val>
                                            <p:strVal val="#ppt_x"/>
                                          </p:val>
                                        </p:tav>
                                      </p:tavLst>
                                    </p:anim>
                                    <p:anim calcmode="lin" valueType="num">
                                      <p:cBhvr additive="base">
                                        <p:cTn id="20" dur="500" fill="hold"/>
                                        <p:tgtEl>
                                          <p:spTgt spid="2"/>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2" presetClass="entr" presetSubtype="4"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additive="base">
                                        <p:cTn id="24" dur="500" fill="hold"/>
                                        <p:tgtEl>
                                          <p:spTgt spid="3"/>
                                        </p:tgtEl>
                                        <p:attrNameLst>
                                          <p:attrName>ppt_x</p:attrName>
                                        </p:attrNameLst>
                                      </p:cBhvr>
                                      <p:tavLst>
                                        <p:tav tm="0">
                                          <p:val>
                                            <p:strVal val="#ppt_x"/>
                                          </p:val>
                                        </p:tav>
                                        <p:tav tm="100000">
                                          <p:val>
                                            <p:strVal val="#ppt_x"/>
                                          </p:val>
                                        </p:tav>
                                      </p:tavLst>
                                    </p:anim>
                                    <p:anim calcmode="lin" valueType="num">
                                      <p:cBhvr additive="base">
                                        <p:cTn id="25"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圆角矩形 40"/>
          <p:cNvSpPr/>
          <p:nvPr/>
        </p:nvSpPr>
        <p:spPr>
          <a:xfrm>
            <a:off x="3660352" y="375661"/>
            <a:ext cx="4871297" cy="402844"/>
          </a:xfrm>
          <a:prstGeom prst="roundRect">
            <a:avLst>
              <a:gd name="adj" fmla="val 50000"/>
            </a:avLst>
          </a:prstGeom>
          <a:gradFill>
            <a:gsLst>
              <a:gs pos="0">
                <a:srgbClr val="067FC9"/>
              </a:gs>
              <a:gs pos="100000">
                <a:srgbClr val="00B2CA"/>
              </a:gs>
            </a:gsLst>
            <a:lin ang="27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0" fontAlgn="base" hangingPunct="0">
              <a:spcBef>
                <a:spcPct val="0"/>
              </a:spcBef>
              <a:spcAft>
                <a:spcPct val="0"/>
              </a:spcAft>
            </a:pPr>
            <a:r>
              <a:rPr lang="en-US" altLang="zh-CN" sz="1800" dirty="0">
                <a:solidFill>
                  <a:schemeClr val="bg1"/>
                </a:solidFill>
                <a:latin typeface="+mj-ea"/>
                <a:cs typeface="Times New Roman" panose="02020603050405020304" pitchFamily="18" charset="0"/>
              </a:rPr>
              <a:t>6.2 </a:t>
            </a:r>
            <a:r>
              <a:rPr lang="zh-CN" altLang="zh-CN" sz="1800" dirty="0"/>
              <a:t>拜访中的举止礼仪</a:t>
            </a:r>
            <a:endParaRPr lang="zh-CN" altLang="en-US" sz="1800" dirty="0">
              <a:solidFill>
                <a:schemeClr val="bg1"/>
              </a:solidFill>
              <a:latin typeface="+mj-ea"/>
              <a:cs typeface="Times New Roman" panose="02020603050405020304" pitchFamily="18" charset="0"/>
            </a:endParaRPr>
          </a:p>
        </p:txBody>
      </p:sp>
      <p:sp>
        <p:nvSpPr>
          <p:cNvPr id="50" name="圆角矩形 49"/>
          <p:cNvSpPr/>
          <p:nvPr/>
        </p:nvSpPr>
        <p:spPr>
          <a:xfrm>
            <a:off x="1351505" y="1110129"/>
            <a:ext cx="2294220" cy="425620"/>
          </a:xfrm>
          <a:prstGeom prst="roundRect">
            <a:avLst>
              <a:gd name="adj" fmla="val 50000"/>
            </a:avLst>
          </a:prstGeom>
          <a:gradFill>
            <a:gsLst>
              <a:gs pos="0">
                <a:srgbClr val="067FC9"/>
              </a:gs>
              <a:gs pos="100000">
                <a:srgbClr val="00B2CA"/>
              </a:gs>
            </a:gsLst>
            <a:lin ang="27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cs typeface="+mn-ea"/>
              <a:sym typeface="+mn-lt"/>
            </a:endParaRPr>
          </a:p>
        </p:txBody>
      </p:sp>
      <p:sp>
        <p:nvSpPr>
          <p:cNvPr id="51" name="文本框 50"/>
          <p:cNvSpPr txBox="1"/>
          <p:nvPr/>
        </p:nvSpPr>
        <p:spPr>
          <a:xfrm>
            <a:off x="1529614" y="1115856"/>
            <a:ext cx="1652974" cy="400110"/>
          </a:xfrm>
          <a:prstGeom prst="rect">
            <a:avLst/>
          </a:prstGeom>
          <a:noFill/>
        </p:spPr>
        <p:txBody>
          <a:bodyPr wrap="square" rtlCol="0">
            <a:spAutoFit/>
          </a:bodyPr>
          <a:lstStyle/>
          <a:p>
            <a:pPr latinLnBrk="1"/>
            <a:r>
              <a:rPr lang="zh-CN" altLang="en-US" sz="2000" dirty="0">
                <a:solidFill>
                  <a:schemeClr val="bg1"/>
                </a:solidFill>
                <a:cs typeface="+mn-ea"/>
                <a:sym typeface="+mn-lt"/>
              </a:rPr>
              <a:t>注意事项</a:t>
            </a:r>
            <a:endParaRPr lang="zh-CN" altLang="zh-CN" sz="2000" dirty="0">
              <a:solidFill>
                <a:schemeClr val="bg1"/>
              </a:solidFill>
              <a:cs typeface="+mn-ea"/>
              <a:sym typeface="+mn-lt"/>
            </a:endParaRPr>
          </a:p>
        </p:txBody>
      </p:sp>
      <p:cxnSp>
        <p:nvCxnSpPr>
          <p:cNvPr id="42" name="直接连接符 41"/>
          <p:cNvCxnSpPr/>
          <p:nvPr/>
        </p:nvCxnSpPr>
        <p:spPr>
          <a:xfrm>
            <a:off x="1779404" y="1919629"/>
            <a:ext cx="483308" cy="0"/>
          </a:xfrm>
          <a:prstGeom prst="line">
            <a:avLst/>
          </a:prstGeom>
          <a:ln>
            <a:solidFill>
              <a:srgbClr val="00A1D8"/>
            </a:solidFill>
            <a:tailEnd type="oval" w="lg" len="lg"/>
          </a:ln>
        </p:spPr>
        <p:style>
          <a:lnRef idx="1">
            <a:schemeClr val="accent1"/>
          </a:lnRef>
          <a:fillRef idx="0">
            <a:schemeClr val="accent1"/>
          </a:fillRef>
          <a:effectRef idx="0">
            <a:schemeClr val="accent1"/>
          </a:effectRef>
          <a:fontRef idx="minor">
            <a:schemeClr val="tx1"/>
          </a:fontRef>
        </p:style>
      </p:cxnSp>
      <p:sp>
        <p:nvSpPr>
          <p:cNvPr id="43" name="矩形 42"/>
          <p:cNvSpPr/>
          <p:nvPr/>
        </p:nvSpPr>
        <p:spPr>
          <a:xfrm>
            <a:off x="2394058" y="1706371"/>
            <a:ext cx="7925601" cy="345094"/>
          </a:xfrm>
          <a:prstGeom prst="rect">
            <a:avLst/>
          </a:prstGeom>
        </p:spPr>
        <p:txBody>
          <a:bodyPr wrap="square">
            <a:spAutoFit/>
          </a:bodyPr>
          <a:lstStyle/>
          <a:p>
            <a:pPr>
              <a:lnSpc>
                <a:spcPct val="130000"/>
              </a:lnSpc>
            </a:pPr>
            <a:r>
              <a:rPr lang="zh-CN" altLang="zh-CN" sz="1400" dirty="0"/>
              <a:t>要守时、守约</a:t>
            </a:r>
            <a:endParaRPr lang="zh-CN" altLang="en-US" sz="1400" dirty="0">
              <a:solidFill>
                <a:schemeClr val="tx1">
                  <a:lumMod val="85000"/>
                  <a:lumOff val="15000"/>
                </a:schemeClr>
              </a:solidFill>
            </a:endParaRPr>
          </a:p>
        </p:txBody>
      </p:sp>
      <p:sp>
        <p:nvSpPr>
          <p:cNvPr id="48" name="椭圆 47"/>
          <p:cNvSpPr/>
          <p:nvPr/>
        </p:nvSpPr>
        <p:spPr>
          <a:xfrm>
            <a:off x="1351505" y="1704986"/>
            <a:ext cx="429284" cy="429284"/>
          </a:xfrm>
          <a:prstGeom prst="ellipse">
            <a:avLst/>
          </a:prstGeom>
          <a:solidFill>
            <a:srgbClr val="059BCA"/>
          </a:solidFill>
          <a:ln w="5715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zh-CN" sz="1400" dirty="0">
                <a:latin typeface="微软雅黑" panose="020B0503020204020204" pitchFamily="34" charset="-122"/>
                <a:ea typeface="微软雅黑" panose="020B0503020204020204" pitchFamily="34" charset="-122"/>
              </a:rPr>
              <a:t>(1)</a:t>
            </a:r>
            <a:endParaRPr lang="zh-CN" altLang="en-US" sz="1400" dirty="0">
              <a:latin typeface="微软雅黑" panose="020B0503020204020204" pitchFamily="34" charset="-122"/>
              <a:ea typeface="微软雅黑" panose="020B0503020204020204" pitchFamily="34" charset="-122"/>
            </a:endParaRPr>
          </a:p>
        </p:txBody>
      </p:sp>
      <p:cxnSp>
        <p:nvCxnSpPr>
          <p:cNvPr id="25" name="直接连接符 24"/>
          <p:cNvCxnSpPr/>
          <p:nvPr/>
        </p:nvCxnSpPr>
        <p:spPr>
          <a:xfrm>
            <a:off x="1779404" y="2467909"/>
            <a:ext cx="483308" cy="0"/>
          </a:xfrm>
          <a:prstGeom prst="line">
            <a:avLst/>
          </a:prstGeom>
          <a:ln>
            <a:solidFill>
              <a:srgbClr val="00A1D8"/>
            </a:solidFill>
            <a:tailEnd type="oval" w="lg" len="lg"/>
          </a:ln>
        </p:spPr>
        <p:style>
          <a:lnRef idx="1">
            <a:schemeClr val="accent1"/>
          </a:lnRef>
          <a:fillRef idx="0">
            <a:schemeClr val="accent1"/>
          </a:fillRef>
          <a:effectRef idx="0">
            <a:schemeClr val="accent1"/>
          </a:effectRef>
          <a:fontRef idx="minor">
            <a:schemeClr val="tx1"/>
          </a:fontRef>
        </p:style>
      </p:cxnSp>
      <p:sp>
        <p:nvSpPr>
          <p:cNvPr id="26" name="矩形 25"/>
          <p:cNvSpPr/>
          <p:nvPr/>
        </p:nvSpPr>
        <p:spPr>
          <a:xfrm>
            <a:off x="2394058" y="2254651"/>
            <a:ext cx="7925601" cy="625171"/>
          </a:xfrm>
          <a:prstGeom prst="rect">
            <a:avLst/>
          </a:prstGeom>
        </p:spPr>
        <p:txBody>
          <a:bodyPr wrap="square">
            <a:spAutoFit/>
          </a:bodyPr>
          <a:lstStyle/>
          <a:p>
            <a:pPr>
              <a:lnSpc>
                <a:spcPct val="130000"/>
              </a:lnSpc>
            </a:pPr>
            <a:r>
              <a:rPr lang="zh-CN" altLang="zh-CN" sz="1400" dirty="0"/>
              <a:t>讲究敲门的艺术。要用食指敲门，力度适中，间隔有序敲三下，等待回音。如无应声，可再稍加力度，再敲三下，如有应声，再侧身隐立于右门框一侧，待门开时再向前迈半步，与主人相对。</a:t>
            </a:r>
            <a:endParaRPr lang="zh-CN" altLang="en-US" sz="1400" dirty="0">
              <a:solidFill>
                <a:schemeClr val="tx1">
                  <a:lumMod val="85000"/>
                  <a:lumOff val="15000"/>
                </a:schemeClr>
              </a:solidFill>
            </a:endParaRPr>
          </a:p>
        </p:txBody>
      </p:sp>
      <p:sp>
        <p:nvSpPr>
          <p:cNvPr id="27" name="椭圆 26"/>
          <p:cNvSpPr/>
          <p:nvPr/>
        </p:nvSpPr>
        <p:spPr>
          <a:xfrm>
            <a:off x="1351505" y="2253266"/>
            <a:ext cx="429284" cy="429284"/>
          </a:xfrm>
          <a:prstGeom prst="ellipse">
            <a:avLst/>
          </a:prstGeom>
          <a:solidFill>
            <a:srgbClr val="059BCA"/>
          </a:solidFill>
          <a:ln w="5715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zh-CN" sz="1400" dirty="0">
                <a:latin typeface="微软雅黑" panose="020B0503020204020204" pitchFamily="34" charset="-122"/>
                <a:ea typeface="微软雅黑" panose="020B0503020204020204" pitchFamily="34" charset="-122"/>
              </a:rPr>
              <a:t>(2)</a:t>
            </a:r>
            <a:endParaRPr lang="zh-CN" altLang="en-US" sz="1400" dirty="0">
              <a:latin typeface="微软雅黑" panose="020B0503020204020204" pitchFamily="34" charset="-122"/>
              <a:ea typeface="微软雅黑" panose="020B0503020204020204" pitchFamily="34" charset="-122"/>
            </a:endParaRPr>
          </a:p>
        </p:txBody>
      </p:sp>
      <p:cxnSp>
        <p:nvCxnSpPr>
          <p:cNvPr id="46" name="直接连接符 45"/>
          <p:cNvCxnSpPr/>
          <p:nvPr/>
        </p:nvCxnSpPr>
        <p:spPr>
          <a:xfrm>
            <a:off x="1779404" y="3548505"/>
            <a:ext cx="483308" cy="0"/>
          </a:xfrm>
          <a:prstGeom prst="line">
            <a:avLst/>
          </a:prstGeom>
          <a:ln>
            <a:solidFill>
              <a:srgbClr val="00A1D8"/>
            </a:solidFill>
            <a:tailEnd type="oval" w="lg" len="lg"/>
          </a:ln>
        </p:spPr>
        <p:style>
          <a:lnRef idx="1">
            <a:schemeClr val="accent1"/>
          </a:lnRef>
          <a:fillRef idx="0">
            <a:schemeClr val="accent1"/>
          </a:fillRef>
          <a:effectRef idx="0">
            <a:schemeClr val="accent1"/>
          </a:effectRef>
          <a:fontRef idx="minor">
            <a:schemeClr val="tx1"/>
          </a:fontRef>
        </p:style>
      </p:cxnSp>
      <p:sp>
        <p:nvSpPr>
          <p:cNvPr id="47" name="矩形 46"/>
          <p:cNvSpPr/>
          <p:nvPr/>
        </p:nvSpPr>
        <p:spPr>
          <a:xfrm>
            <a:off x="2394058" y="3335247"/>
            <a:ext cx="7925601" cy="345094"/>
          </a:xfrm>
          <a:prstGeom prst="rect">
            <a:avLst/>
          </a:prstGeom>
        </p:spPr>
        <p:txBody>
          <a:bodyPr wrap="square">
            <a:spAutoFit/>
          </a:bodyPr>
          <a:lstStyle/>
          <a:p>
            <a:pPr>
              <a:lnSpc>
                <a:spcPct val="130000"/>
              </a:lnSpc>
            </a:pPr>
            <a:r>
              <a:rPr lang="zh-CN" altLang="zh-CN" sz="1400" dirty="0"/>
              <a:t>主人不让座不能随便坐下。</a:t>
            </a:r>
            <a:endParaRPr lang="zh-CN" altLang="en-US" sz="1400" dirty="0">
              <a:solidFill>
                <a:schemeClr val="tx1">
                  <a:lumMod val="85000"/>
                  <a:lumOff val="15000"/>
                </a:schemeClr>
              </a:solidFill>
            </a:endParaRPr>
          </a:p>
        </p:txBody>
      </p:sp>
      <p:sp>
        <p:nvSpPr>
          <p:cNvPr id="49" name="椭圆 48"/>
          <p:cNvSpPr/>
          <p:nvPr/>
        </p:nvSpPr>
        <p:spPr>
          <a:xfrm>
            <a:off x="1351505" y="3333862"/>
            <a:ext cx="429284" cy="429284"/>
          </a:xfrm>
          <a:prstGeom prst="ellipse">
            <a:avLst/>
          </a:prstGeom>
          <a:solidFill>
            <a:srgbClr val="059BCA"/>
          </a:solidFill>
          <a:ln w="5715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zh-CN" sz="1400" dirty="0">
                <a:latin typeface="微软雅黑" panose="020B0503020204020204" pitchFamily="34" charset="-122"/>
                <a:ea typeface="微软雅黑" panose="020B0503020204020204" pitchFamily="34" charset="-122"/>
              </a:rPr>
              <a:t>(3)</a:t>
            </a:r>
            <a:endParaRPr lang="zh-CN" altLang="en-US" sz="1400" dirty="0">
              <a:latin typeface="微软雅黑" panose="020B0503020204020204" pitchFamily="34" charset="-122"/>
              <a:ea typeface="微软雅黑" panose="020B0503020204020204" pitchFamily="34" charset="-122"/>
            </a:endParaRPr>
          </a:p>
        </p:txBody>
      </p:sp>
      <p:cxnSp>
        <p:nvCxnSpPr>
          <p:cNvPr id="52" name="直接连接符 51"/>
          <p:cNvCxnSpPr/>
          <p:nvPr/>
        </p:nvCxnSpPr>
        <p:spPr>
          <a:xfrm>
            <a:off x="1779404" y="5001370"/>
            <a:ext cx="483308" cy="0"/>
          </a:xfrm>
          <a:prstGeom prst="line">
            <a:avLst/>
          </a:prstGeom>
          <a:ln>
            <a:solidFill>
              <a:srgbClr val="00A1D8"/>
            </a:solidFill>
            <a:tailEnd type="oval" w="lg" len="lg"/>
          </a:ln>
        </p:spPr>
        <p:style>
          <a:lnRef idx="1">
            <a:schemeClr val="accent1"/>
          </a:lnRef>
          <a:fillRef idx="0">
            <a:schemeClr val="accent1"/>
          </a:fillRef>
          <a:effectRef idx="0">
            <a:schemeClr val="accent1"/>
          </a:effectRef>
          <a:fontRef idx="minor">
            <a:schemeClr val="tx1"/>
          </a:fontRef>
        </p:style>
      </p:cxnSp>
      <p:sp>
        <p:nvSpPr>
          <p:cNvPr id="53" name="矩形 52"/>
          <p:cNvSpPr/>
          <p:nvPr/>
        </p:nvSpPr>
        <p:spPr>
          <a:xfrm>
            <a:off x="2394058" y="4788112"/>
            <a:ext cx="7925601" cy="345094"/>
          </a:xfrm>
          <a:prstGeom prst="rect">
            <a:avLst/>
          </a:prstGeom>
        </p:spPr>
        <p:txBody>
          <a:bodyPr wrap="square">
            <a:spAutoFit/>
          </a:bodyPr>
          <a:lstStyle/>
          <a:p>
            <a:pPr>
              <a:lnSpc>
                <a:spcPct val="130000"/>
              </a:lnSpc>
            </a:pPr>
            <a:r>
              <a:rPr lang="zh-CN" altLang="zh-CN" sz="1400" dirty="0"/>
              <a:t>跟主人谈话，语言要客气</a:t>
            </a:r>
            <a:endParaRPr lang="zh-CN" altLang="en-US" sz="1400" dirty="0">
              <a:solidFill>
                <a:schemeClr val="tx1">
                  <a:lumMod val="85000"/>
                  <a:lumOff val="15000"/>
                </a:schemeClr>
              </a:solidFill>
            </a:endParaRPr>
          </a:p>
        </p:txBody>
      </p:sp>
      <p:sp>
        <p:nvSpPr>
          <p:cNvPr id="54" name="椭圆 53"/>
          <p:cNvSpPr/>
          <p:nvPr/>
        </p:nvSpPr>
        <p:spPr>
          <a:xfrm>
            <a:off x="1351505" y="4786727"/>
            <a:ext cx="429284" cy="429284"/>
          </a:xfrm>
          <a:prstGeom prst="ellipse">
            <a:avLst/>
          </a:prstGeom>
          <a:solidFill>
            <a:srgbClr val="059BCA"/>
          </a:solidFill>
          <a:ln w="5715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zh-CN" sz="1400" dirty="0">
                <a:latin typeface="微软雅黑" panose="020B0503020204020204" pitchFamily="34" charset="-122"/>
                <a:ea typeface="微软雅黑" panose="020B0503020204020204" pitchFamily="34" charset="-122"/>
              </a:rPr>
              <a:t>(4)</a:t>
            </a:r>
            <a:endParaRPr lang="zh-CN" altLang="en-US" sz="1400" dirty="0">
              <a:latin typeface="微软雅黑" panose="020B0503020204020204" pitchFamily="34" charset="-122"/>
              <a:ea typeface="微软雅黑" panose="020B0503020204020204" pitchFamily="34" charset="-122"/>
            </a:endParaRPr>
          </a:p>
        </p:txBody>
      </p:sp>
      <p:sp>
        <p:nvSpPr>
          <p:cNvPr id="55" name="文本框 54"/>
          <p:cNvSpPr txBox="1"/>
          <p:nvPr/>
        </p:nvSpPr>
        <p:spPr>
          <a:xfrm>
            <a:off x="2394059" y="3671956"/>
            <a:ext cx="7699968" cy="1015663"/>
          </a:xfrm>
          <a:prstGeom prst="rect">
            <a:avLst/>
          </a:prstGeom>
          <a:noFill/>
        </p:spPr>
        <p:txBody>
          <a:bodyPr wrap="square" rtlCol="0">
            <a:spAutoFit/>
          </a:bodyPr>
          <a:lstStyle/>
          <a:p>
            <a:pPr marL="228600" indent="-228600">
              <a:buFont typeface="+mj-ea"/>
              <a:buAutoNum type="circleNumDbPlain"/>
            </a:pPr>
            <a:r>
              <a:rPr lang="zh-CN" altLang="zh-CN" sz="1200" dirty="0"/>
              <a:t>如果主人是年长者或上级，主人不坐，自己不能先坐。</a:t>
            </a:r>
            <a:endParaRPr lang="en-US" altLang="zh-CN" sz="1200" dirty="0"/>
          </a:p>
          <a:p>
            <a:pPr marL="228600" indent="-228600">
              <a:buFont typeface="+mj-ea"/>
              <a:buAutoNum type="circleNumDbPlain"/>
            </a:pPr>
            <a:r>
              <a:rPr lang="zh-CN" altLang="zh-CN" sz="1200" dirty="0"/>
              <a:t>主人让座之后，要口称“谢谢”，然后采用规矩的礼仪坐姿坐下。</a:t>
            </a:r>
            <a:endParaRPr lang="en-US" altLang="zh-CN" sz="1200" dirty="0"/>
          </a:p>
          <a:p>
            <a:pPr marL="228600" indent="-228600">
              <a:buFont typeface="+mj-ea"/>
              <a:buAutoNum type="circleNumDbPlain"/>
            </a:pPr>
            <a:r>
              <a:rPr lang="zh-CN" altLang="zh-CN" sz="1200" dirty="0"/>
              <a:t>主人递上烟茶要双手接过并表示谢意。如果主人没有吸烟的习惯，要克制自己的烟瘾，尽量不吸，以示对主人习惯的尊重。</a:t>
            </a:r>
            <a:endParaRPr lang="en-US" altLang="zh-CN" sz="1200" dirty="0"/>
          </a:p>
          <a:p>
            <a:pPr marL="228600" indent="-228600">
              <a:buFont typeface="+mj-ea"/>
              <a:buAutoNum type="circleNumDbPlain"/>
            </a:pPr>
            <a:r>
              <a:rPr lang="zh-CN" altLang="zh-CN" sz="1200" dirty="0"/>
              <a:t>主人献上果品等，要等年长者或其他客人动手后，自己再取用。即使在最熟悉的朋友家里，也不要过于随便。</a:t>
            </a:r>
          </a:p>
        </p:txBody>
      </p:sp>
      <p:sp>
        <p:nvSpPr>
          <p:cNvPr id="56" name="文本框 55"/>
          <p:cNvSpPr txBox="1"/>
          <p:nvPr/>
        </p:nvSpPr>
        <p:spPr>
          <a:xfrm>
            <a:off x="2394059" y="5715450"/>
            <a:ext cx="7699968" cy="549061"/>
          </a:xfrm>
          <a:prstGeom prst="rect">
            <a:avLst/>
          </a:prstGeom>
          <a:noFill/>
        </p:spPr>
        <p:txBody>
          <a:bodyPr wrap="square" rtlCol="0">
            <a:spAutoFit/>
          </a:bodyPr>
          <a:lstStyle/>
          <a:p>
            <a:pPr latinLnBrk="1">
              <a:lnSpc>
                <a:spcPct val="130000"/>
              </a:lnSpc>
              <a:buClr>
                <a:srgbClr val="068DC9"/>
              </a:buClr>
            </a:pPr>
            <a:r>
              <a:rPr lang="zh-CN" altLang="zh-CN" sz="1200" dirty="0"/>
              <a:t>起身告辞时，要向主人表示：“打扰”之歉意。出门后，回身主动伸手与主人握别，说：“请留步”。待主人留步后，走几步，再回首挥手致意：“再见”。</a:t>
            </a:r>
            <a:endParaRPr lang="zh-CN" altLang="zh-CN" sz="1200" b="1" dirty="0">
              <a:solidFill>
                <a:schemeClr val="tx1">
                  <a:lumMod val="75000"/>
                  <a:lumOff val="25000"/>
                </a:schemeClr>
              </a:solidFill>
              <a:cs typeface="+mn-ea"/>
              <a:sym typeface="+mn-lt"/>
            </a:endParaRPr>
          </a:p>
        </p:txBody>
      </p:sp>
      <p:cxnSp>
        <p:nvCxnSpPr>
          <p:cNvPr id="29" name="直接连接符 28"/>
          <p:cNvCxnSpPr/>
          <p:nvPr/>
        </p:nvCxnSpPr>
        <p:spPr>
          <a:xfrm>
            <a:off x="1779404" y="5547450"/>
            <a:ext cx="483308" cy="0"/>
          </a:xfrm>
          <a:prstGeom prst="line">
            <a:avLst/>
          </a:prstGeom>
          <a:ln>
            <a:solidFill>
              <a:srgbClr val="00A1D8"/>
            </a:solidFill>
            <a:tailEnd type="oval" w="lg" len="lg"/>
          </a:ln>
        </p:spPr>
        <p:style>
          <a:lnRef idx="1">
            <a:schemeClr val="accent1"/>
          </a:lnRef>
          <a:fillRef idx="0">
            <a:schemeClr val="accent1"/>
          </a:fillRef>
          <a:effectRef idx="0">
            <a:schemeClr val="accent1"/>
          </a:effectRef>
          <a:fontRef idx="minor">
            <a:schemeClr val="tx1"/>
          </a:fontRef>
        </p:style>
      </p:cxnSp>
      <p:sp>
        <p:nvSpPr>
          <p:cNvPr id="30" name="矩形 29"/>
          <p:cNvSpPr/>
          <p:nvPr/>
        </p:nvSpPr>
        <p:spPr>
          <a:xfrm>
            <a:off x="2394058" y="5334192"/>
            <a:ext cx="7925601" cy="345094"/>
          </a:xfrm>
          <a:prstGeom prst="rect">
            <a:avLst/>
          </a:prstGeom>
        </p:spPr>
        <p:txBody>
          <a:bodyPr wrap="square">
            <a:spAutoFit/>
          </a:bodyPr>
          <a:lstStyle/>
          <a:p>
            <a:pPr>
              <a:lnSpc>
                <a:spcPct val="130000"/>
              </a:lnSpc>
            </a:pPr>
            <a:r>
              <a:rPr lang="zh-CN" altLang="zh-CN" sz="1400" dirty="0"/>
              <a:t>谈话时间不宜过长。</a:t>
            </a:r>
            <a:endParaRPr lang="zh-CN" altLang="en-US" sz="1400" dirty="0">
              <a:solidFill>
                <a:schemeClr val="tx1">
                  <a:lumMod val="85000"/>
                  <a:lumOff val="15000"/>
                </a:schemeClr>
              </a:solidFill>
            </a:endParaRPr>
          </a:p>
        </p:txBody>
      </p:sp>
      <p:sp>
        <p:nvSpPr>
          <p:cNvPr id="31" name="椭圆 30"/>
          <p:cNvSpPr/>
          <p:nvPr/>
        </p:nvSpPr>
        <p:spPr>
          <a:xfrm>
            <a:off x="1351505" y="5332807"/>
            <a:ext cx="429284" cy="429284"/>
          </a:xfrm>
          <a:prstGeom prst="ellipse">
            <a:avLst/>
          </a:prstGeom>
          <a:solidFill>
            <a:srgbClr val="059BCA"/>
          </a:solidFill>
          <a:ln w="5715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zh-CN" sz="1400" dirty="0">
                <a:latin typeface="微软雅黑" panose="020B0503020204020204" pitchFamily="34" charset="-122"/>
                <a:ea typeface="微软雅黑" panose="020B0503020204020204" pitchFamily="34" charset="-122"/>
              </a:rPr>
              <a:t>(5)</a:t>
            </a:r>
            <a:endParaRPr lang="zh-CN" altLang="en-US" sz="1400" dirty="0">
              <a:latin typeface="微软雅黑" panose="020B0503020204020204" pitchFamily="34" charset="-122"/>
              <a:ea typeface="微软雅黑" panose="020B0503020204020204" pitchFamily="34" charset="-122"/>
            </a:endParaRPr>
          </a:p>
        </p:txBody>
      </p:sp>
      <p:sp>
        <p:nvSpPr>
          <p:cNvPr id="33" name="圆角矩形 32"/>
          <p:cNvSpPr/>
          <p:nvPr/>
        </p:nvSpPr>
        <p:spPr>
          <a:xfrm>
            <a:off x="3807325" y="6294474"/>
            <a:ext cx="4577351" cy="455304"/>
          </a:xfrm>
          <a:prstGeom prst="roundRect">
            <a:avLst>
              <a:gd name="adj" fmla="val 50000"/>
            </a:avLst>
          </a:prstGeom>
          <a:noFill/>
          <a:ln w="0">
            <a:solidFill>
              <a:schemeClr val="tx1">
                <a:lumMod val="65000"/>
                <a:lumOff val="35000"/>
              </a:schemeClr>
            </a:solidFill>
          </a:ln>
          <a:effectLst>
            <a:outerShdw blurRad="444500" dist="254000" dir="8100000" sx="71000" sy="71000" algn="tr"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200" dirty="0">
                <a:solidFill>
                  <a:schemeClr val="tx1">
                    <a:lumMod val="65000"/>
                    <a:lumOff val="35000"/>
                  </a:schemeClr>
                </a:solidFill>
                <a:sym typeface="+mn-lt"/>
              </a:rPr>
              <a:t>6  </a:t>
            </a:r>
            <a:r>
              <a:rPr lang="zh-CN" altLang="en-US" sz="2200" dirty="0">
                <a:solidFill>
                  <a:schemeClr val="tx1">
                    <a:lumMod val="65000"/>
                    <a:lumOff val="35000"/>
                  </a:schemeClr>
                </a:solidFill>
                <a:sym typeface="+mn-lt"/>
              </a:rPr>
              <a:t>拜访礼仪</a:t>
            </a:r>
          </a:p>
        </p:txBody>
      </p:sp>
    </p:spTree>
  </p:cSld>
  <p:clrMapOvr>
    <a:masterClrMapping/>
  </p:clrMapOvr>
  <p:transition spd="slow" advTm="2000">
    <p:wipe/>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 name="圆角矩形 121"/>
          <p:cNvSpPr/>
          <p:nvPr/>
        </p:nvSpPr>
        <p:spPr>
          <a:xfrm>
            <a:off x="2890860" y="3029930"/>
            <a:ext cx="3084638" cy="422541"/>
          </a:xfrm>
          <a:prstGeom prst="roundRect">
            <a:avLst>
              <a:gd name="adj" fmla="val 50000"/>
            </a:avLst>
          </a:prstGeom>
          <a:gradFill>
            <a:gsLst>
              <a:gs pos="0">
                <a:schemeClr val="bg1"/>
              </a:gs>
              <a:gs pos="100000">
                <a:schemeClr val="bg1">
                  <a:lumMod val="95000"/>
                </a:schemeClr>
              </a:gs>
            </a:gsLst>
            <a:lin ang="2700000" scaled="1"/>
          </a:gradFill>
          <a:ln w="0">
            <a:solidFill>
              <a:schemeClr val="bg1"/>
            </a:solidFill>
          </a:ln>
          <a:effectLst>
            <a:outerShdw blurRad="292100" dist="381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800" dirty="0">
                <a:solidFill>
                  <a:schemeClr val="tx1">
                    <a:lumMod val="65000"/>
                    <a:lumOff val="35000"/>
                  </a:schemeClr>
                </a:solidFill>
              </a:rPr>
              <a:t>7.1   </a:t>
            </a:r>
            <a:r>
              <a:rPr lang="zh-CN" altLang="en-US" sz="1800" dirty="0">
                <a:solidFill>
                  <a:schemeClr val="tx1">
                    <a:lumMod val="65000"/>
                    <a:lumOff val="35000"/>
                  </a:schemeClr>
                </a:solidFill>
              </a:rPr>
              <a:t>对接待工作的认识</a:t>
            </a:r>
          </a:p>
        </p:txBody>
      </p:sp>
      <p:sp>
        <p:nvSpPr>
          <p:cNvPr id="143" name="圆角矩形 142"/>
          <p:cNvSpPr/>
          <p:nvPr/>
        </p:nvSpPr>
        <p:spPr>
          <a:xfrm>
            <a:off x="6303912" y="3029929"/>
            <a:ext cx="3084638" cy="422541"/>
          </a:xfrm>
          <a:prstGeom prst="roundRect">
            <a:avLst>
              <a:gd name="adj" fmla="val 50000"/>
            </a:avLst>
          </a:prstGeom>
          <a:gradFill>
            <a:gsLst>
              <a:gs pos="0">
                <a:schemeClr val="bg1"/>
              </a:gs>
              <a:gs pos="100000">
                <a:schemeClr val="bg1">
                  <a:lumMod val="95000"/>
                </a:schemeClr>
              </a:gs>
            </a:gsLst>
            <a:lin ang="2700000" scaled="1"/>
          </a:gradFill>
          <a:ln w="0">
            <a:solidFill>
              <a:schemeClr val="bg1"/>
            </a:solidFill>
          </a:ln>
          <a:effectLst>
            <a:outerShdw blurRad="292100" dist="381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800" dirty="0">
                <a:solidFill>
                  <a:schemeClr val="tx1">
                    <a:lumMod val="65000"/>
                    <a:lumOff val="35000"/>
                  </a:schemeClr>
                </a:solidFill>
              </a:rPr>
              <a:t>7.3  </a:t>
            </a:r>
            <a:r>
              <a:rPr lang="zh-CN" altLang="en-US" sz="1800" dirty="0">
                <a:solidFill>
                  <a:schemeClr val="tx1">
                    <a:lumMod val="65000"/>
                    <a:lumOff val="35000"/>
                  </a:schemeClr>
                </a:solidFill>
              </a:rPr>
              <a:t>接待工作常用礼仪</a:t>
            </a:r>
          </a:p>
        </p:txBody>
      </p:sp>
      <p:sp>
        <p:nvSpPr>
          <p:cNvPr id="40" name="圆角矩形 39"/>
          <p:cNvSpPr/>
          <p:nvPr/>
        </p:nvSpPr>
        <p:spPr>
          <a:xfrm>
            <a:off x="3273632" y="1834442"/>
            <a:ext cx="5644738" cy="758878"/>
          </a:xfrm>
          <a:prstGeom prst="roundRect">
            <a:avLst>
              <a:gd name="adj" fmla="val 50000"/>
            </a:avLst>
          </a:prstGeom>
          <a:gradFill>
            <a:gsLst>
              <a:gs pos="0">
                <a:schemeClr val="bg1"/>
              </a:gs>
              <a:gs pos="100000">
                <a:schemeClr val="bg1">
                  <a:lumMod val="95000"/>
                </a:schemeClr>
              </a:gs>
            </a:gsLst>
            <a:lin ang="2700000" scaled="1"/>
          </a:gradFill>
          <a:ln w="0">
            <a:solidFill>
              <a:schemeClr val="bg1"/>
            </a:solidFill>
          </a:ln>
          <a:effectLst>
            <a:outerShdw blurRad="292100" dist="381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dirty="0">
                <a:solidFill>
                  <a:schemeClr val="tx1">
                    <a:lumMod val="65000"/>
                    <a:lumOff val="35000"/>
                  </a:schemeClr>
                </a:solidFill>
                <a:sym typeface="+mn-lt"/>
              </a:rPr>
              <a:t>七</a:t>
            </a:r>
            <a:r>
              <a:rPr lang="en-US" altLang="zh-CN" sz="3200" dirty="0">
                <a:solidFill>
                  <a:schemeClr val="tx1">
                    <a:lumMod val="65000"/>
                    <a:lumOff val="35000"/>
                  </a:schemeClr>
                </a:solidFill>
                <a:sym typeface="+mn-lt"/>
              </a:rPr>
              <a:t>.  </a:t>
            </a:r>
            <a:r>
              <a:rPr lang="zh-CN" altLang="en-US" sz="3200" dirty="0">
                <a:solidFill>
                  <a:schemeClr val="tx1">
                    <a:lumMod val="65000"/>
                    <a:lumOff val="35000"/>
                  </a:schemeClr>
                </a:solidFill>
                <a:sym typeface="+mn-lt"/>
              </a:rPr>
              <a:t>接待礼仪</a:t>
            </a:r>
          </a:p>
        </p:txBody>
      </p:sp>
      <p:sp>
        <p:nvSpPr>
          <p:cNvPr id="7" name="圆角矩形 6"/>
          <p:cNvSpPr/>
          <p:nvPr/>
        </p:nvSpPr>
        <p:spPr>
          <a:xfrm>
            <a:off x="2890860" y="3889080"/>
            <a:ext cx="3084638" cy="422541"/>
          </a:xfrm>
          <a:prstGeom prst="roundRect">
            <a:avLst>
              <a:gd name="adj" fmla="val 50000"/>
            </a:avLst>
          </a:prstGeom>
          <a:gradFill>
            <a:gsLst>
              <a:gs pos="0">
                <a:schemeClr val="bg1"/>
              </a:gs>
              <a:gs pos="100000">
                <a:schemeClr val="bg1">
                  <a:lumMod val="95000"/>
                </a:schemeClr>
              </a:gs>
            </a:gsLst>
            <a:lin ang="2700000" scaled="1"/>
          </a:gradFill>
          <a:ln w="0">
            <a:solidFill>
              <a:schemeClr val="bg1"/>
            </a:solidFill>
          </a:ln>
          <a:effectLst>
            <a:outerShdw blurRad="292100" dist="381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800" dirty="0">
                <a:solidFill>
                  <a:schemeClr val="tx1">
                    <a:lumMod val="65000"/>
                    <a:lumOff val="35000"/>
                  </a:schemeClr>
                </a:solidFill>
              </a:rPr>
              <a:t>7.2   </a:t>
            </a:r>
            <a:r>
              <a:rPr lang="zh-CN" altLang="en-US" sz="1800" dirty="0">
                <a:solidFill>
                  <a:schemeClr val="tx1">
                    <a:lumMod val="65000"/>
                    <a:lumOff val="35000"/>
                  </a:schemeClr>
                </a:solidFill>
              </a:rPr>
              <a:t>接待工作程序</a:t>
            </a:r>
          </a:p>
        </p:txBody>
      </p:sp>
      <p:sp>
        <p:nvSpPr>
          <p:cNvPr id="8" name="圆角矩形 7"/>
          <p:cNvSpPr/>
          <p:nvPr/>
        </p:nvSpPr>
        <p:spPr>
          <a:xfrm>
            <a:off x="6303912" y="3889079"/>
            <a:ext cx="3084638" cy="422541"/>
          </a:xfrm>
          <a:prstGeom prst="roundRect">
            <a:avLst>
              <a:gd name="adj" fmla="val 50000"/>
            </a:avLst>
          </a:prstGeom>
          <a:gradFill>
            <a:gsLst>
              <a:gs pos="0">
                <a:schemeClr val="bg1"/>
              </a:gs>
              <a:gs pos="100000">
                <a:schemeClr val="bg1">
                  <a:lumMod val="95000"/>
                </a:schemeClr>
              </a:gs>
            </a:gsLst>
            <a:lin ang="2700000" scaled="1"/>
          </a:gradFill>
          <a:ln w="0">
            <a:solidFill>
              <a:schemeClr val="bg1"/>
            </a:solidFill>
          </a:ln>
          <a:effectLst>
            <a:outerShdw blurRad="292100" dist="381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800" dirty="0">
                <a:solidFill>
                  <a:schemeClr val="tx1">
                    <a:lumMod val="65000"/>
                    <a:lumOff val="35000"/>
                  </a:schemeClr>
                </a:solidFill>
              </a:rPr>
              <a:t>7.4  </a:t>
            </a:r>
            <a:r>
              <a:rPr lang="zh-CN" altLang="en-US" sz="1800" dirty="0">
                <a:solidFill>
                  <a:schemeClr val="tx1">
                    <a:lumMod val="65000"/>
                    <a:lumOff val="35000"/>
                  </a:schemeClr>
                </a:solidFill>
              </a:rPr>
              <a:t>接待工作坐席安排</a:t>
            </a:r>
          </a:p>
        </p:txBody>
      </p:sp>
    </p:spTree>
  </p:cSld>
  <p:clrMapOvr>
    <a:masterClrMapping/>
  </p:clrMapOvr>
  <p:transition spd="slow" advTm="2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additive="base">
                                        <p:cTn id="7" dur="500" fill="hold"/>
                                        <p:tgtEl>
                                          <p:spTgt spid="40"/>
                                        </p:tgtEl>
                                        <p:attrNameLst>
                                          <p:attrName>ppt_x</p:attrName>
                                        </p:attrNameLst>
                                      </p:cBhvr>
                                      <p:tavLst>
                                        <p:tav tm="0">
                                          <p:val>
                                            <p:strVal val="1+#ppt_w/2"/>
                                          </p:val>
                                        </p:tav>
                                        <p:tav tm="100000">
                                          <p:val>
                                            <p:strVal val="#ppt_x"/>
                                          </p:val>
                                        </p:tav>
                                      </p:tavLst>
                                    </p:anim>
                                    <p:anim calcmode="lin" valueType="num">
                                      <p:cBhvr additive="base">
                                        <p:cTn id="8" dur="500" fill="hold"/>
                                        <p:tgtEl>
                                          <p:spTgt spid="4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22"/>
                                        </p:tgtEl>
                                        <p:attrNameLst>
                                          <p:attrName>style.visibility</p:attrName>
                                        </p:attrNameLst>
                                      </p:cBhvr>
                                      <p:to>
                                        <p:strVal val="visible"/>
                                      </p:to>
                                    </p:set>
                                    <p:anim calcmode="lin" valueType="num">
                                      <p:cBhvr additive="base">
                                        <p:cTn id="12" dur="500" fill="hold"/>
                                        <p:tgtEl>
                                          <p:spTgt spid="122"/>
                                        </p:tgtEl>
                                        <p:attrNameLst>
                                          <p:attrName>ppt_x</p:attrName>
                                        </p:attrNameLst>
                                      </p:cBhvr>
                                      <p:tavLst>
                                        <p:tav tm="0">
                                          <p:val>
                                            <p:strVal val="#ppt_x"/>
                                          </p:val>
                                        </p:tav>
                                        <p:tav tm="100000">
                                          <p:val>
                                            <p:strVal val="#ppt_x"/>
                                          </p:val>
                                        </p:tav>
                                      </p:tavLst>
                                    </p:anim>
                                    <p:anim calcmode="lin" valueType="num">
                                      <p:cBhvr additive="base">
                                        <p:cTn id="13" dur="500" fill="hold"/>
                                        <p:tgtEl>
                                          <p:spTgt spid="122"/>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143"/>
                                        </p:tgtEl>
                                        <p:attrNameLst>
                                          <p:attrName>style.visibility</p:attrName>
                                        </p:attrNameLst>
                                      </p:cBhvr>
                                      <p:to>
                                        <p:strVal val="visible"/>
                                      </p:to>
                                    </p:set>
                                    <p:anim calcmode="lin" valueType="num">
                                      <p:cBhvr additive="base">
                                        <p:cTn id="16" dur="500" fill="hold"/>
                                        <p:tgtEl>
                                          <p:spTgt spid="143"/>
                                        </p:tgtEl>
                                        <p:attrNameLst>
                                          <p:attrName>ppt_x</p:attrName>
                                        </p:attrNameLst>
                                      </p:cBhvr>
                                      <p:tavLst>
                                        <p:tav tm="0">
                                          <p:val>
                                            <p:strVal val="#ppt_x"/>
                                          </p:val>
                                        </p:tav>
                                        <p:tav tm="100000">
                                          <p:val>
                                            <p:strVal val="#ppt_x"/>
                                          </p:val>
                                        </p:tav>
                                      </p:tavLst>
                                    </p:anim>
                                    <p:anim calcmode="lin" valueType="num">
                                      <p:cBhvr additive="base">
                                        <p:cTn id="17" dur="500" fill="hold"/>
                                        <p:tgtEl>
                                          <p:spTgt spid="143"/>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additive="base">
                                        <p:cTn id="20" dur="500" fill="hold"/>
                                        <p:tgtEl>
                                          <p:spTgt spid="7"/>
                                        </p:tgtEl>
                                        <p:attrNameLst>
                                          <p:attrName>ppt_x</p:attrName>
                                        </p:attrNameLst>
                                      </p:cBhvr>
                                      <p:tavLst>
                                        <p:tav tm="0">
                                          <p:val>
                                            <p:strVal val="#ppt_x"/>
                                          </p:val>
                                        </p:tav>
                                        <p:tav tm="100000">
                                          <p:val>
                                            <p:strVal val="#ppt_x"/>
                                          </p:val>
                                        </p:tav>
                                      </p:tavLst>
                                    </p:anim>
                                    <p:anim calcmode="lin" valueType="num">
                                      <p:cBhvr additive="base">
                                        <p:cTn id="21" dur="500" fill="hold"/>
                                        <p:tgtEl>
                                          <p:spTgt spid="7"/>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additive="base">
                                        <p:cTn id="24" dur="500" fill="hold"/>
                                        <p:tgtEl>
                                          <p:spTgt spid="8"/>
                                        </p:tgtEl>
                                        <p:attrNameLst>
                                          <p:attrName>ppt_x</p:attrName>
                                        </p:attrNameLst>
                                      </p:cBhvr>
                                      <p:tavLst>
                                        <p:tav tm="0">
                                          <p:val>
                                            <p:strVal val="#ppt_x"/>
                                          </p:val>
                                        </p:tav>
                                        <p:tav tm="100000">
                                          <p:val>
                                            <p:strVal val="#ppt_x"/>
                                          </p:val>
                                        </p:tav>
                                      </p:tavLst>
                                    </p:anim>
                                    <p:anim calcmode="lin" valueType="num">
                                      <p:cBhvr additive="base">
                                        <p:cTn id="25"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 grpId="0" animBg="1"/>
      <p:bldP spid="143" grpId="0" animBg="1"/>
      <p:bldP spid="40" grpId="0" animBg="1"/>
      <p:bldP spid="7" grpId="0" animBg="1"/>
      <p:bldP spid="8"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圆角矩形 40"/>
          <p:cNvSpPr/>
          <p:nvPr/>
        </p:nvSpPr>
        <p:spPr>
          <a:xfrm>
            <a:off x="3660352" y="375661"/>
            <a:ext cx="4871297" cy="402844"/>
          </a:xfrm>
          <a:prstGeom prst="roundRect">
            <a:avLst>
              <a:gd name="adj" fmla="val 50000"/>
            </a:avLst>
          </a:prstGeom>
          <a:gradFill>
            <a:gsLst>
              <a:gs pos="0">
                <a:srgbClr val="067FC9"/>
              </a:gs>
              <a:gs pos="100000">
                <a:srgbClr val="00B2CA"/>
              </a:gs>
            </a:gsLst>
            <a:lin ang="27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defTabSz="914400" eaLnBrk="0" fontAlgn="base" hangingPunct="0">
              <a:lnSpc>
                <a:spcPct val="100000"/>
              </a:lnSpc>
              <a:spcBef>
                <a:spcPct val="0"/>
              </a:spcBef>
              <a:spcAft>
                <a:spcPct val="0"/>
              </a:spcAft>
              <a:buClrTx/>
              <a:buSzTx/>
              <a:buFontTx/>
              <a:buNone/>
            </a:pPr>
            <a:r>
              <a:rPr lang="en-US" altLang="zh-CN" sz="2000" dirty="0">
                <a:solidFill>
                  <a:schemeClr val="bg1"/>
                </a:solidFill>
                <a:latin typeface="+mj-ea"/>
                <a:cs typeface="Times New Roman" panose="02020603050405020304" pitchFamily="18" charset="0"/>
              </a:rPr>
              <a:t>7.1 </a:t>
            </a:r>
            <a:r>
              <a:rPr lang="zh-CN" altLang="en-US" sz="2000" dirty="0">
                <a:solidFill>
                  <a:schemeClr val="bg1"/>
                </a:solidFill>
                <a:latin typeface="+mj-ea"/>
                <a:cs typeface="Times New Roman" panose="02020603050405020304" pitchFamily="18" charset="0"/>
              </a:rPr>
              <a:t>对接待工作的认识</a:t>
            </a:r>
          </a:p>
        </p:txBody>
      </p:sp>
      <p:grpSp>
        <p:nvGrpSpPr>
          <p:cNvPr id="2" name="组合 1"/>
          <p:cNvGrpSpPr/>
          <p:nvPr/>
        </p:nvGrpSpPr>
        <p:grpSpPr>
          <a:xfrm>
            <a:off x="1351505" y="1110129"/>
            <a:ext cx="2294220" cy="425620"/>
            <a:chOff x="1351505" y="1110129"/>
            <a:chExt cx="2294220" cy="425620"/>
          </a:xfrm>
        </p:grpSpPr>
        <p:sp>
          <p:nvSpPr>
            <p:cNvPr id="50" name="圆角矩形 49"/>
            <p:cNvSpPr/>
            <p:nvPr/>
          </p:nvSpPr>
          <p:spPr>
            <a:xfrm>
              <a:off x="1351505" y="1110129"/>
              <a:ext cx="2294220" cy="425620"/>
            </a:xfrm>
            <a:prstGeom prst="roundRect">
              <a:avLst>
                <a:gd name="adj" fmla="val 50000"/>
              </a:avLst>
            </a:prstGeom>
            <a:gradFill>
              <a:gsLst>
                <a:gs pos="0">
                  <a:srgbClr val="067FC9"/>
                </a:gs>
                <a:gs pos="100000">
                  <a:srgbClr val="00B2CA"/>
                </a:gs>
              </a:gsLst>
              <a:lin ang="27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cs typeface="+mn-ea"/>
                <a:sym typeface="+mn-lt"/>
              </a:endParaRPr>
            </a:p>
          </p:txBody>
        </p:sp>
        <p:sp>
          <p:nvSpPr>
            <p:cNvPr id="51" name="文本框 50"/>
            <p:cNvSpPr txBox="1"/>
            <p:nvPr/>
          </p:nvSpPr>
          <p:spPr>
            <a:xfrm>
              <a:off x="1529614" y="1115856"/>
              <a:ext cx="1652974" cy="400110"/>
            </a:xfrm>
            <a:prstGeom prst="rect">
              <a:avLst/>
            </a:prstGeom>
            <a:noFill/>
          </p:spPr>
          <p:txBody>
            <a:bodyPr wrap="square" rtlCol="0">
              <a:spAutoFit/>
            </a:bodyPr>
            <a:lstStyle/>
            <a:p>
              <a:pPr latinLnBrk="1"/>
              <a:r>
                <a:rPr lang="zh-CN" altLang="en-US" sz="2000" dirty="0">
                  <a:solidFill>
                    <a:schemeClr val="bg1"/>
                  </a:solidFill>
                  <a:cs typeface="+mn-ea"/>
                  <a:sym typeface="+mn-lt"/>
                </a:rPr>
                <a:t>注意事项</a:t>
              </a:r>
              <a:endParaRPr lang="zh-CN" altLang="zh-CN" sz="2000" dirty="0">
                <a:solidFill>
                  <a:schemeClr val="bg1"/>
                </a:solidFill>
                <a:cs typeface="+mn-ea"/>
                <a:sym typeface="+mn-lt"/>
              </a:endParaRPr>
            </a:p>
          </p:txBody>
        </p:sp>
      </p:grpSp>
      <p:grpSp>
        <p:nvGrpSpPr>
          <p:cNvPr id="3" name="组合 2"/>
          <p:cNvGrpSpPr/>
          <p:nvPr/>
        </p:nvGrpSpPr>
        <p:grpSpPr>
          <a:xfrm>
            <a:off x="1351505" y="1704986"/>
            <a:ext cx="8968154" cy="429284"/>
            <a:chOff x="1351505" y="1704986"/>
            <a:chExt cx="8968154" cy="429284"/>
          </a:xfrm>
        </p:grpSpPr>
        <p:cxnSp>
          <p:nvCxnSpPr>
            <p:cNvPr id="42" name="直接连接符 41"/>
            <p:cNvCxnSpPr/>
            <p:nvPr/>
          </p:nvCxnSpPr>
          <p:spPr>
            <a:xfrm>
              <a:off x="1779404" y="1919629"/>
              <a:ext cx="483308" cy="0"/>
            </a:xfrm>
            <a:prstGeom prst="line">
              <a:avLst/>
            </a:prstGeom>
            <a:ln>
              <a:solidFill>
                <a:srgbClr val="00A1D8"/>
              </a:solidFill>
              <a:tailEnd type="oval" w="lg" len="lg"/>
            </a:ln>
          </p:spPr>
          <p:style>
            <a:lnRef idx="1">
              <a:schemeClr val="accent1"/>
            </a:lnRef>
            <a:fillRef idx="0">
              <a:schemeClr val="accent1"/>
            </a:fillRef>
            <a:effectRef idx="0">
              <a:schemeClr val="accent1"/>
            </a:effectRef>
            <a:fontRef idx="minor">
              <a:schemeClr val="tx1"/>
            </a:fontRef>
          </p:style>
        </p:cxnSp>
        <p:sp>
          <p:nvSpPr>
            <p:cNvPr id="43" name="矩形 42"/>
            <p:cNvSpPr/>
            <p:nvPr/>
          </p:nvSpPr>
          <p:spPr>
            <a:xfrm>
              <a:off x="2394058" y="1706371"/>
              <a:ext cx="7925601" cy="417358"/>
            </a:xfrm>
            <a:prstGeom prst="rect">
              <a:avLst/>
            </a:prstGeom>
          </p:spPr>
          <p:txBody>
            <a:bodyPr wrap="square">
              <a:spAutoFit/>
            </a:bodyPr>
            <a:lstStyle/>
            <a:p>
              <a:pPr>
                <a:lnSpc>
                  <a:spcPct val="130000"/>
                </a:lnSpc>
              </a:pPr>
              <a:r>
                <a:rPr lang="zh-CN" altLang="zh-CN" sz="1800" dirty="0">
                  <a:solidFill>
                    <a:schemeClr val="tx1">
                      <a:lumMod val="75000"/>
                      <a:lumOff val="25000"/>
                    </a:schemeClr>
                  </a:solidFill>
                </a:rPr>
                <a:t>接待工作的作用</a:t>
              </a:r>
              <a:endParaRPr lang="zh-CN" altLang="en-US" sz="1800" dirty="0">
                <a:solidFill>
                  <a:schemeClr val="tx1">
                    <a:lumMod val="75000"/>
                    <a:lumOff val="25000"/>
                  </a:schemeClr>
                </a:solidFill>
              </a:endParaRPr>
            </a:p>
          </p:txBody>
        </p:sp>
        <p:sp>
          <p:nvSpPr>
            <p:cNvPr id="48" name="椭圆 47"/>
            <p:cNvSpPr/>
            <p:nvPr/>
          </p:nvSpPr>
          <p:spPr>
            <a:xfrm>
              <a:off x="1351505" y="1704986"/>
              <a:ext cx="429284" cy="429284"/>
            </a:xfrm>
            <a:prstGeom prst="ellipse">
              <a:avLst/>
            </a:prstGeom>
            <a:solidFill>
              <a:srgbClr val="059BCA"/>
            </a:solidFill>
            <a:ln w="5715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zh-CN" sz="1800" dirty="0">
                  <a:latin typeface="微软雅黑" panose="020B0503020204020204" pitchFamily="34" charset="-122"/>
                  <a:ea typeface="微软雅黑" panose="020B0503020204020204" pitchFamily="34" charset="-122"/>
                </a:rPr>
                <a:t>(1)</a:t>
              </a:r>
              <a:endParaRPr lang="zh-CN" altLang="en-US" sz="1800" dirty="0">
                <a:latin typeface="微软雅黑" panose="020B0503020204020204" pitchFamily="34" charset="-122"/>
                <a:ea typeface="微软雅黑" panose="020B0503020204020204" pitchFamily="34" charset="-122"/>
              </a:endParaRPr>
            </a:p>
          </p:txBody>
        </p:sp>
      </p:grpSp>
      <p:sp>
        <p:nvSpPr>
          <p:cNvPr id="56" name="文本框 55"/>
          <p:cNvSpPr txBox="1"/>
          <p:nvPr/>
        </p:nvSpPr>
        <p:spPr>
          <a:xfrm>
            <a:off x="2394059" y="2087629"/>
            <a:ext cx="7699968" cy="1015663"/>
          </a:xfrm>
          <a:prstGeom prst="rect">
            <a:avLst/>
          </a:prstGeom>
          <a:noFill/>
        </p:spPr>
        <p:txBody>
          <a:bodyPr wrap="square" rtlCol="0">
            <a:spAutoFit/>
          </a:bodyPr>
          <a:lstStyle/>
          <a:p>
            <a:pPr marL="228600" indent="-228600">
              <a:buFont typeface="+mj-ea"/>
              <a:buAutoNum type="circleNumDbPlain"/>
            </a:pPr>
            <a:r>
              <a:rPr lang="zh-CN" altLang="zh-CN" sz="1200" dirty="0">
                <a:solidFill>
                  <a:schemeClr val="tx1">
                    <a:lumMod val="75000"/>
                    <a:lumOff val="25000"/>
                  </a:schemeClr>
                </a:solidFill>
              </a:rPr>
              <a:t>相互沟通交流的平台，展示企业形象的窗口。</a:t>
            </a:r>
          </a:p>
          <a:p>
            <a:pPr marL="228600" indent="-228600">
              <a:buFont typeface="+mj-ea"/>
              <a:buAutoNum type="circleNumDbPlain"/>
            </a:pPr>
            <a:r>
              <a:rPr lang="zh-CN" altLang="zh-CN" sz="1200" dirty="0">
                <a:solidFill>
                  <a:schemeClr val="tx1">
                    <a:lumMod val="75000"/>
                    <a:lumOff val="25000"/>
                  </a:schemeClr>
                </a:solidFill>
              </a:rPr>
              <a:t>接待是体现企业文化、展示企业实力的一种途径。</a:t>
            </a:r>
            <a:endParaRPr lang="en-US" altLang="zh-CN" sz="1200" dirty="0">
              <a:solidFill>
                <a:schemeClr val="tx1">
                  <a:lumMod val="75000"/>
                  <a:lumOff val="25000"/>
                </a:schemeClr>
              </a:solidFill>
            </a:endParaRPr>
          </a:p>
          <a:p>
            <a:pPr marL="228600" indent="-228600">
              <a:buFont typeface="+mj-ea"/>
              <a:buAutoNum type="circleNumDbPlain"/>
            </a:pPr>
            <a:r>
              <a:rPr lang="zh-CN" altLang="zh-CN" sz="1200" dirty="0">
                <a:solidFill>
                  <a:schemeClr val="tx1">
                    <a:lumMod val="75000"/>
                    <a:lumOff val="25000"/>
                  </a:schemeClr>
                </a:solidFill>
              </a:rPr>
              <a:t>客人对企业的第一印象就来源于我们的接待工作，其中就包括没来之前的电话联系和下飞机、火车、汽车后的第一次见面接待。</a:t>
            </a:r>
            <a:endParaRPr lang="en-US" altLang="zh-CN" sz="1200" dirty="0">
              <a:solidFill>
                <a:schemeClr val="tx1">
                  <a:lumMod val="75000"/>
                  <a:lumOff val="25000"/>
                </a:schemeClr>
              </a:solidFill>
            </a:endParaRPr>
          </a:p>
          <a:p>
            <a:pPr marL="228600" indent="-228600">
              <a:buFont typeface="+mj-ea"/>
              <a:buAutoNum type="circleNumDbPlain"/>
            </a:pPr>
            <a:r>
              <a:rPr lang="zh-CN" altLang="zh-CN" sz="1200" dirty="0">
                <a:solidFill>
                  <a:schemeClr val="tx1">
                    <a:lumMod val="75000"/>
                    <a:lumOff val="25000"/>
                  </a:schemeClr>
                </a:solidFill>
              </a:rPr>
              <a:t>高质量的接待工作有利于双方加强沟通和合作，有利于提高工作效率和效益。</a:t>
            </a:r>
          </a:p>
        </p:txBody>
      </p:sp>
      <p:grpSp>
        <p:nvGrpSpPr>
          <p:cNvPr id="4" name="组合 3"/>
          <p:cNvGrpSpPr/>
          <p:nvPr/>
        </p:nvGrpSpPr>
        <p:grpSpPr>
          <a:xfrm>
            <a:off x="1351505" y="3214810"/>
            <a:ext cx="8968154" cy="429284"/>
            <a:chOff x="1351505" y="3214810"/>
            <a:chExt cx="8968154" cy="429284"/>
          </a:xfrm>
        </p:grpSpPr>
        <p:cxnSp>
          <p:nvCxnSpPr>
            <p:cNvPr id="63" name="直接连接符 62"/>
            <p:cNvCxnSpPr/>
            <p:nvPr/>
          </p:nvCxnSpPr>
          <p:spPr>
            <a:xfrm>
              <a:off x="1779404" y="3429453"/>
              <a:ext cx="483308" cy="0"/>
            </a:xfrm>
            <a:prstGeom prst="line">
              <a:avLst/>
            </a:prstGeom>
            <a:ln>
              <a:solidFill>
                <a:srgbClr val="00A1D8"/>
              </a:solidFill>
              <a:tailEnd type="oval" w="lg" len="lg"/>
            </a:ln>
          </p:spPr>
          <p:style>
            <a:lnRef idx="1">
              <a:schemeClr val="accent1"/>
            </a:lnRef>
            <a:fillRef idx="0">
              <a:schemeClr val="accent1"/>
            </a:fillRef>
            <a:effectRef idx="0">
              <a:schemeClr val="accent1"/>
            </a:effectRef>
            <a:fontRef idx="minor">
              <a:schemeClr val="tx1"/>
            </a:fontRef>
          </p:style>
        </p:cxnSp>
        <p:sp>
          <p:nvSpPr>
            <p:cNvPr id="64" name="矩形 63"/>
            <p:cNvSpPr/>
            <p:nvPr/>
          </p:nvSpPr>
          <p:spPr>
            <a:xfrm>
              <a:off x="2394058" y="3216195"/>
              <a:ext cx="7925601" cy="417358"/>
            </a:xfrm>
            <a:prstGeom prst="rect">
              <a:avLst/>
            </a:prstGeom>
          </p:spPr>
          <p:txBody>
            <a:bodyPr wrap="square">
              <a:spAutoFit/>
            </a:bodyPr>
            <a:lstStyle/>
            <a:p>
              <a:pPr>
                <a:lnSpc>
                  <a:spcPct val="130000"/>
                </a:lnSpc>
              </a:pPr>
              <a:r>
                <a:rPr lang="zh-CN" altLang="zh-CN" sz="1800" dirty="0">
                  <a:solidFill>
                    <a:schemeClr val="tx1">
                      <a:lumMod val="75000"/>
                      <a:lumOff val="25000"/>
                    </a:schemeClr>
                  </a:solidFill>
                </a:rPr>
                <a:t>接待工作的具体要求</a:t>
              </a:r>
              <a:endParaRPr lang="zh-CN" altLang="en-US" sz="1800" dirty="0">
                <a:solidFill>
                  <a:schemeClr val="tx1">
                    <a:lumMod val="75000"/>
                    <a:lumOff val="25000"/>
                  </a:schemeClr>
                </a:solidFill>
              </a:endParaRPr>
            </a:p>
          </p:txBody>
        </p:sp>
        <p:sp>
          <p:nvSpPr>
            <p:cNvPr id="65" name="椭圆 64"/>
            <p:cNvSpPr/>
            <p:nvPr/>
          </p:nvSpPr>
          <p:spPr>
            <a:xfrm>
              <a:off x="1351505" y="3214810"/>
              <a:ext cx="429284" cy="429284"/>
            </a:xfrm>
            <a:prstGeom prst="ellipse">
              <a:avLst/>
            </a:prstGeom>
            <a:solidFill>
              <a:srgbClr val="059BCA"/>
            </a:solidFill>
            <a:ln w="5715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zh-CN" sz="1800" dirty="0">
                  <a:latin typeface="微软雅黑" panose="020B0503020204020204" pitchFamily="34" charset="-122"/>
                  <a:ea typeface="微软雅黑" panose="020B0503020204020204" pitchFamily="34" charset="-122"/>
                </a:rPr>
                <a:t>(2)</a:t>
              </a:r>
              <a:endParaRPr lang="zh-CN" altLang="en-US" sz="1800" dirty="0">
                <a:latin typeface="微软雅黑" panose="020B0503020204020204" pitchFamily="34" charset="-122"/>
                <a:ea typeface="微软雅黑" panose="020B0503020204020204" pitchFamily="34" charset="-122"/>
              </a:endParaRPr>
            </a:p>
          </p:txBody>
        </p:sp>
      </p:grpSp>
      <p:sp>
        <p:nvSpPr>
          <p:cNvPr id="67" name="文本框 66"/>
          <p:cNvSpPr txBox="1"/>
          <p:nvPr/>
        </p:nvSpPr>
        <p:spPr>
          <a:xfrm>
            <a:off x="2394059" y="3789610"/>
            <a:ext cx="4261922" cy="1052596"/>
          </a:xfrm>
          <a:prstGeom prst="rect">
            <a:avLst/>
          </a:prstGeom>
          <a:noFill/>
        </p:spPr>
        <p:txBody>
          <a:bodyPr wrap="square" rtlCol="0">
            <a:spAutoFit/>
          </a:bodyPr>
          <a:lstStyle/>
          <a:p>
            <a:pPr>
              <a:lnSpc>
                <a:spcPct val="130000"/>
              </a:lnSpc>
            </a:pPr>
            <a:r>
              <a:rPr lang="zh-CN" altLang="zh-CN" sz="1200" dirty="0">
                <a:solidFill>
                  <a:schemeClr val="tx1">
                    <a:lumMod val="75000"/>
                    <a:lumOff val="25000"/>
                  </a:schemeClr>
                </a:solidFill>
              </a:rPr>
              <a:t>一是坚持以客为本</a:t>
            </a:r>
            <a:r>
              <a:rPr lang="en-US" altLang="zh-CN" sz="1200" dirty="0">
                <a:solidFill>
                  <a:schemeClr val="tx1">
                    <a:lumMod val="75000"/>
                    <a:lumOff val="25000"/>
                  </a:schemeClr>
                </a:solidFill>
              </a:rPr>
              <a:t>          </a:t>
            </a:r>
            <a:r>
              <a:rPr lang="zh-CN" altLang="zh-CN" sz="1200" dirty="0">
                <a:solidFill>
                  <a:schemeClr val="tx1">
                    <a:lumMod val="75000"/>
                    <a:lumOff val="25000"/>
                  </a:schemeClr>
                </a:solidFill>
              </a:rPr>
              <a:t>二是坚持对等接待。</a:t>
            </a:r>
            <a:endParaRPr lang="en-US" altLang="zh-CN" sz="1200" dirty="0">
              <a:solidFill>
                <a:schemeClr val="tx1">
                  <a:lumMod val="75000"/>
                  <a:lumOff val="25000"/>
                </a:schemeClr>
              </a:solidFill>
            </a:endParaRPr>
          </a:p>
          <a:p>
            <a:pPr>
              <a:lnSpc>
                <a:spcPct val="130000"/>
              </a:lnSpc>
            </a:pPr>
            <a:r>
              <a:rPr lang="zh-CN" altLang="zh-CN" sz="1200" dirty="0">
                <a:solidFill>
                  <a:schemeClr val="tx1">
                    <a:lumMod val="75000"/>
                    <a:lumOff val="25000"/>
                  </a:schemeClr>
                </a:solidFill>
              </a:rPr>
              <a:t>三是坚持热情周到</a:t>
            </a:r>
            <a:r>
              <a:rPr lang="en-US" altLang="zh-CN" sz="1200" dirty="0">
                <a:solidFill>
                  <a:schemeClr val="tx1">
                    <a:lumMod val="75000"/>
                    <a:lumOff val="25000"/>
                  </a:schemeClr>
                </a:solidFill>
              </a:rPr>
              <a:t>      </a:t>
            </a:r>
            <a:r>
              <a:rPr lang="zh-CN" altLang="zh-CN" sz="1200" dirty="0">
                <a:solidFill>
                  <a:schemeClr val="tx1">
                    <a:lumMod val="75000"/>
                    <a:lumOff val="25000"/>
                  </a:schemeClr>
                </a:solidFill>
              </a:rPr>
              <a:t> </a:t>
            </a:r>
            <a:r>
              <a:rPr lang="en-US" altLang="zh-CN" sz="1200" dirty="0">
                <a:solidFill>
                  <a:schemeClr val="tx1">
                    <a:lumMod val="75000"/>
                    <a:lumOff val="25000"/>
                  </a:schemeClr>
                </a:solidFill>
              </a:rPr>
              <a:t>   </a:t>
            </a:r>
            <a:r>
              <a:rPr lang="zh-CN" altLang="zh-CN" sz="1200" dirty="0">
                <a:solidFill>
                  <a:schemeClr val="tx1">
                    <a:lumMod val="75000"/>
                    <a:lumOff val="25000"/>
                  </a:schemeClr>
                </a:solidFill>
              </a:rPr>
              <a:t>四是坚持勤俭节约。</a:t>
            </a:r>
            <a:endParaRPr lang="en-US" altLang="zh-CN" sz="1200" dirty="0">
              <a:solidFill>
                <a:schemeClr val="tx1">
                  <a:lumMod val="75000"/>
                  <a:lumOff val="25000"/>
                </a:schemeClr>
              </a:solidFill>
            </a:endParaRPr>
          </a:p>
          <a:p>
            <a:pPr>
              <a:lnSpc>
                <a:spcPct val="130000"/>
              </a:lnSpc>
            </a:pPr>
            <a:r>
              <a:rPr lang="zh-CN" altLang="zh-CN" sz="1200" dirty="0">
                <a:solidFill>
                  <a:schemeClr val="tx1">
                    <a:lumMod val="75000"/>
                    <a:lumOff val="25000"/>
                  </a:schemeClr>
                </a:solidFill>
              </a:rPr>
              <a:t> 五是坚持分层次接待</a:t>
            </a:r>
            <a:r>
              <a:rPr lang="en-US" altLang="zh-CN" sz="1200" dirty="0">
                <a:solidFill>
                  <a:schemeClr val="tx1">
                    <a:lumMod val="75000"/>
                    <a:lumOff val="25000"/>
                  </a:schemeClr>
                </a:solidFill>
              </a:rPr>
              <a:t>      </a:t>
            </a:r>
            <a:r>
              <a:rPr lang="zh-CN" altLang="zh-CN" sz="1200" dirty="0">
                <a:solidFill>
                  <a:schemeClr val="tx1">
                    <a:lumMod val="75000"/>
                    <a:lumOff val="25000"/>
                  </a:schemeClr>
                </a:solidFill>
              </a:rPr>
              <a:t>六是体现人文特色。</a:t>
            </a:r>
            <a:endParaRPr lang="en-US" altLang="zh-CN" sz="1200" dirty="0">
              <a:solidFill>
                <a:schemeClr val="tx1">
                  <a:lumMod val="75000"/>
                  <a:lumOff val="25000"/>
                </a:schemeClr>
              </a:solidFill>
            </a:endParaRPr>
          </a:p>
          <a:p>
            <a:pPr>
              <a:lnSpc>
                <a:spcPct val="130000"/>
              </a:lnSpc>
            </a:pPr>
            <a:r>
              <a:rPr lang="zh-CN" altLang="zh-CN" sz="1200" dirty="0">
                <a:solidFill>
                  <a:schemeClr val="tx1">
                    <a:lumMod val="75000"/>
                    <a:lumOff val="25000"/>
                  </a:schemeClr>
                </a:solidFill>
              </a:rPr>
              <a:t>七是提高保密意识</a:t>
            </a:r>
            <a:r>
              <a:rPr lang="en-US" altLang="zh-CN" sz="1200" dirty="0">
                <a:solidFill>
                  <a:schemeClr val="tx1">
                    <a:lumMod val="75000"/>
                    <a:lumOff val="25000"/>
                  </a:schemeClr>
                </a:solidFill>
              </a:rPr>
              <a:t>          </a:t>
            </a:r>
            <a:r>
              <a:rPr lang="zh-CN" altLang="zh-CN" sz="1200" dirty="0">
                <a:solidFill>
                  <a:schemeClr val="tx1">
                    <a:lumMod val="75000"/>
                    <a:lumOff val="25000"/>
                  </a:schemeClr>
                </a:solidFill>
              </a:rPr>
              <a:t>八是规避违规行为。</a:t>
            </a:r>
          </a:p>
        </p:txBody>
      </p:sp>
      <p:grpSp>
        <p:nvGrpSpPr>
          <p:cNvPr id="5" name="组合 4"/>
          <p:cNvGrpSpPr/>
          <p:nvPr/>
        </p:nvGrpSpPr>
        <p:grpSpPr>
          <a:xfrm>
            <a:off x="1351505" y="5032978"/>
            <a:ext cx="8968154" cy="429284"/>
            <a:chOff x="1351505" y="5032978"/>
            <a:chExt cx="8968154" cy="429284"/>
          </a:xfrm>
        </p:grpSpPr>
        <p:cxnSp>
          <p:nvCxnSpPr>
            <p:cNvPr id="68" name="直接连接符 67"/>
            <p:cNvCxnSpPr/>
            <p:nvPr/>
          </p:nvCxnSpPr>
          <p:spPr>
            <a:xfrm>
              <a:off x="1779404" y="5247621"/>
              <a:ext cx="483308" cy="0"/>
            </a:xfrm>
            <a:prstGeom prst="line">
              <a:avLst/>
            </a:prstGeom>
            <a:ln>
              <a:solidFill>
                <a:srgbClr val="00A1D8"/>
              </a:solidFill>
              <a:tailEnd type="oval" w="lg" len="lg"/>
            </a:ln>
          </p:spPr>
          <p:style>
            <a:lnRef idx="1">
              <a:schemeClr val="accent1"/>
            </a:lnRef>
            <a:fillRef idx="0">
              <a:schemeClr val="accent1"/>
            </a:fillRef>
            <a:effectRef idx="0">
              <a:schemeClr val="accent1"/>
            </a:effectRef>
            <a:fontRef idx="minor">
              <a:schemeClr val="tx1"/>
            </a:fontRef>
          </p:style>
        </p:cxnSp>
        <p:sp>
          <p:nvSpPr>
            <p:cNvPr id="69" name="矩形 68"/>
            <p:cNvSpPr/>
            <p:nvPr/>
          </p:nvSpPr>
          <p:spPr>
            <a:xfrm>
              <a:off x="2394058" y="5034363"/>
              <a:ext cx="7925601" cy="417358"/>
            </a:xfrm>
            <a:prstGeom prst="rect">
              <a:avLst/>
            </a:prstGeom>
          </p:spPr>
          <p:txBody>
            <a:bodyPr wrap="square">
              <a:spAutoFit/>
            </a:bodyPr>
            <a:lstStyle/>
            <a:p>
              <a:pPr>
                <a:lnSpc>
                  <a:spcPct val="130000"/>
                </a:lnSpc>
              </a:pPr>
              <a:r>
                <a:rPr lang="zh-CN" altLang="zh-CN" sz="1800" dirty="0"/>
                <a:t>接待工作的关键：细节决定成败</a:t>
              </a:r>
              <a:endParaRPr lang="zh-CN" altLang="en-US" sz="1800" dirty="0">
                <a:solidFill>
                  <a:schemeClr val="tx1">
                    <a:lumMod val="75000"/>
                    <a:lumOff val="25000"/>
                  </a:schemeClr>
                </a:solidFill>
              </a:endParaRPr>
            </a:p>
          </p:txBody>
        </p:sp>
        <p:sp>
          <p:nvSpPr>
            <p:cNvPr id="70" name="椭圆 69"/>
            <p:cNvSpPr/>
            <p:nvPr/>
          </p:nvSpPr>
          <p:spPr>
            <a:xfrm>
              <a:off x="1351505" y="5032978"/>
              <a:ext cx="429284" cy="429284"/>
            </a:xfrm>
            <a:prstGeom prst="ellipse">
              <a:avLst/>
            </a:prstGeom>
            <a:solidFill>
              <a:srgbClr val="059BCA"/>
            </a:solidFill>
            <a:ln w="5715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zh-CN" sz="1800" dirty="0">
                  <a:latin typeface="微软雅黑" panose="020B0503020204020204" pitchFamily="34" charset="-122"/>
                  <a:ea typeface="微软雅黑" panose="020B0503020204020204" pitchFamily="34" charset="-122"/>
                </a:rPr>
                <a:t>(3)</a:t>
              </a:r>
              <a:endParaRPr lang="zh-CN" altLang="en-US" sz="1800" dirty="0">
                <a:latin typeface="微软雅黑" panose="020B0503020204020204" pitchFamily="34" charset="-122"/>
                <a:ea typeface="微软雅黑" panose="020B0503020204020204" pitchFamily="34" charset="-122"/>
              </a:endParaRPr>
            </a:p>
          </p:txBody>
        </p:sp>
      </p:grpSp>
      <p:sp>
        <p:nvSpPr>
          <p:cNvPr id="71" name="文本框 70"/>
          <p:cNvSpPr txBox="1"/>
          <p:nvPr/>
        </p:nvSpPr>
        <p:spPr>
          <a:xfrm>
            <a:off x="2394059" y="5404982"/>
            <a:ext cx="7699968" cy="646331"/>
          </a:xfrm>
          <a:prstGeom prst="rect">
            <a:avLst/>
          </a:prstGeom>
          <a:noFill/>
        </p:spPr>
        <p:txBody>
          <a:bodyPr wrap="square" rtlCol="0">
            <a:spAutoFit/>
          </a:bodyPr>
          <a:lstStyle/>
          <a:p>
            <a:r>
              <a:rPr lang="zh-CN" altLang="zh-CN" sz="1200" dirty="0">
                <a:solidFill>
                  <a:schemeClr val="tx1">
                    <a:lumMod val="75000"/>
                    <a:lumOff val="25000"/>
                  </a:schemeClr>
                </a:solidFill>
              </a:rPr>
              <a:t> 接待无小事，无事便是小事，出了事便是大事。必须要扎扎实实做好每一件事，关注每一个细节，不留下任何疏漏。（举个例子，送茶叶给重要客人，</a:t>
            </a:r>
            <a:r>
              <a:rPr lang="en-US" altLang="zh-CN" sz="1200" dirty="0">
                <a:solidFill>
                  <a:schemeClr val="tx1">
                    <a:lumMod val="75000"/>
                    <a:lumOff val="25000"/>
                  </a:schemeClr>
                </a:solidFill>
              </a:rPr>
              <a:t>10</a:t>
            </a:r>
            <a:r>
              <a:rPr lang="zh-CN" altLang="zh-CN" sz="1200" dirty="0">
                <a:solidFill>
                  <a:schemeClr val="tx1">
                    <a:lumMod val="75000"/>
                    <a:lumOff val="25000"/>
                  </a:schemeClr>
                </a:solidFill>
              </a:rPr>
              <a:t>个客人，由于时间紧，我们直接交给卖茶的，结果卖茶的疏忽，放了几个空盒子进去了。）</a:t>
            </a:r>
          </a:p>
        </p:txBody>
      </p:sp>
      <p:sp>
        <p:nvSpPr>
          <p:cNvPr id="72" name="文本框 71"/>
          <p:cNvSpPr txBox="1"/>
          <p:nvPr/>
        </p:nvSpPr>
        <p:spPr>
          <a:xfrm>
            <a:off x="2394059" y="3564449"/>
            <a:ext cx="7699968" cy="276999"/>
          </a:xfrm>
          <a:prstGeom prst="rect">
            <a:avLst/>
          </a:prstGeom>
          <a:noFill/>
        </p:spPr>
        <p:txBody>
          <a:bodyPr wrap="square" rtlCol="0">
            <a:spAutoFit/>
          </a:bodyPr>
          <a:lstStyle/>
          <a:p>
            <a:pPr marL="171450" indent="-171450">
              <a:buClr>
                <a:srgbClr val="05A3CA"/>
              </a:buClr>
              <a:buFont typeface="Wingdings" panose="05000000000000000000" pitchFamily="2" charset="2"/>
              <a:buChar char="l"/>
            </a:pPr>
            <a:r>
              <a:rPr lang="zh-CN" altLang="zh-CN" sz="1200" dirty="0">
                <a:solidFill>
                  <a:schemeClr val="tx1">
                    <a:lumMod val="75000"/>
                    <a:lumOff val="25000"/>
                  </a:schemeClr>
                </a:solidFill>
              </a:rPr>
              <a:t>接待工作是一项复杂的系统工作，接待要求可以说永无止境，没有最好、只有更好。</a:t>
            </a:r>
          </a:p>
        </p:txBody>
      </p:sp>
      <p:sp>
        <p:nvSpPr>
          <p:cNvPr id="73" name="圆角矩形 72"/>
          <p:cNvSpPr/>
          <p:nvPr/>
        </p:nvSpPr>
        <p:spPr>
          <a:xfrm>
            <a:off x="3807325" y="6294474"/>
            <a:ext cx="4577351" cy="455304"/>
          </a:xfrm>
          <a:prstGeom prst="roundRect">
            <a:avLst>
              <a:gd name="adj" fmla="val 50000"/>
            </a:avLst>
          </a:prstGeom>
          <a:noFill/>
          <a:ln w="0">
            <a:solidFill>
              <a:schemeClr val="tx1">
                <a:lumMod val="65000"/>
                <a:lumOff val="35000"/>
              </a:schemeClr>
            </a:solidFill>
          </a:ln>
          <a:effectLst>
            <a:outerShdw blurRad="444500" dist="254000" dir="8100000" sx="71000" sy="71000" algn="tr"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200" dirty="0">
                <a:solidFill>
                  <a:schemeClr val="tx1">
                    <a:lumMod val="65000"/>
                    <a:lumOff val="35000"/>
                  </a:schemeClr>
                </a:solidFill>
                <a:sym typeface="+mn-lt"/>
              </a:rPr>
              <a:t>7  </a:t>
            </a:r>
            <a:r>
              <a:rPr lang="zh-CN" altLang="en-US" sz="2200" dirty="0">
                <a:solidFill>
                  <a:schemeClr val="tx1">
                    <a:lumMod val="65000"/>
                    <a:lumOff val="35000"/>
                  </a:schemeClr>
                </a:solidFill>
                <a:sym typeface="+mn-lt"/>
              </a:rPr>
              <a:t>接待礼仪</a:t>
            </a:r>
          </a:p>
        </p:txBody>
      </p:sp>
    </p:spTree>
  </p:cSld>
  <p:clrMapOvr>
    <a:masterClrMapping/>
  </p:clrMapOvr>
  <p:transition spd="slow" advTm="2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additive="base">
                                        <p:cTn id="7" dur="500" fill="hold"/>
                                        <p:tgtEl>
                                          <p:spTgt spid="41"/>
                                        </p:tgtEl>
                                        <p:attrNameLst>
                                          <p:attrName>ppt_x</p:attrName>
                                        </p:attrNameLst>
                                      </p:cBhvr>
                                      <p:tavLst>
                                        <p:tav tm="0">
                                          <p:val>
                                            <p:strVal val="1+#ppt_w/2"/>
                                          </p:val>
                                        </p:tav>
                                        <p:tav tm="100000">
                                          <p:val>
                                            <p:strVal val="#ppt_x"/>
                                          </p:val>
                                        </p:tav>
                                      </p:tavLst>
                                    </p:anim>
                                    <p:anim calcmode="lin" valueType="num">
                                      <p:cBhvr additive="base">
                                        <p:cTn id="8" dur="500" fill="hold"/>
                                        <p:tgtEl>
                                          <p:spTgt spid="4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0-#ppt_w/2"/>
                                          </p:val>
                                        </p:tav>
                                        <p:tav tm="100000">
                                          <p:val>
                                            <p:strVal val="#ppt_x"/>
                                          </p:val>
                                        </p:tav>
                                      </p:tavLst>
                                    </p:anim>
                                    <p:anim calcmode="lin" valueType="num">
                                      <p:cBhvr additive="base">
                                        <p:cTn id="13" dur="500" fill="hold"/>
                                        <p:tgtEl>
                                          <p:spTgt spid="2"/>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500" fill="hold"/>
                                        <p:tgtEl>
                                          <p:spTgt spid="4"/>
                                        </p:tgtEl>
                                        <p:attrNameLst>
                                          <p:attrName>ppt_x</p:attrName>
                                        </p:attrNameLst>
                                      </p:cBhvr>
                                      <p:tavLst>
                                        <p:tav tm="0">
                                          <p:val>
                                            <p:strVal val="#ppt_x"/>
                                          </p:val>
                                        </p:tav>
                                        <p:tav tm="100000">
                                          <p:val>
                                            <p:strVal val="#ppt_x"/>
                                          </p:val>
                                        </p:tav>
                                      </p:tavLst>
                                    </p:anim>
                                    <p:anim calcmode="lin" valueType="num">
                                      <p:cBhvr additive="base">
                                        <p:cTn id="22" dur="500" fill="hold"/>
                                        <p:tgtEl>
                                          <p:spTgt spid="4"/>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par>
                          <p:cTn id="27" fill="hold">
                            <p:stCondLst>
                              <p:cond delay="1500"/>
                            </p:stCondLst>
                            <p:childTnLst>
                              <p:par>
                                <p:cTn id="28" presetID="22" presetClass="entr" presetSubtype="1" fill="hold" grpId="0" nodeType="afterEffect">
                                  <p:stCondLst>
                                    <p:cond delay="0"/>
                                  </p:stCondLst>
                                  <p:childTnLst>
                                    <p:set>
                                      <p:cBhvr>
                                        <p:cTn id="29" dur="1" fill="hold">
                                          <p:stCondLst>
                                            <p:cond delay="0"/>
                                          </p:stCondLst>
                                        </p:cTn>
                                        <p:tgtEl>
                                          <p:spTgt spid="56"/>
                                        </p:tgtEl>
                                        <p:attrNameLst>
                                          <p:attrName>style.visibility</p:attrName>
                                        </p:attrNameLst>
                                      </p:cBhvr>
                                      <p:to>
                                        <p:strVal val="visible"/>
                                      </p:to>
                                    </p:set>
                                    <p:animEffect transition="in" filter="wipe(up)">
                                      <p:cBhvr>
                                        <p:cTn id="30" dur="500"/>
                                        <p:tgtEl>
                                          <p:spTgt spid="56"/>
                                        </p:tgtEl>
                                      </p:cBhvr>
                                    </p:animEffect>
                                  </p:childTnLst>
                                </p:cTn>
                              </p:par>
                              <p:par>
                                <p:cTn id="31" presetID="22" presetClass="entr" presetSubtype="1" fill="hold" grpId="0" nodeType="withEffect">
                                  <p:stCondLst>
                                    <p:cond delay="0"/>
                                  </p:stCondLst>
                                  <p:childTnLst>
                                    <p:set>
                                      <p:cBhvr>
                                        <p:cTn id="32" dur="1" fill="hold">
                                          <p:stCondLst>
                                            <p:cond delay="0"/>
                                          </p:stCondLst>
                                        </p:cTn>
                                        <p:tgtEl>
                                          <p:spTgt spid="72"/>
                                        </p:tgtEl>
                                        <p:attrNameLst>
                                          <p:attrName>style.visibility</p:attrName>
                                        </p:attrNameLst>
                                      </p:cBhvr>
                                      <p:to>
                                        <p:strVal val="visible"/>
                                      </p:to>
                                    </p:set>
                                    <p:animEffect transition="in" filter="wipe(up)">
                                      <p:cBhvr>
                                        <p:cTn id="33" dur="500"/>
                                        <p:tgtEl>
                                          <p:spTgt spid="72"/>
                                        </p:tgtEl>
                                      </p:cBhvr>
                                    </p:animEffect>
                                  </p:childTnLst>
                                </p:cTn>
                              </p:par>
                              <p:par>
                                <p:cTn id="34" presetID="22" presetClass="entr" presetSubtype="1" fill="hold" grpId="0" nodeType="withEffect">
                                  <p:stCondLst>
                                    <p:cond delay="0"/>
                                  </p:stCondLst>
                                  <p:childTnLst>
                                    <p:set>
                                      <p:cBhvr>
                                        <p:cTn id="35" dur="1" fill="hold">
                                          <p:stCondLst>
                                            <p:cond delay="0"/>
                                          </p:stCondLst>
                                        </p:cTn>
                                        <p:tgtEl>
                                          <p:spTgt spid="67"/>
                                        </p:tgtEl>
                                        <p:attrNameLst>
                                          <p:attrName>style.visibility</p:attrName>
                                        </p:attrNameLst>
                                      </p:cBhvr>
                                      <p:to>
                                        <p:strVal val="visible"/>
                                      </p:to>
                                    </p:set>
                                    <p:animEffect transition="in" filter="wipe(up)">
                                      <p:cBhvr>
                                        <p:cTn id="36" dur="500"/>
                                        <p:tgtEl>
                                          <p:spTgt spid="67"/>
                                        </p:tgtEl>
                                      </p:cBhvr>
                                    </p:animEffect>
                                  </p:childTnLst>
                                </p:cTn>
                              </p:par>
                              <p:par>
                                <p:cTn id="37" presetID="22" presetClass="entr" presetSubtype="1" fill="hold" grpId="0" nodeType="withEffect">
                                  <p:stCondLst>
                                    <p:cond delay="0"/>
                                  </p:stCondLst>
                                  <p:childTnLst>
                                    <p:set>
                                      <p:cBhvr>
                                        <p:cTn id="38" dur="1" fill="hold">
                                          <p:stCondLst>
                                            <p:cond delay="0"/>
                                          </p:stCondLst>
                                        </p:cTn>
                                        <p:tgtEl>
                                          <p:spTgt spid="71"/>
                                        </p:tgtEl>
                                        <p:attrNameLst>
                                          <p:attrName>style.visibility</p:attrName>
                                        </p:attrNameLst>
                                      </p:cBhvr>
                                      <p:to>
                                        <p:strVal val="visible"/>
                                      </p:to>
                                    </p:set>
                                    <p:animEffect transition="in" filter="wipe(up)">
                                      <p:cBhvr>
                                        <p:cTn id="39"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56" grpId="0"/>
      <p:bldP spid="67" grpId="0"/>
      <p:bldP spid="71" grpId="0"/>
      <p:bldP spid="72"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圆角矩形 40"/>
          <p:cNvSpPr/>
          <p:nvPr/>
        </p:nvSpPr>
        <p:spPr>
          <a:xfrm>
            <a:off x="3660352" y="375661"/>
            <a:ext cx="4871297" cy="402844"/>
          </a:xfrm>
          <a:prstGeom prst="roundRect">
            <a:avLst>
              <a:gd name="adj" fmla="val 50000"/>
            </a:avLst>
          </a:prstGeom>
          <a:gradFill>
            <a:gsLst>
              <a:gs pos="0">
                <a:srgbClr val="067FC9"/>
              </a:gs>
              <a:gs pos="100000">
                <a:srgbClr val="00B2CA"/>
              </a:gs>
            </a:gsLst>
            <a:lin ang="27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0" fontAlgn="base" hangingPunct="0">
              <a:spcBef>
                <a:spcPct val="0"/>
              </a:spcBef>
              <a:spcAft>
                <a:spcPct val="0"/>
              </a:spcAft>
            </a:pPr>
            <a:r>
              <a:rPr lang="en-US" altLang="zh-CN" sz="2000" dirty="0">
                <a:solidFill>
                  <a:schemeClr val="bg1"/>
                </a:solidFill>
                <a:latin typeface="+mj-ea"/>
                <a:cs typeface="Times New Roman" panose="02020603050405020304" pitchFamily="18" charset="0"/>
              </a:rPr>
              <a:t>7.2  </a:t>
            </a:r>
            <a:r>
              <a:rPr lang="zh-CN" altLang="en-US" sz="2000" dirty="0">
                <a:solidFill>
                  <a:schemeClr val="bg1"/>
                </a:solidFill>
                <a:latin typeface="+mj-ea"/>
                <a:cs typeface="Times New Roman" panose="02020603050405020304" pitchFamily="18" charset="0"/>
              </a:rPr>
              <a:t>接待工作程序</a:t>
            </a:r>
          </a:p>
        </p:txBody>
      </p:sp>
      <p:cxnSp>
        <p:nvCxnSpPr>
          <p:cNvPr id="19" name="直接连接符 18"/>
          <p:cNvCxnSpPr/>
          <p:nvPr/>
        </p:nvCxnSpPr>
        <p:spPr>
          <a:xfrm>
            <a:off x="1528917" y="1784490"/>
            <a:ext cx="968476" cy="0"/>
          </a:xfrm>
          <a:prstGeom prst="line">
            <a:avLst/>
          </a:prstGeom>
          <a:ln w="38100" cap="rnd">
            <a:gradFill>
              <a:gsLst>
                <a:gs pos="0">
                  <a:srgbClr val="0091FF"/>
                </a:gs>
                <a:gs pos="100000">
                  <a:srgbClr val="00DDFF"/>
                </a:gs>
              </a:gsLst>
              <a:lin ang="5400000" scaled="1"/>
            </a:gradFill>
          </a:ln>
        </p:spPr>
        <p:style>
          <a:lnRef idx="1">
            <a:schemeClr val="accent1"/>
          </a:lnRef>
          <a:fillRef idx="0">
            <a:schemeClr val="accent1"/>
          </a:fillRef>
          <a:effectRef idx="0">
            <a:schemeClr val="accent1"/>
          </a:effectRef>
          <a:fontRef idx="minor">
            <a:schemeClr val="tx1"/>
          </a:fontRef>
        </p:style>
      </p:cxnSp>
      <p:sp>
        <p:nvSpPr>
          <p:cNvPr id="20" name="文本框 19"/>
          <p:cNvSpPr txBox="1"/>
          <p:nvPr/>
        </p:nvSpPr>
        <p:spPr>
          <a:xfrm>
            <a:off x="1385954" y="971960"/>
            <a:ext cx="9317133" cy="701346"/>
          </a:xfrm>
          <a:prstGeom prst="rect">
            <a:avLst/>
          </a:prstGeom>
          <a:noFill/>
        </p:spPr>
        <p:txBody>
          <a:bodyPr wrap="square" rtlCol="0">
            <a:spAutoFit/>
          </a:bodyPr>
          <a:lstStyle>
            <a:defPPr>
              <a:defRPr lang="en-US"/>
            </a:defPPr>
            <a:lvl1pPr latinLnBrk="1">
              <a:lnSpc>
                <a:spcPct val="130000"/>
              </a:lnSpc>
              <a:buClr>
                <a:srgbClr val="068DC9"/>
              </a:buClr>
              <a:defRPr sz="1600" b="1"/>
            </a:lvl1pPr>
          </a:lstStyle>
          <a:p>
            <a:r>
              <a:rPr lang="zh-CN" altLang="zh-CN" b="0" dirty="0">
                <a:solidFill>
                  <a:schemeClr val="tx1">
                    <a:lumMod val="75000"/>
                    <a:lumOff val="25000"/>
                  </a:schemeClr>
                </a:solidFill>
              </a:rPr>
              <a:t>因工作需要接待来宾，负责接待的部门和人员要根据来宾单位、人数、活动安排等情况，认真编制</a:t>
            </a:r>
            <a:r>
              <a:rPr lang="zh-CN" altLang="zh-CN" dirty="0">
                <a:solidFill>
                  <a:schemeClr val="tx1">
                    <a:lumMod val="75000"/>
                    <a:lumOff val="25000"/>
                  </a:schemeClr>
                </a:solidFill>
              </a:rPr>
              <a:t>《接待（考察）手册》</a:t>
            </a:r>
            <a:r>
              <a:rPr lang="en-US" altLang="zh-CN" dirty="0">
                <a:solidFill>
                  <a:schemeClr val="tx1">
                    <a:lumMod val="75000"/>
                    <a:lumOff val="25000"/>
                  </a:schemeClr>
                </a:solidFill>
              </a:rPr>
              <a:t> </a:t>
            </a:r>
            <a:r>
              <a:rPr lang="en-US" altLang="zh-CN" b="0" dirty="0">
                <a:solidFill>
                  <a:schemeClr val="tx1">
                    <a:lumMod val="75000"/>
                    <a:lumOff val="25000"/>
                  </a:schemeClr>
                </a:solidFill>
              </a:rPr>
              <a:t>(</a:t>
            </a:r>
            <a:r>
              <a:rPr lang="zh-CN" altLang="zh-CN" b="0" dirty="0">
                <a:solidFill>
                  <a:schemeClr val="tx1">
                    <a:lumMod val="75000"/>
                    <a:lumOff val="25000"/>
                  </a:schemeClr>
                </a:solidFill>
              </a:rPr>
              <a:t>一天以内的简单接待可自行掌握</a:t>
            </a:r>
            <a:r>
              <a:rPr lang="en-US" altLang="zh-CN" b="0" dirty="0">
                <a:solidFill>
                  <a:schemeClr val="tx1">
                    <a:lumMod val="75000"/>
                    <a:lumOff val="25000"/>
                  </a:schemeClr>
                </a:solidFill>
              </a:rPr>
              <a:t>)</a:t>
            </a:r>
            <a:r>
              <a:rPr lang="zh-CN" altLang="zh-CN" b="0" dirty="0">
                <a:solidFill>
                  <a:schemeClr val="tx1">
                    <a:lumMod val="75000"/>
                    <a:lumOff val="25000"/>
                  </a:schemeClr>
                </a:solidFill>
              </a:rPr>
              <a:t>，提前报分管领导审批后执行。</a:t>
            </a:r>
          </a:p>
        </p:txBody>
      </p:sp>
      <p:grpSp>
        <p:nvGrpSpPr>
          <p:cNvPr id="2" name="组合 1"/>
          <p:cNvGrpSpPr/>
          <p:nvPr/>
        </p:nvGrpSpPr>
        <p:grpSpPr>
          <a:xfrm>
            <a:off x="1351505" y="1932756"/>
            <a:ext cx="5336374" cy="425620"/>
            <a:chOff x="1351505" y="1932756"/>
            <a:chExt cx="5336374" cy="425620"/>
          </a:xfrm>
        </p:grpSpPr>
        <p:sp>
          <p:nvSpPr>
            <p:cNvPr id="26" name="圆角矩形 25"/>
            <p:cNvSpPr/>
            <p:nvPr/>
          </p:nvSpPr>
          <p:spPr>
            <a:xfrm>
              <a:off x="1351505" y="1932756"/>
              <a:ext cx="5336374" cy="425620"/>
            </a:xfrm>
            <a:prstGeom prst="roundRect">
              <a:avLst>
                <a:gd name="adj" fmla="val 50000"/>
              </a:avLst>
            </a:prstGeom>
            <a:gradFill>
              <a:gsLst>
                <a:gs pos="0">
                  <a:srgbClr val="067FC9"/>
                </a:gs>
                <a:gs pos="100000">
                  <a:srgbClr val="00B2CA"/>
                </a:gs>
              </a:gsLst>
              <a:lin ang="27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cs typeface="+mn-ea"/>
                <a:sym typeface="+mn-lt"/>
              </a:endParaRPr>
            </a:p>
          </p:txBody>
        </p:sp>
        <p:sp>
          <p:nvSpPr>
            <p:cNvPr id="27" name="文本框 26"/>
            <p:cNvSpPr txBox="1"/>
            <p:nvPr/>
          </p:nvSpPr>
          <p:spPr>
            <a:xfrm>
              <a:off x="1830387" y="1938483"/>
              <a:ext cx="4549147" cy="400110"/>
            </a:xfrm>
            <a:prstGeom prst="rect">
              <a:avLst/>
            </a:prstGeom>
            <a:noFill/>
          </p:spPr>
          <p:txBody>
            <a:bodyPr wrap="square" rtlCol="0">
              <a:spAutoFit/>
            </a:bodyPr>
            <a:lstStyle/>
            <a:p>
              <a:pPr latinLnBrk="1"/>
              <a:r>
                <a:rPr lang="zh-CN" altLang="zh-CN" sz="2000" dirty="0">
                  <a:solidFill>
                    <a:schemeClr val="bg1"/>
                  </a:solidFill>
                </a:rPr>
                <a:t>接待手册包括但不限于以下主要内容：</a:t>
              </a:r>
              <a:endParaRPr lang="zh-CN" altLang="zh-CN" sz="2000" dirty="0">
                <a:solidFill>
                  <a:schemeClr val="bg1"/>
                </a:solidFill>
                <a:cs typeface="+mn-ea"/>
                <a:sym typeface="+mn-lt"/>
              </a:endParaRPr>
            </a:p>
          </p:txBody>
        </p:sp>
      </p:grpSp>
      <p:grpSp>
        <p:nvGrpSpPr>
          <p:cNvPr id="3" name="组合 2"/>
          <p:cNvGrpSpPr/>
          <p:nvPr/>
        </p:nvGrpSpPr>
        <p:grpSpPr>
          <a:xfrm>
            <a:off x="1548375" y="2502843"/>
            <a:ext cx="9103791" cy="3690010"/>
            <a:chOff x="1548375" y="2502843"/>
            <a:chExt cx="9103791" cy="3690010"/>
          </a:xfrm>
        </p:grpSpPr>
        <p:cxnSp>
          <p:nvCxnSpPr>
            <p:cNvPr id="22" name="直接连接符 21"/>
            <p:cNvCxnSpPr/>
            <p:nvPr/>
          </p:nvCxnSpPr>
          <p:spPr>
            <a:xfrm>
              <a:off x="1941921" y="2708330"/>
              <a:ext cx="465698" cy="0"/>
            </a:xfrm>
            <a:prstGeom prst="line">
              <a:avLst/>
            </a:prstGeom>
            <a:ln>
              <a:solidFill>
                <a:srgbClr val="00A1D8"/>
              </a:solidFill>
              <a:tailEnd type="oval" w="lg" len="lg"/>
            </a:ln>
          </p:spPr>
          <p:style>
            <a:lnRef idx="1">
              <a:schemeClr val="accent1"/>
            </a:lnRef>
            <a:fillRef idx="0">
              <a:schemeClr val="accent1"/>
            </a:fillRef>
            <a:effectRef idx="0">
              <a:schemeClr val="accent1"/>
            </a:effectRef>
            <a:fontRef idx="minor">
              <a:schemeClr val="tx1"/>
            </a:fontRef>
          </p:style>
        </p:cxnSp>
        <p:sp>
          <p:nvSpPr>
            <p:cNvPr id="23" name="矩形 22"/>
            <p:cNvSpPr/>
            <p:nvPr/>
          </p:nvSpPr>
          <p:spPr>
            <a:xfrm>
              <a:off x="2614276" y="2502843"/>
              <a:ext cx="8037890" cy="412421"/>
            </a:xfrm>
            <a:prstGeom prst="rect">
              <a:avLst/>
            </a:prstGeom>
          </p:spPr>
          <p:txBody>
            <a:bodyPr wrap="square">
              <a:spAutoFit/>
            </a:bodyPr>
            <a:lstStyle/>
            <a:p>
              <a:pPr>
                <a:lnSpc>
                  <a:spcPct val="130000"/>
                </a:lnSpc>
              </a:pPr>
              <a:r>
                <a:rPr lang="zh-CN" altLang="zh-CN" sz="1600" dirty="0"/>
                <a:t>祝福语</a:t>
              </a:r>
              <a:endParaRPr lang="zh-CN" altLang="en-US" sz="1600" dirty="0">
                <a:solidFill>
                  <a:schemeClr val="tx1">
                    <a:lumMod val="85000"/>
                    <a:lumOff val="15000"/>
                  </a:schemeClr>
                </a:solidFill>
              </a:endParaRPr>
            </a:p>
          </p:txBody>
        </p:sp>
        <p:sp>
          <p:nvSpPr>
            <p:cNvPr id="24" name="椭圆 23"/>
            <p:cNvSpPr/>
            <p:nvPr/>
          </p:nvSpPr>
          <p:spPr>
            <a:xfrm>
              <a:off x="1548375" y="2520270"/>
              <a:ext cx="376118" cy="376118"/>
            </a:xfrm>
            <a:prstGeom prst="ellipse">
              <a:avLst/>
            </a:prstGeom>
            <a:solidFill>
              <a:srgbClr val="059BCA"/>
            </a:solidFill>
            <a:ln w="5715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zh-CN" sz="1600" dirty="0">
                  <a:latin typeface="微软雅黑" panose="020B0503020204020204" pitchFamily="34" charset="-122"/>
                  <a:ea typeface="微软雅黑" panose="020B0503020204020204" pitchFamily="34" charset="-122"/>
                </a:rPr>
                <a:t>(1)</a:t>
              </a:r>
              <a:endParaRPr lang="zh-CN" altLang="en-US" sz="1600" dirty="0">
                <a:latin typeface="微软雅黑" panose="020B0503020204020204" pitchFamily="34" charset="-122"/>
                <a:ea typeface="微软雅黑" panose="020B0503020204020204" pitchFamily="34" charset="-122"/>
              </a:endParaRPr>
            </a:p>
          </p:txBody>
        </p:sp>
        <p:cxnSp>
          <p:nvCxnSpPr>
            <p:cNvPr id="32" name="直接连接符 31"/>
            <p:cNvCxnSpPr/>
            <p:nvPr/>
          </p:nvCxnSpPr>
          <p:spPr>
            <a:xfrm>
              <a:off x="1941921" y="3159592"/>
              <a:ext cx="465698" cy="0"/>
            </a:xfrm>
            <a:prstGeom prst="line">
              <a:avLst/>
            </a:prstGeom>
            <a:ln>
              <a:solidFill>
                <a:srgbClr val="00A1D8"/>
              </a:solidFill>
              <a:tailEnd type="oval" w="lg" len="lg"/>
            </a:ln>
          </p:spPr>
          <p:style>
            <a:lnRef idx="1">
              <a:schemeClr val="accent1"/>
            </a:lnRef>
            <a:fillRef idx="0">
              <a:schemeClr val="accent1"/>
            </a:fillRef>
            <a:effectRef idx="0">
              <a:schemeClr val="accent1"/>
            </a:effectRef>
            <a:fontRef idx="minor">
              <a:schemeClr val="tx1"/>
            </a:fontRef>
          </p:style>
        </p:cxnSp>
        <p:sp>
          <p:nvSpPr>
            <p:cNvPr id="33" name="矩形 32"/>
            <p:cNvSpPr/>
            <p:nvPr/>
          </p:nvSpPr>
          <p:spPr>
            <a:xfrm>
              <a:off x="2614276" y="2954105"/>
              <a:ext cx="8037890" cy="381258"/>
            </a:xfrm>
            <a:prstGeom prst="rect">
              <a:avLst/>
            </a:prstGeom>
          </p:spPr>
          <p:txBody>
            <a:bodyPr wrap="square">
              <a:spAutoFit/>
            </a:bodyPr>
            <a:lstStyle/>
            <a:p>
              <a:pPr>
                <a:lnSpc>
                  <a:spcPct val="130000"/>
                </a:lnSpc>
              </a:pPr>
              <a:r>
                <a:rPr lang="zh-CN" altLang="zh-CN" sz="1600" dirty="0"/>
                <a:t>来宾名单（姓名、单位、职务、性别、联系方式）</a:t>
              </a:r>
              <a:endParaRPr lang="zh-CN" altLang="en-US" sz="1600" dirty="0">
                <a:solidFill>
                  <a:schemeClr val="tx1">
                    <a:lumMod val="85000"/>
                    <a:lumOff val="15000"/>
                  </a:schemeClr>
                </a:solidFill>
              </a:endParaRPr>
            </a:p>
          </p:txBody>
        </p:sp>
        <p:sp>
          <p:nvSpPr>
            <p:cNvPr id="34" name="椭圆 33"/>
            <p:cNvSpPr/>
            <p:nvPr/>
          </p:nvSpPr>
          <p:spPr>
            <a:xfrm>
              <a:off x="1548375" y="2971532"/>
              <a:ext cx="376118" cy="376118"/>
            </a:xfrm>
            <a:prstGeom prst="ellipse">
              <a:avLst/>
            </a:prstGeom>
            <a:solidFill>
              <a:srgbClr val="059BCA"/>
            </a:solidFill>
            <a:ln w="5715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zh-CN" sz="1600" dirty="0">
                  <a:latin typeface="微软雅黑" panose="020B0503020204020204" pitchFamily="34" charset="-122"/>
                  <a:ea typeface="微软雅黑" panose="020B0503020204020204" pitchFamily="34" charset="-122"/>
                </a:rPr>
                <a:t>(2)</a:t>
              </a:r>
              <a:endParaRPr lang="zh-CN" altLang="en-US" sz="1600" dirty="0">
                <a:latin typeface="微软雅黑" panose="020B0503020204020204" pitchFamily="34" charset="-122"/>
                <a:ea typeface="微软雅黑" panose="020B0503020204020204" pitchFamily="34" charset="-122"/>
              </a:endParaRPr>
            </a:p>
          </p:txBody>
        </p:sp>
        <p:cxnSp>
          <p:nvCxnSpPr>
            <p:cNvPr id="36" name="直接连接符 35"/>
            <p:cNvCxnSpPr/>
            <p:nvPr/>
          </p:nvCxnSpPr>
          <p:spPr>
            <a:xfrm>
              <a:off x="1941921" y="3598979"/>
              <a:ext cx="465698" cy="0"/>
            </a:xfrm>
            <a:prstGeom prst="line">
              <a:avLst/>
            </a:prstGeom>
            <a:ln>
              <a:solidFill>
                <a:srgbClr val="00A1D8"/>
              </a:solidFill>
              <a:tailEnd type="oval" w="lg" len="lg"/>
            </a:ln>
          </p:spPr>
          <p:style>
            <a:lnRef idx="1">
              <a:schemeClr val="accent1"/>
            </a:lnRef>
            <a:fillRef idx="0">
              <a:schemeClr val="accent1"/>
            </a:fillRef>
            <a:effectRef idx="0">
              <a:schemeClr val="accent1"/>
            </a:effectRef>
            <a:fontRef idx="minor">
              <a:schemeClr val="tx1"/>
            </a:fontRef>
          </p:style>
        </p:cxnSp>
        <p:sp>
          <p:nvSpPr>
            <p:cNvPr id="37" name="矩形 36"/>
            <p:cNvSpPr/>
            <p:nvPr/>
          </p:nvSpPr>
          <p:spPr>
            <a:xfrm>
              <a:off x="2614276" y="3393492"/>
              <a:ext cx="8037890" cy="412421"/>
            </a:xfrm>
            <a:prstGeom prst="rect">
              <a:avLst/>
            </a:prstGeom>
          </p:spPr>
          <p:txBody>
            <a:bodyPr wrap="square">
              <a:spAutoFit/>
            </a:bodyPr>
            <a:lstStyle/>
            <a:p>
              <a:pPr>
                <a:lnSpc>
                  <a:spcPct val="130000"/>
                </a:lnSpc>
              </a:pPr>
              <a:r>
                <a:rPr lang="zh-CN" altLang="zh-CN" sz="1600" dirty="0"/>
                <a:t>陪同人员名单</a:t>
              </a:r>
              <a:endParaRPr lang="zh-CN" altLang="en-US" sz="1600" dirty="0">
                <a:solidFill>
                  <a:schemeClr val="tx1">
                    <a:lumMod val="85000"/>
                    <a:lumOff val="15000"/>
                  </a:schemeClr>
                </a:solidFill>
              </a:endParaRPr>
            </a:p>
          </p:txBody>
        </p:sp>
        <p:sp>
          <p:nvSpPr>
            <p:cNvPr id="38" name="椭圆 37"/>
            <p:cNvSpPr/>
            <p:nvPr/>
          </p:nvSpPr>
          <p:spPr>
            <a:xfrm>
              <a:off x="1548375" y="3410919"/>
              <a:ext cx="376118" cy="376118"/>
            </a:xfrm>
            <a:prstGeom prst="ellipse">
              <a:avLst/>
            </a:prstGeom>
            <a:solidFill>
              <a:srgbClr val="059BCA"/>
            </a:solidFill>
            <a:ln w="5715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zh-CN" sz="1600" dirty="0">
                  <a:latin typeface="微软雅黑" panose="020B0503020204020204" pitchFamily="34" charset="-122"/>
                  <a:ea typeface="微软雅黑" panose="020B0503020204020204" pitchFamily="34" charset="-122"/>
                </a:rPr>
                <a:t>(3)</a:t>
              </a:r>
              <a:endParaRPr lang="zh-CN" altLang="en-US" sz="1600" dirty="0">
                <a:latin typeface="微软雅黑" panose="020B0503020204020204" pitchFamily="34" charset="-122"/>
                <a:ea typeface="微软雅黑" panose="020B0503020204020204" pitchFamily="34" charset="-122"/>
              </a:endParaRPr>
            </a:p>
          </p:txBody>
        </p:sp>
        <p:cxnSp>
          <p:nvCxnSpPr>
            <p:cNvPr id="40" name="直接连接符 39"/>
            <p:cNvCxnSpPr/>
            <p:nvPr/>
          </p:nvCxnSpPr>
          <p:spPr>
            <a:xfrm>
              <a:off x="1941921" y="4050242"/>
              <a:ext cx="465698" cy="0"/>
            </a:xfrm>
            <a:prstGeom prst="line">
              <a:avLst/>
            </a:prstGeom>
            <a:ln>
              <a:solidFill>
                <a:srgbClr val="00A1D8"/>
              </a:solidFill>
              <a:tailEnd type="oval" w="lg" len="lg"/>
            </a:ln>
          </p:spPr>
          <p:style>
            <a:lnRef idx="1">
              <a:schemeClr val="accent1"/>
            </a:lnRef>
            <a:fillRef idx="0">
              <a:schemeClr val="accent1"/>
            </a:fillRef>
            <a:effectRef idx="0">
              <a:schemeClr val="accent1"/>
            </a:effectRef>
            <a:fontRef idx="minor">
              <a:schemeClr val="tx1"/>
            </a:fontRef>
          </p:style>
        </p:cxnSp>
        <p:sp>
          <p:nvSpPr>
            <p:cNvPr id="44" name="矩形 43"/>
            <p:cNvSpPr/>
            <p:nvPr/>
          </p:nvSpPr>
          <p:spPr>
            <a:xfrm>
              <a:off x="2614276" y="3844755"/>
              <a:ext cx="8037890" cy="381258"/>
            </a:xfrm>
            <a:prstGeom prst="rect">
              <a:avLst/>
            </a:prstGeom>
          </p:spPr>
          <p:txBody>
            <a:bodyPr wrap="square">
              <a:spAutoFit/>
            </a:bodyPr>
            <a:lstStyle/>
            <a:p>
              <a:pPr>
                <a:lnSpc>
                  <a:spcPct val="130000"/>
                </a:lnSpc>
              </a:pPr>
              <a:r>
                <a:rPr lang="zh-CN" altLang="zh-CN" sz="1600" dirty="0"/>
                <a:t>行程安排（包括来访事宜）</a:t>
              </a:r>
              <a:endParaRPr lang="zh-CN" altLang="en-US" sz="1600" dirty="0">
                <a:solidFill>
                  <a:schemeClr val="tx1">
                    <a:lumMod val="85000"/>
                    <a:lumOff val="15000"/>
                  </a:schemeClr>
                </a:solidFill>
              </a:endParaRPr>
            </a:p>
          </p:txBody>
        </p:sp>
        <p:sp>
          <p:nvSpPr>
            <p:cNvPr id="45" name="椭圆 44"/>
            <p:cNvSpPr/>
            <p:nvPr/>
          </p:nvSpPr>
          <p:spPr>
            <a:xfrm>
              <a:off x="1548375" y="3862182"/>
              <a:ext cx="376118" cy="376118"/>
            </a:xfrm>
            <a:prstGeom prst="ellipse">
              <a:avLst/>
            </a:prstGeom>
            <a:solidFill>
              <a:srgbClr val="059BCA"/>
            </a:solidFill>
            <a:ln w="5715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zh-CN" sz="1600" dirty="0">
                  <a:latin typeface="微软雅黑" panose="020B0503020204020204" pitchFamily="34" charset="-122"/>
                  <a:ea typeface="微软雅黑" panose="020B0503020204020204" pitchFamily="34" charset="-122"/>
                </a:rPr>
                <a:t>(4)</a:t>
              </a:r>
              <a:endParaRPr lang="zh-CN" altLang="en-US" sz="1600" dirty="0">
                <a:latin typeface="微软雅黑" panose="020B0503020204020204" pitchFamily="34" charset="-122"/>
                <a:ea typeface="微软雅黑" panose="020B0503020204020204" pitchFamily="34" charset="-122"/>
              </a:endParaRPr>
            </a:p>
          </p:txBody>
        </p:sp>
        <p:cxnSp>
          <p:nvCxnSpPr>
            <p:cNvPr id="47" name="直接连接符 46"/>
            <p:cNvCxnSpPr/>
            <p:nvPr/>
          </p:nvCxnSpPr>
          <p:spPr>
            <a:xfrm>
              <a:off x="1941921" y="4513380"/>
              <a:ext cx="465698" cy="0"/>
            </a:xfrm>
            <a:prstGeom prst="line">
              <a:avLst/>
            </a:prstGeom>
            <a:ln>
              <a:solidFill>
                <a:srgbClr val="00A1D8"/>
              </a:solidFill>
              <a:tailEnd type="oval" w="lg" len="lg"/>
            </a:ln>
          </p:spPr>
          <p:style>
            <a:lnRef idx="1">
              <a:schemeClr val="accent1"/>
            </a:lnRef>
            <a:fillRef idx="0">
              <a:schemeClr val="accent1"/>
            </a:fillRef>
            <a:effectRef idx="0">
              <a:schemeClr val="accent1"/>
            </a:effectRef>
            <a:fontRef idx="minor">
              <a:schemeClr val="tx1"/>
            </a:fontRef>
          </p:style>
        </p:cxnSp>
        <p:sp>
          <p:nvSpPr>
            <p:cNvPr id="49" name="矩形 48"/>
            <p:cNvSpPr/>
            <p:nvPr/>
          </p:nvSpPr>
          <p:spPr>
            <a:xfrm>
              <a:off x="2614276" y="4340832"/>
              <a:ext cx="8037890" cy="412421"/>
            </a:xfrm>
            <a:prstGeom prst="rect">
              <a:avLst/>
            </a:prstGeom>
          </p:spPr>
          <p:txBody>
            <a:bodyPr wrap="square">
              <a:spAutoFit/>
            </a:bodyPr>
            <a:lstStyle/>
            <a:p>
              <a:pPr>
                <a:lnSpc>
                  <a:spcPct val="130000"/>
                </a:lnSpc>
              </a:pPr>
              <a:r>
                <a:rPr lang="zh-CN" altLang="zh-CN" sz="1600" dirty="0"/>
                <a:t>工作人员联系方式</a:t>
              </a:r>
              <a:endParaRPr lang="zh-CN" altLang="en-US" sz="1600" dirty="0">
                <a:solidFill>
                  <a:schemeClr val="tx1">
                    <a:lumMod val="85000"/>
                    <a:lumOff val="15000"/>
                  </a:schemeClr>
                </a:solidFill>
              </a:endParaRPr>
            </a:p>
          </p:txBody>
        </p:sp>
        <p:sp>
          <p:nvSpPr>
            <p:cNvPr id="52" name="椭圆 51"/>
            <p:cNvSpPr/>
            <p:nvPr/>
          </p:nvSpPr>
          <p:spPr>
            <a:xfrm>
              <a:off x="1548375" y="4325320"/>
              <a:ext cx="376118" cy="376118"/>
            </a:xfrm>
            <a:prstGeom prst="ellipse">
              <a:avLst/>
            </a:prstGeom>
            <a:solidFill>
              <a:srgbClr val="059BCA"/>
            </a:solidFill>
            <a:ln w="5715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zh-CN" sz="1600" dirty="0">
                  <a:latin typeface="微软雅黑" panose="020B0503020204020204" pitchFamily="34" charset="-122"/>
                  <a:ea typeface="微软雅黑" panose="020B0503020204020204" pitchFamily="34" charset="-122"/>
                </a:rPr>
                <a:t>(5)</a:t>
              </a:r>
              <a:endParaRPr lang="zh-CN" altLang="en-US" sz="1600" dirty="0">
                <a:latin typeface="微软雅黑" panose="020B0503020204020204" pitchFamily="34" charset="-122"/>
                <a:ea typeface="微软雅黑" panose="020B0503020204020204" pitchFamily="34" charset="-122"/>
              </a:endParaRPr>
            </a:p>
          </p:txBody>
        </p:sp>
        <p:cxnSp>
          <p:nvCxnSpPr>
            <p:cNvPr id="54" name="直接连接符 53"/>
            <p:cNvCxnSpPr/>
            <p:nvPr/>
          </p:nvCxnSpPr>
          <p:spPr>
            <a:xfrm>
              <a:off x="1941921" y="5047769"/>
              <a:ext cx="465698" cy="0"/>
            </a:xfrm>
            <a:prstGeom prst="line">
              <a:avLst/>
            </a:prstGeom>
            <a:ln>
              <a:solidFill>
                <a:srgbClr val="00A1D8"/>
              </a:solidFill>
              <a:tailEnd type="oval" w="lg" len="lg"/>
            </a:ln>
          </p:spPr>
          <p:style>
            <a:lnRef idx="1">
              <a:schemeClr val="accent1"/>
            </a:lnRef>
            <a:fillRef idx="0">
              <a:schemeClr val="accent1"/>
            </a:fillRef>
            <a:effectRef idx="0">
              <a:schemeClr val="accent1"/>
            </a:effectRef>
            <a:fontRef idx="minor">
              <a:schemeClr val="tx1"/>
            </a:fontRef>
          </p:style>
        </p:cxnSp>
        <p:sp>
          <p:nvSpPr>
            <p:cNvPr id="55" name="矩形 54"/>
            <p:cNvSpPr/>
            <p:nvPr/>
          </p:nvSpPr>
          <p:spPr>
            <a:xfrm>
              <a:off x="2614276" y="4842282"/>
              <a:ext cx="8037890" cy="412421"/>
            </a:xfrm>
            <a:prstGeom prst="rect">
              <a:avLst/>
            </a:prstGeom>
          </p:spPr>
          <p:txBody>
            <a:bodyPr wrap="square">
              <a:spAutoFit/>
            </a:bodyPr>
            <a:lstStyle/>
            <a:p>
              <a:pPr>
                <a:lnSpc>
                  <a:spcPct val="130000"/>
                </a:lnSpc>
              </a:pPr>
              <a:r>
                <a:rPr lang="zh-CN" altLang="zh-CN" sz="1600" dirty="0"/>
                <a:t>天气预报</a:t>
              </a:r>
              <a:endParaRPr lang="zh-CN" altLang="en-US" sz="1600" dirty="0">
                <a:solidFill>
                  <a:schemeClr val="tx1">
                    <a:lumMod val="85000"/>
                    <a:lumOff val="15000"/>
                  </a:schemeClr>
                </a:solidFill>
              </a:endParaRPr>
            </a:p>
          </p:txBody>
        </p:sp>
        <p:sp>
          <p:nvSpPr>
            <p:cNvPr id="57" name="椭圆 56"/>
            <p:cNvSpPr/>
            <p:nvPr/>
          </p:nvSpPr>
          <p:spPr>
            <a:xfrm>
              <a:off x="1548375" y="4859709"/>
              <a:ext cx="376118" cy="376118"/>
            </a:xfrm>
            <a:prstGeom prst="ellipse">
              <a:avLst/>
            </a:prstGeom>
            <a:solidFill>
              <a:srgbClr val="059BCA"/>
            </a:solidFill>
            <a:ln w="5715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zh-CN" sz="1600" dirty="0">
                  <a:latin typeface="微软雅黑" panose="020B0503020204020204" pitchFamily="34" charset="-122"/>
                  <a:ea typeface="微软雅黑" panose="020B0503020204020204" pitchFamily="34" charset="-122"/>
                </a:rPr>
                <a:t>(6)</a:t>
              </a:r>
              <a:endParaRPr lang="zh-CN" altLang="en-US" sz="1600" dirty="0">
                <a:latin typeface="微软雅黑" panose="020B0503020204020204" pitchFamily="34" charset="-122"/>
                <a:ea typeface="微软雅黑" panose="020B0503020204020204" pitchFamily="34" charset="-122"/>
              </a:endParaRPr>
            </a:p>
          </p:txBody>
        </p:sp>
        <p:cxnSp>
          <p:nvCxnSpPr>
            <p:cNvPr id="59" name="直接连接符 58"/>
            <p:cNvCxnSpPr/>
            <p:nvPr/>
          </p:nvCxnSpPr>
          <p:spPr>
            <a:xfrm>
              <a:off x="1941921" y="5522782"/>
              <a:ext cx="465698" cy="0"/>
            </a:xfrm>
            <a:prstGeom prst="line">
              <a:avLst/>
            </a:prstGeom>
            <a:ln>
              <a:solidFill>
                <a:srgbClr val="00A1D8"/>
              </a:solidFill>
              <a:tailEnd type="oval" w="lg" len="lg"/>
            </a:ln>
          </p:spPr>
          <p:style>
            <a:lnRef idx="1">
              <a:schemeClr val="accent1"/>
            </a:lnRef>
            <a:fillRef idx="0">
              <a:schemeClr val="accent1"/>
            </a:fillRef>
            <a:effectRef idx="0">
              <a:schemeClr val="accent1"/>
            </a:effectRef>
            <a:fontRef idx="minor">
              <a:schemeClr val="tx1"/>
            </a:fontRef>
          </p:style>
        </p:cxnSp>
        <p:sp>
          <p:nvSpPr>
            <p:cNvPr id="60" name="矩形 59"/>
            <p:cNvSpPr/>
            <p:nvPr/>
          </p:nvSpPr>
          <p:spPr>
            <a:xfrm>
              <a:off x="2614276" y="5317295"/>
              <a:ext cx="8037890" cy="412421"/>
            </a:xfrm>
            <a:prstGeom prst="rect">
              <a:avLst/>
            </a:prstGeom>
          </p:spPr>
          <p:txBody>
            <a:bodyPr wrap="square">
              <a:spAutoFit/>
            </a:bodyPr>
            <a:lstStyle/>
            <a:p>
              <a:pPr>
                <a:lnSpc>
                  <a:spcPct val="130000"/>
                </a:lnSpc>
              </a:pPr>
              <a:r>
                <a:rPr lang="zh-CN" altLang="zh-CN" sz="1600" dirty="0"/>
                <a:t>考察的项目</a:t>
              </a:r>
              <a:r>
                <a:rPr lang="en-US" altLang="zh-CN" sz="1600" dirty="0"/>
                <a:t>/</a:t>
              </a:r>
              <a:r>
                <a:rPr lang="zh-CN" altLang="zh-CN" sz="1600" dirty="0"/>
                <a:t>景区简介</a:t>
              </a:r>
              <a:endParaRPr lang="zh-CN" altLang="en-US" sz="1600" dirty="0">
                <a:solidFill>
                  <a:schemeClr val="tx1">
                    <a:lumMod val="85000"/>
                    <a:lumOff val="15000"/>
                  </a:schemeClr>
                </a:solidFill>
              </a:endParaRPr>
            </a:p>
          </p:txBody>
        </p:sp>
        <p:sp>
          <p:nvSpPr>
            <p:cNvPr id="61" name="椭圆 60"/>
            <p:cNvSpPr/>
            <p:nvPr/>
          </p:nvSpPr>
          <p:spPr>
            <a:xfrm>
              <a:off x="1548375" y="5334722"/>
              <a:ext cx="376118" cy="376118"/>
            </a:xfrm>
            <a:prstGeom prst="ellipse">
              <a:avLst/>
            </a:prstGeom>
            <a:solidFill>
              <a:srgbClr val="059BCA"/>
            </a:solidFill>
            <a:ln w="5715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zh-CN" sz="1600" dirty="0">
                  <a:latin typeface="微软雅黑" panose="020B0503020204020204" pitchFamily="34" charset="-122"/>
                  <a:ea typeface="微软雅黑" panose="020B0503020204020204" pitchFamily="34" charset="-122"/>
                </a:rPr>
                <a:t>(7)</a:t>
              </a:r>
              <a:endParaRPr lang="zh-CN" altLang="en-US" sz="1600" dirty="0">
                <a:latin typeface="微软雅黑" panose="020B0503020204020204" pitchFamily="34" charset="-122"/>
                <a:ea typeface="微软雅黑" panose="020B0503020204020204" pitchFamily="34" charset="-122"/>
              </a:endParaRPr>
            </a:p>
          </p:txBody>
        </p:sp>
        <p:cxnSp>
          <p:nvCxnSpPr>
            <p:cNvPr id="66" name="直接连接符 65"/>
            <p:cNvCxnSpPr/>
            <p:nvPr/>
          </p:nvCxnSpPr>
          <p:spPr>
            <a:xfrm>
              <a:off x="1941921" y="5985919"/>
              <a:ext cx="465698" cy="0"/>
            </a:xfrm>
            <a:prstGeom prst="line">
              <a:avLst/>
            </a:prstGeom>
            <a:ln>
              <a:solidFill>
                <a:srgbClr val="00A1D8"/>
              </a:solidFill>
              <a:tailEnd type="oval" w="lg" len="lg"/>
            </a:ln>
          </p:spPr>
          <p:style>
            <a:lnRef idx="1">
              <a:schemeClr val="accent1"/>
            </a:lnRef>
            <a:fillRef idx="0">
              <a:schemeClr val="accent1"/>
            </a:fillRef>
            <a:effectRef idx="0">
              <a:schemeClr val="accent1"/>
            </a:effectRef>
            <a:fontRef idx="minor">
              <a:schemeClr val="tx1"/>
            </a:fontRef>
          </p:style>
        </p:cxnSp>
        <p:sp>
          <p:nvSpPr>
            <p:cNvPr id="73" name="矩形 72"/>
            <p:cNvSpPr/>
            <p:nvPr/>
          </p:nvSpPr>
          <p:spPr>
            <a:xfrm>
              <a:off x="2614276" y="5780432"/>
              <a:ext cx="8037890" cy="412421"/>
            </a:xfrm>
            <a:prstGeom prst="rect">
              <a:avLst/>
            </a:prstGeom>
          </p:spPr>
          <p:txBody>
            <a:bodyPr wrap="square">
              <a:spAutoFit/>
            </a:bodyPr>
            <a:lstStyle/>
            <a:p>
              <a:pPr>
                <a:lnSpc>
                  <a:spcPct val="130000"/>
                </a:lnSpc>
              </a:pPr>
              <a:r>
                <a:rPr lang="zh-CN" altLang="zh-CN" sz="1600" dirty="0"/>
                <a:t>特色文化介绍</a:t>
              </a:r>
              <a:endParaRPr lang="zh-CN" altLang="en-US" sz="1600" dirty="0">
                <a:solidFill>
                  <a:schemeClr val="tx1">
                    <a:lumMod val="85000"/>
                    <a:lumOff val="15000"/>
                  </a:schemeClr>
                </a:solidFill>
              </a:endParaRPr>
            </a:p>
          </p:txBody>
        </p:sp>
        <p:sp>
          <p:nvSpPr>
            <p:cNvPr id="74" name="椭圆 73"/>
            <p:cNvSpPr/>
            <p:nvPr/>
          </p:nvSpPr>
          <p:spPr>
            <a:xfrm>
              <a:off x="1548375" y="5797859"/>
              <a:ext cx="376118" cy="376118"/>
            </a:xfrm>
            <a:prstGeom prst="ellipse">
              <a:avLst/>
            </a:prstGeom>
            <a:solidFill>
              <a:srgbClr val="059BCA"/>
            </a:solidFill>
            <a:ln w="5715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zh-CN" sz="1600" dirty="0">
                  <a:latin typeface="微软雅黑" panose="020B0503020204020204" pitchFamily="34" charset="-122"/>
                  <a:ea typeface="微软雅黑" panose="020B0503020204020204" pitchFamily="34" charset="-122"/>
                </a:rPr>
                <a:t>(8)</a:t>
              </a:r>
              <a:endParaRPr lang="zh-CN" altLang="en-US" sz="1600" dirty="0">
                <a:latin typeface="微软雅黑" panose="020B0503020204020204" pitchFamily="34" charset="-122"/>
                <a:ea typeface="微软雅黑" panose="020B0503020204020204" pitchFamily="34" charset="-122"/>
              </a:endParaRPr>
            </a:p>
          </p:txBody>
        </p:sp>
      </p:grpSp>
      <p:sp>
        <p:nvSpPr>
          <p:cNvPr id="83" name="圆角矩形 82"/>
          <p:cNvSpPr/>
          <p:nvPr/>
        </p:nvSpPr>
        <p:spPr>
          <a:xfrm>
            <a:off x="3807325" y="6294474"/>
            <a:ext cx="4577351" cy="455304"/>
          </a:xfrm>
          <a:prstGeom prst="roundRect">
            <a:avLst>
              <a:gd name="adj" fmla="val 50000"/>
            </a:avLst>
          </a:prstGeom>
          <a:noFill/>
          <a:ln w="0">
            <a:solidFill>
              <a:schemeClr val="tx1">
                <a:lumMod val="65000"/>
                <a:lumOff val="35000"/>
              </a:schemeClr>
            </a:solidFill>
          </a:ln>
          <a:effectLst>
            <a:outerShdw blurRad="444500" dist="254000" dir="8100000" sx="71000" sy="71000" algn="tr"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200" dirty="0">
                <a:solidFill>
                  <a:schemeClr val="tx1">
                    <a:lumMod val="65000"/>
                    <a:lumOff val="35000"/>
                  </a:schemeClr>
                </a:solidFill>
                <a:sym typeface="+mn-lt"/>
              </a:rPr>
              <a:t>7  </a:t>
            </a:r>
            <a:r>
              <a:rPr lang="zh-CN" altLang="en-US" sz="2200" dirty="0">
                <a:solidFill>
                  <a:schemeClr val="tx1">
                    <a:lumMod val="65000"/>
                    <a:lumOff val="35000"/>
                  </a:schemeClr>
                </a:solidFill>
                <a:sym typeface="+mn-lt"/>
              </a:rPr>
              <a:t>接待礼仪</a:t>
            </a:r>
          </a:p>
        </p:txBody>
      </p:sp>
    </p:spTree>
  </p:cSld>
  <p:clrMapOvr>
    <a:masterClrMapping/>
  </p:clrMapOvr>
  <p:transition spd="slow" advTm="2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additive="base">
                                        <p:cTn id="7" dur="500" fill="hold"/>
                                        <p:tgtEl>
                                          <p:spTgt spid="41"/>
                                        </p:tgtEl>
                                        <p:attrNameLst>
                                          <p:attrName>ppt_x</p:attrName>
                                        </p:attrNameLst>
                                      </p:cBhvr>
                                      <p:tavLst>
                                        <p:tav tm="0">
                                          <p:val>
                                            <p:strVal val="1+#ppt_w/2"/>
                                          </p:val>
                                        </p:tav>
                                        <p:tav tm="100000">
                                          <p:val>
                                            <p:strVal val="#ppt_x"/>
                                          </p:val>
                                        </p:tav>
                                      </p:tavLst>
                                    </p:anim>
                                    <p:anim calcmode="lin" valueType="num">
                                      <p:cBhvr additive="base">
                                        <p:cTn id="8" dur="500" fill="hold"/>
                                        <p:tgtEl>
                                          <p:spTgt spid="4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par>
                                <p:cTn id="13" presetID="10" presetClass="entr" presetSubtype="0" fill="hold" nodeType="with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500"/>
                                        <p:tgtEl>
                                          <p:spTgt spid="19"/>
                                        </p:tgtEl>
                                      </p:cBhvr>
                                    </p:animEffect>
                                  </p:childTnLst>
                                </p:cTn>
                              </p:par>
                            </p:childTnLst>
                          </p:cTn>
                        </p:par>
                        <p:par>
                          <p:cTn id="16" fill="hold">
                            <p:stCondLst>
                              <p:cond delay="1000"/>
                            </p:stCondLst>
                            <p:childTnLst>
                              <p:par>
                                <p:cTn id="17" presetID="2" presetClass="entr" presetSubtype="2"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1+#ppt_w/2"/>
                                          </p:val>
                                        </p:tav>
                                        <p:tav tm="100000">
                                          <p:val>
                                            <p:strVal val="#ppt_x"/>
                                          </p:val>
                                        </p:tav>
                                      </p:tavLst>
                                    </p:anim>
                                    <p:anim calcmode="lin" valueType="num">
                                      <p:cBhvr additive="base">
                                        <p:cTn id="20" dur="500" fill="hold"/>
                                        <p:tgtEl>
                                          <p:spTgt spid="2"/>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2" presetClass="entr" presetSubtype="4"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additive="base">
                                        <p:cTn id="24" dur="500" fill="hold"/>
                                        <p:tgtEl>
                                          <p:spTgt spid="3"/>
                                        </p:tgtEl>
                                        <p:attrNameLst>
                                          <p:attrName>ppt_x</p:attrName>
                                        </p:attrNameLst>
                                      </p:cBhvr>
                                      <p:tavLst>
                                        <p:tav tm="0">
                                          <p:val>
                                            <p:strVal val="#ppt_x"/>
                                          </p:val>
                                        </p:tav>
                                        <p:tav tm="100000">
                                          <p:val>
                                            <p:strVal val="#ppt_x"/>
                                          </p:val>
                                        </p:tav>
                                      </p:tavLst>
                                    </p:anim>
                                    <p:anim calcmode="lin" valueType="num">
                                      <p:cBhvr additive="base">
                                        <p:cTn id="25"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20"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圆角矩形 40"/>
          <p:cNvSpPr/>
          <p:nvPr/>
        </p:nvSpPr>
        <p:spPr>
          <a:xfrm>
            <a:off x="3660352" y="375661"/>
            <a:ext cx="4871297" cy="402844"/>
          </a:xfrm>
          <a:prstGeom prst="roundRect">
            <a:avLst>
              <a:gd name="adj" fmla="val 50000"/>
            </a:avLst>
          </a:prstGeom>
          <a:gradFill>
            <a:gsLst>
              <a:gs pos="0">
                <a:srgbClr val="067FC9"/>
              </a:gs>
              <a:gs pos="100000">
                <a:srgbClr val="00B2CA"/>
              </a:gs>
            </a:gsLst>
            <a:lin ang="27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0" fontAlgn="base" hangingPunct="0">
              <a:spcBef>
                <a:spcPct val="0"/>
              </a:spcBef>
              <a:spcAft>
                <a:spcPct val="0"/>
              </a:spcAft>
            </a:pPr>
            <a:r>
              <a:rPr lang="en-US" altLang="zh-CN" sz="2000" dirty="0">
                <a:solidFill>
                  <a:schemeClr val="bg1"/>
                </a:solidFill>
                <a:latin typeface="+mj-ea"/>
                <a:cs typeface="Times New Roman" panose="02020603050405020304" pitchFamily="18" charset="0"/>
              </a:rPr>
              <a:t>7.2  </a:t>
            </a:r>
            <a:r>
              <a:rPr lang="zh-CN" altLang="en-US" sz="2000" dirty="0">
                <a:solidFill>
                  <a:schemeClr val="bg1"/>
                </a:solidFill>
                <a:latin typeface="+mj-ea"/>
                <a:cs typeface="Times New Roman" panose="02020603050405020304" pitchFamily="18" charset="0"/>
              </a:rPr>
              <a:t>接待工作程序</a:t>
            </a:r>
          </a:p>
        </p:txBody>
      </p:sp>
      <p:grpSp>
        <p:nvGrpSpPr>
          <p:cNvPr id="2" name="组合 1"/>
          <p:cNvGrpSpPr/>
          <p:nvPr/>
        </p:nvGrpSpPr>
        <p:grpSpPr>
          <a:xfrm>
            <a:off x="681012" y="1714148"/>
            <a:ext cx="743751" cy="3211032"/>
            <a:chOff x="681012" y="1714148"/>
            <a:chExt cx="743751" cy="3211032"/>
          </a:xfrm>
        </p:grpSpPr>
        <p:sp>
          <p:nvSpPr>
            <p:cNvPr id="26" name="圆角矩形 25"/>
            <p:cNvSpPr/>
            <p:nvPr/>
          </p:nvSpPr>
          <p:spPr>
            <a:xfrm>
              <a:off x="681012" y="1714148"/>
              <a:ext cx="743751" cy="3211032"/>
            </a:xfrm>
            <a:prstGeom prst="roundRect">
              <a:avLst>
                <a:gd name="adj" fmla="val 50000"/>
              </a:avLst>
            </a:prstGeom>
            <a:gradFill>
              <a:gsLst>
                <a:gs pos="0">
                  <a:srgbClr val="067FC9"/>
                </a:gs>
                <a:gs pos="100000">
                  <a:srgbClr val="00B2CA"/>
                </a:gs>
              </a:gsLst>
              <a:lin ang="27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cs typeface="+mn-ea"/>
                <a:sym typeface="+mn-lt"/>
              </a:endParaRPr>
            </a:p>
          </p:txBody>
        </p:sp>
        <p:sp>
          <p:nvSpPr>
            <p:cNvPr id="27" name="文本框 26"/>
            <p:cNvSpPr txBox="1"/>
            <p:nvPr/>
          </p:nvSpPr>
          <p:spPr>
            <a:xfrm>
              <a:off x="775888" y="1836522"/>
              <a:ext cx="553998" cy="2966284"/>
            </a:xfrm>
            <a:prstGeom prst="rect">
              <a:avLst/>
            </a:prstGeom>
            <a:noFill/>
          </p:spPr>
          <p:txBody>
            <a:bodyPr vert="eaVert" wrap="square" rtlCol="0">
              <a:spAutoFit/>
            </a:bodyPr>
            <a:lstStyle/>
            <a:p>
              <a:pPr algn="ctr" latinLnBrk="1"/>
              <a:r>
                <a:rPr lang="zh-CN" altLang="zh-CN" dirty="0">
                  <a:solidFill>
                    <a:schemeClr val="bg1"/>
                  </a:solidFill>
                </a:rPr>
                <a:t>接待工作程序表</a:t>
              </a:r>
              <a:endParaRPr lang="zh-CN" altLang="zh-CN" dirty="0">
                <a:solidFill>
                  <a:schemeClr val="bg1"/>
                </a:solidFill>
                <a:cs typeface="+mn-ea"/>
                <a:sym typeface="+mn-lt"/>
              </a:endParaRPr>
            </a:p>
          </p:txBody>
        </p:sp>
      </p:grpSp>
      <p:grpSp>
        <p:nvGrpSpPr>
          <p:cNvPr id="4" name="组合 3"/>
          <p:cNvGrpSpPr/>
          <p:nvPr/>
        </p:nvGrpSpPr>
        <p:grpSpPr>
          <a:xfrm>
            <a:off x="2848856" y="1083604"/>
            <a:ext cx="7156381" cy="945540"/>
            <a:chOff x="2848856" y="1083604"/>
            <a:chExt cx="7156381" cy="945540"/>
          </a:xfrm>
        </p:grpSpPr>
        <p:sp>
          <p:nvSpPr>
            <p:cNvPr id="31" name="圆角矩形 30"/>
            <p:cNvSpPr/>
            <p:nvPr/>
          </p:nvSpPr>
          <p:spPr>
            <a:xfrm>
              <a:off x="2848856" y="1083604"/>
              <a:ext cx="7156381" cy="945540"/>
            </a:xfrm>
            <a:prstGeom prst="roundRect">
              <a:avLst>
                <a:gd name="adj" fmla="val 50000"/>
              </a:avLst>
            </a:prstGeom>
            <a:gradFill>
              <a:gsLst>
                <a:gs pos="0">
                  <a:srgbClr val="067FC9"/>
                </a:gs>
                <a:gs pos="100000">
                  <a:srgbClr val="00B2CA"/>
                </a:gs>
              </a:gsLst>
              <a:lin ang="27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cs typeface="+mn-ea"/>
                <a:sym typeface="+mn-lt"/>
              </a:endParaRPr>
            </a:p>
          </p:txBody>
        </p:sp>
        <p:sp>
          <p:nvSpPr>
            <p:cNvPr id="35" name="文本框 34"/>
            <p:cNvSpPr txBox="1"/>
            <p:nvPr/>
          </p:nvSpPr>
          <p:spPr>
            <a:xfrm>
              <a:off x="3446096" y="1158008"/>
              <a:ext cx="5705354" cy="732508"/>
            </a:xfrm>
            <a:prstGeom prst="rect">
              <a:avLst/>
            </a:prstGeom>
            <a:noFill/>
          </p:spPr>
          <p:txBody>
            <a:bodyPr wrap="square" rtlCol="0">
              <a:spAutoFit/>
            </a:bodyPr>
            <a:lstStyle/>
            <a:p>
              <a:pPr algn="ctr">
                <a:lnSpc>
                  <a:spcPct val="130000"/>
                </a:lnSpc>
              </a:pPr>
              <a:r>
                <a:rPr lang="zh-CN" altLang="zh-CN" sz="1600" dirty="0">
                  <a:solidFill>
                    <a:schemeClr val="bg1"/>
                  </a:solidFill>
                </a:rPr>
                <a:t>接受通知，了解我单位接待陪同人员，了解来宾具体行程、人数、姓名、性别、到达航班</a:t>
              </a:r>
              <a:r>
                <a:rPr lang="en-US" altLang="zh-CN" sz="1600" dirty="0">
                  <a:solidFill>
                    <a:schemeClr val="bg1"/>
                  </a:solidFill>
                </a:rPr>
                <a:t>(</a:t>
              </a:r>
              <a:r>
                <a:rPr lang="zh-CN" altLang="zh-CN" sz="1600" dirty="0">
                  <a:solidFill>
                    <a:schemeClr val="bg1"/>
                  </a:solidFill>
                </a:rPr>
                <a:t>车次</a:t>
              </a:r>
              <a:r>
                <a:rPr lang="en-US" altLang="zh-CN" sz="1600" dirty="0">
                  <a:solidFill>
                    <a:schemeClr val="bg1"/>
                  </a:solidFill>
                </a:rPr>
                <a:t>)</a:t>
              </a:r>
              <a:r>
                <a:rPr lang="zh-CN" altLang="zh-CN" sz="1600" dirty="0">
                  <a:solidFill>
                    <a:schemeClr val="bg1"/>
                  </a:solidFill>
                </a:rPr>
                <a:t>、预计离开航班</a:t>
              </a:r>
              <a:r>
                <a:rPr lang="en-US" altLang="zh-CN" sz="1600" dirty="0">
                  <a:solidFill>
                    <a:schemeClr val="bg1"/>
                  </a:solidFill>
                </a:rPr>
                <a:t>(</a:t>
              </a:r>
              <a:r>
                <a:rPr lang="zh-CN" altLang="zh-CN" sz="1600" dirty="0">
                  <a:solidFill>
                    <a:schemeClr val="bg1"/>
                  </a:solidFill>
                </a:rPr>
                <a:t>车次</a:t>
              </a:r>
              <a:r>
                <a:rPr lang="en-US" altLang="zh-CN" sz="1600" dirty="0">
                  <a:solidFill>
                    <a:schemeClr val="bg1"/>
                  </a:solidFill>
                </a:rPr>
                <a:t>) </a:t>
              </a:r>
              <a:r>
                <a:rPr lang="zh-CN" altLang="zh-CN" sz="1600" dirty="0">
                  <a:solidFill>
                    <a:schemeClr val="bg1"/>
                  </a:solidFill>
                </a:rPr>
                <a:t>时间</a:t>
              </a:r>
            </a:p>
          </p:txBody>
        </p:sp>
      </p:grpSp>
      <p:grpSp>
        <p:nvGrpSpPr>
          <p:cNvPr id="5" name="组合 4"/>
          <p:cNvGrpSpPr/>
          <p:nvPr/>
        </p:nvGrpSpPr>
        <p:grpSpPr>
          <a:xfrm>
            <a:off x="2848856" y="2243722"/>
            <a:ext cx="7156381" cy="449336"/>
            <a:chOff x="2848856" y="2243722"/>
            <a:chExt cx="7156381" cy="449336"/>
          </a:xfrm>
        </p:grpSpPr>
        <p:sp>
          <p:nvSpPr>
            <p:cNvPr id="39" name="圆角矩形 38"/>
            <p:cNvSpPr/>
            <p:nvPr/>
          </p:nvSpPr>
          <p:spPr>
            <a:xfrm>
              <a:off x="2848856" y="2243722"/>
              <a:ext cx="7156381" cy="431502"/>
            </a:xfrm>
            <a:prstGeom prst="roundRect">
              <a:avLst>
                <a:gd name="adj" fmla="val 50000"/>
              </a:avLst>
            </a:prstGeom>
            <a:gradFill>
              <a:gsLst>
                <a:gs pos="0">
                  <a:srgbClr val="067FC9"/>
                </a:gs>
                <a:gs pos="100000">
                  <a:srgbClr val="00B2CA"/>
                </a:gs>
              </a:gsLst>
              <a:lin ang="27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cs typeface="+mn-ea"/>
                <a:sym typeface="+mn-lt"/>
              </a:endParaRPr>
            </a:p>
          </p:txBody>
        </p:sp>
        <p:sp>
          <p:nvSpPr>
            <p:cNvPr id="42" name="文本框 41"/>
            <p:cNvSpPr txBox="1"/>
            <p:nvPr/>
          </p:nvSpPr>
          <p:spPr>
            <a:xfrm>
              <a:off x="3446096" y="2280637"/>
              <a:ext cx="5705354" cy="412421"/>
            </a:xfrm>
            <a:prstGeom prst="rect">
              <a:avLst/>
            </a:prstGeom>
            <a:noFill/>
          </p:spPr>
          <p:txBody>
            <a:bodyPr wrap="square" rtlCol="0">
              <a:spAutoFit/>
            </a:bodyPr>
            <a:lstStyle>
              <a:defPPr>
                <a:defRPr lang="en-US"/>
              </a:defPPr>
              <a:lvl1pPr algn="ctr">
                <a:lnSpc>
                  <a:spcPct val="130000"/>
                </a:lnSpc>
                <a:defRPr sz="1600">
                  <a:solidFill>
                    <a:schemeClr val="bg1"/>
                  </a:solidFill>
                </a:defRPr>
              </a:lvl1pPr>
            </a:lstStyle>
            <a:p>
              <a:r>
                <a:rPr lang="zh-CN" altLang="zh-CN" dirty="0"/>
                <a:t>向负责领导汇报，并确认落实</a:t>
              </a:r>
            </a:p>
          </p:txBody>
        </p:sp>
      </p:grpSp>
      <p:grpSp>
        <p:nvGrpSpPr>
          <p:cNvPr id="6" name="组合 5"/>
          <p:cNvGrpSpPr/>
          <p:nvPr/>
        </p:nvGrpSpPr>
        <p:grpSpPr>
          <a:xfrm>
            <a:off x="2848856" y="2869378"/>
            <a:ext cx="7156381" cy="732508"/>
            <a:chOff x="2848856" y="2869378"/>
            <a:chExt cx="7156381" cy="732508"/>
          </a:xfrm>
        </p:grpSpPr>
        <p:sp>
          <p:nvSpPr>
            <p:cNvPr id="43" name="圆角矩形 42"/>
            <p:cNvSpPr/>
            <p:nvPr/>
          </p:nvSpPr>
          <p:spPr>
            <a:xfrm>
              <a:off x="2848856" y="2889801"/>
              <a:ext cx="7156381" cy="645616"/>
            </a:xfrm>
            <a:prstGeom prst="roundRect">
              <a:avLst>
                <a:gd name="adj" fmla="val 50000"/>
              </a:avLst>
            </a:prstGeom>
            <a:gradFill>
              <a:gsLst>
                <a:gs pos="0">
                  <a:srgbClr val="067FC9"/>
                </a:gs>
                <a:gs pos="100000">
                  <a:srgbClr val="00B2CA"/>
                </a:gs>
              </a:gsLst>
              <a:lin ang="27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cs typeface="+mn-ea"/>
                <a:sym typeface="+mn-lt"/>
              </a:endParaRPr>
            </a:p>
          </p:txBody>
        </p:sp>
        <p:sp>
          <p:nvSpPr>
            <p:cNvPr id="46" name="文本框 45"/>
            <p:cNvSpPr txBox="1"/>
            <p:nvPr/>
          </p:nvSpPr>
          <p:spPr>
            <a:xfrm>
              <a:off x="3446096" y="2869378"/>
              <a:ext cx="5705354" cy="732508"/>
            </a:xfrm>
            <a:prstGeom prst="rect">
              <a:avLst/>
            </a:prstGeom>
            <a:noFill/>
          </p:spPr>
          <p:txBody>
            <a:bodyPr wrap="square" rtlCol="0">
              <a:spAutoFit/>
            </a:bodyPr>
            <a:lstStyle>
              <a:defPPr>
                <a:defRPr lang="en-US"/>
              </a:defPPr>
              <a:lvl1pPr algn="ctr">
                <a:lnSpc>
                  <a:spcPct val="130000"/>
                </a:lnSpc>
                <a:defRPr sz="1600">
                  <a:solidFill>
                    <a:schemeClr val="bg1"/>
                  </a:solidFill>
                </a:defRPr>
              </a:lvl1pPr>
            </a:lstStyle>
            <a:p>
              <a:r>
                <a:rPr lang="zh-CN" altLang="zh-CN" dirty="0"/>
                <a:t>提前准备接站车辆，预订酒店住宿房间和餐饮包厢，并编制接待手册，报领导审核</a:t>
              </a:r>
            </a:p>
          </p:txBody>
        </p:sp>
      </p:grpSp>
      <p:grpSp>
        <p:nvGrpSpPr>
          <p:cNvPr id="7" name="组合 6"/>
          <p:cNvGrpSpPr/>
          <p:nvPr/>
        </p:nvGrpSpPr>
        <p:grpSpPr>
          <a:xfrm>
            <a:off x="2848856" y="3749994"/>
            <a:ext cx="7156381" cy="460155"/>
            <a:chOff x="2848856" y="3749994"/>
            <a:chExt cx="7156381" cy="460155"/>
          </a:xfrm>
        </p:grpSpPr>
        <p:sp>
          <p:nvSpPr>
            <p:cNvPr id="48" name="圆角矩形 47"/>
            <p:cNvSpPr/>
            <p:nvPr/>
          </p:nvSpPr>
          <p:spPr>
            <a:xfrm>
              <a:off x="2848856" y="3749994"/>
              <a:ext cx="7156381" cy="431502"/>
            </a:xfrm>
            <a:prstGeom prst="roundRect">
              <a:avLst>
                <a:gd name="adj" fmla="val 50000"/>
              </a:avLst>
            </a:prstGeom>
            <a:gradFill>
              <a:gsLst>
                <a:gs pos="0">
                  <a:srgbClr val="067FC9"/>
                </a:gs>
                <a:gs pos="100000">
                  <a:srgbClr val="00B2CA"/>
                </a:gs>
              </a:gsLst>
              <a:lin ang="27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cs typeface="+mn-ea"/>
                <a:sym typeface="+mn-lt"/>
              </a:endParaRPr>
            </a:p>
          </p:txBody>
        </p:sp>
        <p:sp>
          <p:nvSpPr>
            <p:cNvPr id="50" name="文本框 49"/>
            <p:cNvSpPr txBox="1"/>
            <p:nvPr/>
          </p:nvSpPr>
          <p:spPr>
            <a:xfrm>
              <a:off x="3446096" y="3797728"/>
              <a:ext cx="5705354" cy="412421"/>
            </a:xfrm>
            <a:prstGeom prst="rect">
              <a:avLst/>
            </a:prstGeom>
            <a:noFill/>
          </p:spPr>
          <p:txBody>
            <a:bodyPr wrap="square" rtlCol="0">
              <a:spAutoFit/>
            </a:bodyPr>
            <a:lstStyle>
              <a:defPPr>
                <a:defRPr lang="en-US"/>
              </a:defPPr>
              <a:lvl1pPr algn="ctr">
                <a:lnSpc>
                  <a:spcPct val="130000"/>
                </a:lnSpc>
                <a:defRPr sz="1600">
                  <a:solidFill>
                    <a:schemeClr val="bg1"/>
                  </a:solidFill>
                </a:defRPr>
              </a:lvl1pPr>
            </a:lstStyle>
            <a:p>
              <a:r>
                <a:rPr lang="zh-CN" altLang="zh-CN" dirty="0"/>
                <a:t>安排接站</a:t>
              </a:r>
            </a:p>
          </p:txBody>
        </p:sp>
      </p:grpSp>
      <p:grpSp>
        <p:nvGrpSpPr>
          <p:cNvPr id="8" name="组合 7"/>
          <p:cNvGrpSpPr/>
          <p:nvPr/>
        </p:nvGrpSpPr>
        <p:grpSpPr>
          <a:xfrm>
            <a:off x="2848856" y="4396072"/>
            <a:ext cx="7156381" cy="431502"/>
            <a:chOff x="2848856" y="4396072"/>
            <a:chExt cx="7156381" cy="431502"/>
          </a:xfrm>
        </p:grpSpPr>
        <p:sp>
          <p:nvSpPr>
            <p:cNvPr id="51" name="圆角矩形 50"/>
            <p:cNvSpPr/>
            <p:nvPr/>
          </p:nvSpPr>
          <p:spPr>
            <a:xfrm>
              <a:off x="2848856" y="4396072"/>
              <a:ext cx="7156381" cy="431502"/>
            </a:xfrm>
            <a:prstGeom prst="roundRect">
              <a:avLst>
                <a:gd name="adj" fmla="val 50000"/>
              </a:avLst>
            </a:prstGeom>
            <a:gradFill>
              <a:gsLst>
                <a:gs pos="0">
                  <a:srgbClr val="067FC9"/>
                </a:gs>
                <a:gs pos="100000">
                  <a:srgbClr val="00B2CA"/>
                </a:gs>
              </a:gsLst>
              <a:lin ang="27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cs typeface="+mn-ea"/>
                <a:sym typeface="+mn-lt"/>
              </a:endParaRPr>
            </a:p>
          </p:txBody>
        </p:sp>
        <p:sp>
          <p:nvSpPr>
            <p:cNvPr id="53" name="文本框 52"/>
            <p:cNvSpPr txBox="1"/>
            <p:nvPr/>
          </p:nvSpPr>
          <p:spPr>
            <a:xfrm>
              <a:off x="3446096" y="4414350"/>
              <a:ext cx="5705354" cy="412421"/>
            </a:xfrm>
            <a:prstGeom prst="rect">
              <a:avLst/>
            </a:prstGeom>
            <a:noFill/>
          </p:spPr>
          <p:txBody>
            <a:bodyPr wrap="square" rtlCol="0">
              <a:spAutoFit/>
            </a:bodyPr>
            <a:lstStyle>
              <a:defPPr>
                <a:defRPr lang="en-US"/>
              </a:defPPr>
              <a:lvl1pPr algn="ctr">
                <a:lnSpc>
                  <a:spcPct val="130000"/>
                </a:lnSpc>
                <a:defRPr sz="1600">
                  <a:solidFill>
                    <a:schemeClr val="bg1"/>
                  </a:solidFill>
                </a:defRPr>
              </a:lvl1pPr>
            </a:lstStyle>
            <a:p>
              <a:r>
                <a:rPr lang="zh-CN" altLang="zh-CN" dirty="0"/>
                <a:t>安排入住，安排行程活动</a:t>
              </a:r>
            </a:p>
          </p:txBody>
        </p:sp>
      </p:grpSp>
      <p:grpSp>
        <p:nvGrpSpPr>
          <p:cNvPr id="9" name="组合 8"/>
          <p:cNvGrpSpPr/>
          <p:nvPr/>
        </p:nvGrpSpPr>
        <p:grpSpPr>
          <a:xfrm>
            <a:off x="2848856" y="5042150"/>
            <a:ext cx="7156381" cy="431502"/>
            <a:chOff x="2848856" y="5042150"/>
            <a:chExt cx="7156381" cy="431502"/>
          </a:xfrm>
        </p:grpSpPr>
        <p:sp>
          <p:nvSpPr>
            <p:cNvPr id="56" name="圆角矩形 55"/>
            <p:cNvSpPr/>
            <p:nvPr/>
          </p:nvSpPr>
          <p:spPr>
            <a:xfrm>
              <a:off x="2848856" y="5042150"/>
              <a:ext cx="7156381" cy="431502"/>
            </a:xfrm>
            <a:prstGeom prst="roundRect">
              <a:avLst>
                <a:gd name="adj" fmla="val 50000"/>
              </a:avLst>
            </a:prstGeom>
            <a:gradFill>
              <a:gsLst>
                <a:gs pos="0">
                  <a:srgbClr val="067FC9"/>
                </a:gs>
                <a:gs pos="100000">
                  <a:srgbClr val="00B2CA"/>
                </a:gs>
              </a:gsLst>
              <a:lin ang="27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cs typeface="+mn-ea"/>
                <a:sym typeface="+mn-lt"/>
              </a:endParaRPr>
            </a:p>
          </p:txBody>
        </p:sp>
        <p:sp>
          <p:nvSpPr>
            <p:cNvPr id="58" name="文本框 57"/>
            <p:cNvSpPr txBox="1"/>
            <p:nvPr/>
          </p:nvSpPr>
          <p:spPr>
            <a:xfrm>
              <a:off x="3446096" y="5060339"/>
              <a:ext cx="5705354" cy="412421"/>
            </a:xfrm>
            <a:prstGeom prst="rect">
              <a:avLst/>
            </a:prstGeom>
            <a:noFill/>
          </p:spPr>
          <p:txBody>
            <a:bodyPr wrap="square" rtlCol="0">
              <a:spAutoFit/>
            </a:bodyPr>
            <a:lstStyle>
              <a:defPPr>
                <a:defRPr lang="en-US"/>
              </a:defPPr>
              <a:lvl1pPr algn="ctr">
                <a:lnSpc>
                  <a:spcPct val="130000"/>
                </a:lnSpc>
                <a:defRPr sz="1600">
                  <a:solidFill>
                    <a:schemeClr val="bg1"/>
                  </a:solidFill>
                </a:defRPr>
              </a:lvl1pPr>
            </a:lstStyle>
            <a:p>
              <a:r>
                <a:rPr lang="zh-CN" altLang="zh-CN" dirty="0"/>
                <a:t>预订返程机</a:t>
              </a:r>
              <a:r>
                <a:rPr lang="en-US" altLang="zh-CN" dirty="0"/>
                <a:t>(</a:t>
              </a:r>
              <a:r>
                <a:rPr lang="zh-CN" altLang="zh-CN" dirty="0"/>
                <a:t>车</a:t>
              </a:r>
              <a:r>
                <a:rPr lang="en-US" altLang="zh-CN" dirty="0"/>
                <a:t>)</a:t>
              </a:r>
              <a:r>
                <a:rPr lang="zh-CN" altLang="zh-CN" dirty="0"/>
                <a:t>票等</a:t>
              </a:r>
            </a:p>
          </p:txBody>
        </p:sp>
      </p:grpSp>
      <p:grpSp>
        <p:nvGrpSpPr>
          <p:cNvPr id="10" name="组合 9"/>
          <p:cNvGrpSpPr/>
          <p:nvPr/>
        </p:nvGrpSpPr>
        <p:grpSpPr>
          <a:xfrm>
            <a:off x="2848856" y="5688230"/>
            <a:ext cx="7156381" cy="431502"/>
            <a:chOff x="2848856" y="5688230"/>
            <a:chExt cx="7156381" cy="431502"/>
          </a:xfrm>
        </p:grpSpPr>
        <p:sp>
          <p:nvSpPr>
            <p:cNvPr id="62" name="圆角矩形 61"/>
            <p:cNvSpPr/>
            <p:nvPr/>
          </p:nvSpPr>
          <p:spPr>
            <a:xfrm>
              <a:off x="2848856" y="5688230"/>
              <a:ext cx="7156381" cy="431502"/>
            </a:xfrm>
            <a:prstGeom prst="roundRect">
              <a:avLst>
                <a:gd name="adj" fmla="val 50000"/>
              </a:avLst>
            </a:prstGeom>
            <a:gradFill>
              <a:gsLst>
                <a:gs pos="0">
                  <a:srgbClr val="067FC9"/>
                </a:gs>
                <a:gs pos="100000">
                  <a:srgbClr val="00B2CA"/>
                </a:gs>
              </a:gsLst>
              <a:lin ang="27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cs typeface="+mn-ea"/>
                <a:sym typeface="+mn-lt"/>
              </a:endParaRPr>
            </a:p>
          </p:txBody>
        </p:sp>
        <p:sp>
          <p:nvSpPr>
            <p:cNvPr id="63" name="文本框 62"/>
            <p:cNvSpPr txBox="1"/>
            <p:nvPr/>
          </p:nvSpPr>
          <p:spPr>
            <a:xfrm>
              <a:off x="3446096" y="5706326"/>
              <a:ext cx="5705354" cy="412421"/>
            </a:xfrm>
            <a:prstGeom prst="rect">
              <a:avLst/>
            </a:prstGeom>
            <a:noFill/>
          </p:spPr>
          <p:txBody>
            <a:bodyPr wrap="square" rtlCol="0">
              <a:spAutoFit/>
            </a:bodyPr>
            <a:lstStyle>
              <a:defPPr>
                <a:defRPr lang="en-US"/>
              </a:defPPr>
              <a:lvl1pPr algn="ctr">
                <a:lnSpc>
                  <a:spcPct val="130000"/>
                </a:lnSpc>
                <a:defRPr sz="1600">
                  <a:solidFill>
                    <a:schemeClr val="bg1"/>
                  </a:solidFill>
                </a:defRPr>
              </a:lvl1pPr>
            </a:lstStyle>
            <a:p>
              <a:r>
                <a:rPr lang="zh-CN" altLang="zh-CN" dirty="0"/>
                <a:t>送行，并为客人代办其他事项</a:t>
              </a:r>
            </a:p>
          </p:txBody>
        </p:sp>
      </p:grpSp>
      <p:cxnSp>
        <p:nvCxnSpPr>
          <p:cNvPr id="3" name="直接箭头连接符 2"/>
          <p:cNvCxnSpPr/>
          <p:nvPr/>
        </p:nvCxnSpPr>
        <p:spPr>
          <a:xfrm>
            <a:off x="2490673" y="1865295"/>
            <a:ext cx="0" cy="327701"/>
          </a:xfrm>
          <a:prstGeom prst="straightConnector1">
            <a:avLst/>
          </a:prstGeom>
          <a:ln>
            <a:solidFill>
              <a:srgbClr val="059BCA"/>
            </a:solidFill>
            <a:tailEnd type="triangle"/>
          </a:ln>
          <a:effectLst/>
        </p:spPr>
        <p:style>
          <a:lnRef idx="2">
            <a:schemeClr val="accent1"/>
          </a:lnRef>
          <a:fillRef idx="0">
            <a:schemeClr val="accent1"/>
          </a:fillRef>
          <a:effectRef idx="1">
            <a:schemeClr val="accent1"/>
          </a:effectRef>
          <a:fontRef idx="minor">
            <a:schemeClr val="tx1"/>
          </a:fontRef>
        </p:style>
      </p:cxnSp>
      <p:sp>
        <p:nvSpPr>
          <p:cNvPr id="65" name="椭圆 64"/>
          <p:cNvSpPr/>
          <p:nvPr/>
        </p:nvSpPr>
        <p:spPr>
          <a:xfrm>
            <a:off x="2300556" y="1409489"/>
            <a:ext cx="346231" cy="346231"/>
          </a:xfrm>
          <a:prstGeom prst="ellipse">
            <a:avLst/>
          </a:prstGeom>
          <a:solidFill>
            <a:srgbClr val="059BCA"/>
          </a:solidFill>
          <a:ln w="5715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zh-CN" sz="1600" dirty="0">
                <a:latin typeface="微软雅黑" panose="020B0503020204020204" pitchFamily="34" charset="-122"/>
                <a:ea typeface="微软雅黑" panose="020B0503020204020204" pitchFamily="34" charset="-122"/>
              </a:rPr>
              <a:t>(1)</a:t>
            </a:r>
            <a:endParaRPr lang="zh-CN" altLang="en-US" sz="1600" dirty="0">
              <a:latin typeface="微软雅黑" panose="020B0503020204020204" pitchFamily="34" charset="-122"/>
              <a:ea typeface="微软雅黑" panose="020B0503020204020204" pitchFamily="34" charset="-122"/>
            </a:endParaRPr>
          </a:p>
        </p:txBody>
      </p:sp>
      <p:sp>
        <p:nvSpPr>
          <p:cNvPr id="68" name="椭圆 67"/>
          <p:cNvSpPr/>
          <p:nvPr/>
        </p:nvSpPr>
        <p:spPr>
          <a:xfrm>
            <a:off x="2300556" y="2280594"/>
            <a:ext cx="346231" cy="346231"/>
          </a:xfrm>
          <a:prstGeom prst="ellipse">
            <a:avLst/>
          </a:prstGeom>
          <a:solidFill>
            <a:srgbClr val="059BCA"/>
          </a:solidFill>
          <a:ln w="5715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zh-CN" sz="1600" dirty="0">
                <a:latin typeface="微软雅黑" panose="020B0503020204020204" pitchFamily="34" charset="-122"/>
                <a:ea typeface="微软雅黑" panose="020B0503020204020204" pitchFamily="34" charset="-122"/>
              </a:rPr>
              <a:t>(2)</a:t>
            </a:r>
            <a:endParaRPr lang="zh-CN" altLang="en-US" sz="1600" dirty="0">
              <a:latin typeface="微软雅黑" panose="020B0503020204020204" pitchFamily="34" charset="-122"/>
              <a:ea typeface="微软雅黑" panose="020B0503020204020204" pitchFamily="34" charset="-122"/>
            </a:endParaRPr>
          </a:p>
        </p:txBody>
      </p:sp>
      <p:cxnSp>
        <p:nvCxnSpPr>
          <p:cNvPr id="69" name="直接箭头连接符 68"/>
          <p:cNvCxnSpPr/>
          <p:nvPr/>
        </p:nvCxnSpPr>
        <p:spPr>
          <a:xfrm>
            <a:off x="2490673" y="2699414"/>
            <a:ext cx="0" cy="266807"/>
          </a:xfrm>
          <a:prstGeom prst="straightConnector1">
            <a:avLst/>
          </a:prstGeom>
          <a:ln>
            <a:solidFill>
              <a:srgbClr val="059BCA"/>
            </a:solidFill>
            <a:tailEnd type="triangle"/>
          </a:ln>
          <a:effectLst/>
        </p:spPr>
        <p:style>
          <a:lnRef idx="2">
            <a:schemeClr val="accent1"/>
          </a:lnRef>
          <a:fillRef idx="0">
            <a:schemeClr val="accent1"/>
          </a:fillRef>
          <a:effectRef idx="1">
            <a:schemeClr val="accent1"/>
          </a:effectRef>
          <a:fontRef idx="minor">
            <a:schemeClr val="tx1"/>
          </a:fontRef>
        </p:style>
      </p:cxnSp>
      <p:sp>
        <p:nvSpPr>
          <p:cNvPr id="70" name="椭圆 69"/>
          <p:cNvSpPr/>
          <p:nvPr/>
        </p:nvSpPr>
        <p:spPr>
          <a:xfrm>
            <a:off x="2300556" y="3019611"/>
            <a:ext cx="346231" cy="346231"/>
          </a:xfrm>
          <a:prstGeom prst="ellipse">
            <a:avLst/>
          </a:prstGeom>
          <a:solidFill>
            <a:srgbClr val="059BCA"/>
          </a:solidFill>
          <a:ln w="5715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zh-CN" sz="1600" dirty="0">
                <a:latin typeface="微软雅黑" panose="020B0503020204020204" pitchFamily="34" charset="-122"/>
                <a:ea typeface="微软雅黑" panose="020B0503020204020204" pitchFamily="34" charset="-122"/>
              </a:rPr>
              <a:t>(3)</a:t>
            </a:r>
            <a:endParaRPr lang="zh-CN" altLang="en-US" sz="1600" dirty="0">
              <a:latin typeface="微软雅黑" panose="020B0503020204020204" pitchFamily="34" charset="-122"/>
              <a:ea typeface="微软雅黑" panose="020B0503020204020204" pitchFamily="34" charset="-122"/>
            </a:endParaRPr>
          </a:p>
        </p:txBody>
      </p:sp>
      <p:cxnSp>
        <p:nvCxnSpPr>
          <p:cNvPr id="71" name="直接箭头连接符 70"/>
          <p:cNvCxnSpPr/>
          <p:nvPr/>
        </p:nvCxnSpPr>
        <p:spPr>
          <a:xfrm>
            <a:off x="2490673" y="3483186"/>
            <a:ext cx="0" cy="266807"/>
          </a:xfrm>
          <a:prstGeom prst="straightConnector1">
            <a:avLst/>
          </a:prstGeom>
          <a:ln>
            <a:solidFill>
              <a:srgbClr val="059BCA"/>
            </a:solidFill>
            <a:tailEnd type="triangle"/>
          </a:ln>
          <a:effectLst/>
        </p:spPr>
        <p:style>
          <a:lnRef idx="2">
            <a:schemeClr val="accent1"/>
          </a:lnRef>
          <a:fillRef idx="0">
            <a:schemeClr val="accent1"/>
          </a:fillRef>
          <a:effectRef idx="1">
            <a:schemeClr val="accent1"/>
          </a:effectRef>
          <a:fontRef idx="minor">
            <a:schemeClr val="tx1"/>
          </a:fontRef>
        </p:style>
      </p:cxnSp>
      <p:sp>
        <p:nvSpPr>
          <p:cNvPr id="72" name="椭圆 71"/>
          <p:cNvSpPr/>
          <p:nvPr/>
        </p:nvSpPr>
        <p:spPr>
          <a:xfrm>
            <a:off x="2300556" y="3792628"/>
            <a:ext cx="346231" cy="346231"/>
          </a:xfrm>
          <a:prstGeom prst="ellipse">
            <a:avLst/>
          </a:prstGeom>
          <a:solidFill>
            <a:srgbClr val="059BCA"/>
          </a:solidFill>
          <a:ln w="5715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zh-CN" sz="1600" dirty="0">
                <a:latin typeface="微软雅黑" panose="020B0503020204020204" pitchFamily="34" charset="-122"/>
                <a:ea typeface="微软雅黑" panose="020B0503020204020204" pitchFamily="34" charset="-122"/>
              </a:rPr>
              <a:t>(4)</a:t>
            </a:r>
            <a:endParaRPr lang="zh-CN" altLang="en-US" sz="1600" dirty="0">
              <a:latin typeface="微软雅黑" panose="020B0503020204020204" pitchFamily="34" charset="-122"/>
              <a:ea typeface="微软雅黑" panose="020B0503020204020204" pitchFamily="34" charset="-122"/>
            </a:endParaRPr>
          </a:p>
        </p:txBody>
      </p:sp>
      <p:sp>
        <p:nvSpPr>
          <p:cNvPr id="75" name="椭圆 74"/>
          <p:cNvSpPr/>
          <p:nvPr/>
        </p:nvSpPr>
        <p:spPr>
          <a:xfrm>
            <a:off x="2300556" y="4428828"/>
            <a:ext cx="346231" cy="346231"/>
          </a:xfrm>
          <a:prstGeom prst="ellipse">
            <a:avLst/>
          </a:prstGeom>
          <a:solidFill>
            <a:srgbClr val="059BCA"/>
          </a:solidFill>
          <a:ln w="5715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zh-CN" sz="1600" dirty="0">
                <a:latin typeface="微软雅黑" panose="020B0503020204020204" pitchFamily="34" charset="-122"/>
                <a:ea typeface="微软雅黑" panose="020B0503020204020204" pitchFamily="34" charset="-122"/>
              </a:rPr>
              <a:t>(5)</a:t>
            </a:r>
            <a:endParaRPr lang="zh-CN" altLang="en-US" sz="1600" dirty="0">
              <a:latin typeface="微软雅黑" panose="020B0503020204020204" pitchFamily="34" charset="-122"/>
              <a:ea typeface="微软雅黑" panose="020B0503020204020204" pitchFamily="34" charset="-122"/>
            </a:endParaRPr>
          </a:p>
        </p:txBody>
      </p:sp>
      <p:sp>
        <p:nvSpPr>
          <p:cNvPr id="76" name="椭圆 75"/>
          <p:cNvSpPr/>
          <p:nvPr/>
        </p:nvSpPr>
        <p:spPr>
          <a:xfrm>
            <a:off x="2300556" y="5065027"/>
            <a:ext cx="346231" cy="346231"/>
          </a:xfrm>
          <a:prstGeom prst="ellipse">
            <a:avLst/>
          </a:prstGeom>
          <a:solidFill>
            <a:srgbClr val="059BCA"/>
          </a:solidFill>
          <a:ln w="5715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zh-CN" sz="1600" dirty="0">
                <a:latin typeface="微软雅黑" panose="020B0503020204020204" pitchFamily="34" charset="-122"/>
                <a:ea typeface="微软雅黑" panose="020B0503020204020204" pitchFamily="34" charset="-122"/>
              </a:rPr>
              <a:t>(6)</a:t>
            </a:r>
            <a:endParaRPr lang="zh-CN" altLang="en-US" sz="1600" dirty="0">
              <a:latin typeface="微软雅黑" panose="020B0503020204020204" pitchFamily="34" charset="-122"/>
              <a:ea typeface="微软雅黑" panose="020B0503020204020204" pitchFamily="34" charset="-122"/>
            </a:endParaRPr>
          </a:p>
        </p:txBody>
      </p:sp>
      <p:sp>
        <p:nvSpPr>
          <p:cNvPr id="77" name="椭圆 76"/>
          <p:cNvSpPr/>
          <p:nvPr/>
        </p:nvSpPr>
        <p:spPr>
          <a:xfrm>
            <a:off x="2300556" y="5750165"/>
            <a:ext cx="346231" cy="346231"/>
          </a:xfrm>
          <a:prstGeom prst="ellipse">
            <a:avLst/>
          </a:prstGeom>
          <a:solidFill>
            <a:srgbClr val="059BCA"/>
          </a:solidFill>
          <a:ln w="5715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zh-CN" sz="1600" dirty="0">
                <a:latin typeface="微软雅黑" panose="020B0503020204020204" pitchFamily="34" charset="-122"/>
                <a:ea typeface="微软雅黑" panose="020B0503020204020204" pitchFamily="34" charset="-122"/>
              </a:rPr>
              <a:t>(7)</a:t>
            </a:r>
            <a:endParaRPr lang="zh-CN" altLang="en-US" sz="1600" dirty="0">
              <a:latin typeface="微软雅黑" panose="020B0503020204020204" pitchFamily="34" charset="-122"/>
              <a:ea typeface="微软雅黑" panose="020B0503020204020204" pitchFamily="34" charset="-122"/>
            </a:endParaRPr>
          </a:p>
        </p:txBody>
      </p:sp>
      <p:cxnSp>
        <p:nvCxnSpPr>
          <p:cNvPr id="78" name="直接箭头连接符 77"/>
          <p:cNvCxnSpPr/>
          <p:nvPr/>
        </p:nvCxnSpPr>
        <p:spPr>
          <a:xfrm>
            <a:off x="2490673" y="4158537"/>
            <a:ext cx="0" cy="266807"/>
          </a:xfrm>
          <a:prstGeom prst="straightConnector1">
            <a:avLst/>
          </a:prstGeom>
          <a:ln>
            <a:solidFill>
              <a:srgbClr val="059BCA"/>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79" name="直接箭头连接符 78"/>
          <p:cNvCxnSpPr/>
          <p:nvPr/>
        </p:nvCxnSpPr>
        <p:spPr>
          <a:xfrm>
            <a:off x="2490673" y="4804524"/>
            <a:ext cx="0" cy="266807"/>
          </a:xfrm>
          <a:prstGeom prst="straightConnector1">
            <a:avLst/>
          </a:prstGeom>
          <a:ln>
            <a:solidFill>
              <a:srgbClr val="059BCA"/>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80" name="直接箭头连接符 79"/>
          <p:cNvCxnSpPr/>
          <p:nvPr/>
        </p:nvCxnSpPr>
        <p:spPr>
          <a:xfrm>
            <a:off x="2490673" y="5450511"/>
            <a:ext cx="0" cy="266807"/>
          </a:xfrm>
          <a:prstGeom prst="straightConnector1">
            <a:avLst/>
          </a:prstGeom>
          <a:ln>
            <a:solidFill>
              <a:srgbClr val="059BCA"/>
            </a:solidFill>
            <a:tailEnd type="triangle"/>
          </a:ln>
          <a:effectLst/>
        </p:spPr>
        <p:style>
          <a:lnRef idx="2">
            <a:schemeClr val="accent1"/>
          </a:lnRef>
          <a:fillRef idx="0">
            <a:schemeClr val="accent1"/>
          </a:fillRef>
          <a:effectRef idx="1">
            <a:schemeClr val="accent1"/>
          </a:effectRef>
          <a:fontRef idx="minor">
            <a:schemeClr val="tx1"/>
          </a:fontRef>
        </p:style>
      </p:cxnSp>
      <p:sp>
        <p:nvSpPr>
          <p:cNvPr id="81" name="圆角矩形 80"/>
          <p:cNvSpPr/>
          <p:nvPr/>
        </p:nvSpPr>
        <p:spPr>
          <a:xfrm>
            <a:off x="3807325" y="6294474"/>
            <a:ext cx="4577351" cy="455304"/>
          </a:xfrm>
          <a:prstGeom prst="roundRect">
            <a:avLst>
              <a:gd name="adj" fmla="val 50000"/>
            </a:avLst>
          </a:prstGeom>
          <a:noFill/>
          <a:ln w="0">
            <a:solidFill>
              <a:schemeClr val="tx1">
                <a:lumMod val="65000"/>
                <a:lumOff val="35000"/>
              </a:schemeClr>
            </a:solidFill>
          </a:ln>
          <a:effectLst>
            <a:outerShdw blurRad="444500" dist="254000" dir="8100000" sx="71000" sy="71000" algn="tr"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200" dirty="0">
                <a:solidFill>
                  <a:schemeClr val="tx1">
                    <a:lumMod val="65000"/>
                    <a:lumOff val="35000"/>
                  </a:schemeClr>
                </a:solidFill>
                <a:sym typeface="+mn-lt"/>
              </a:rPr>
              <a:t>7  </a:t>
            </a:r>
            <a:r>
              <a:rPr lang="zh-CN" altLang="en-US" sz="2200" dirty="0">
                <a:solidFill>
                  <a:schemeClr val="tx1">
                    <a:lumMod val="65000"/>
                    <a:lumOff val="35000"/>
                  </a:schemeClr>
                </a:solidFill>
                <a:sym typeface="+mn-lt"/>
              </a:rPr>
              <a:t>接待礼仪</a:t>
            </a:r>
          </a:p>
        </p:txBody>
      </p:sp>
    </p:spTree>
  </p:cSld>
  <p:clrMapOvr>
    <a:masterClrMapping/>
  </p:clrMapOvr>
  <p:transition spd="slow" advTm="2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additive="base">
                                        <p:cTn id="7" dur="500" fill="hold"/>
                                        <p:tgtEl>
                                          <p:spTgt spid="41"/>
                                        </p:tgtEl>
                                        <p:attrNameLst>
                                          <p:attrName>ppt_x</p:attrName>
                                        </p:attrNameLst>
                                      </p:cBhvr>
                                      <p:tavLst>
                                        <p:tav tm="0">
                                          <p:val>
                                            <p:strVal val="1+#ppt_w/2"/>
                                          </p:val>
                                        </p:tav>
                                        <p:tav tm="100000">
                                          <p:val>
                                            <p:strVal val="#ppt_x"/>
                                          </p:val>
                                        </p:tav>
                                      </p:tavLst>
                                    </p:anim>
                                    <p:anim calcmode="lin" valueType="num">
                                      <p:cBhvr additive="base">
                                        <p:cTn id="8" dur="500" fill="hold"/>
                                        <p:tgtEl>
                                          <p:spTgt spid="4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up)">
                                      <p:cBhvr>
                                        <p:cTn id="12" dur="500"/>
                                        <p:tgtEl>
                                          <p:spTgt spid="2"/>
                                        </p:tgtEl>
                                      </p:cBhvr>
                                    </p:animEffect>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5"/>
                                        </p:tgtEl>
                                        <p:attrNameLst>
                                          <p:attrName>style.visibility</p:attrName>
                                        </p:attrNameLst>
                                      </p:cBhvr>
                                      <p:to>
                                        <p:strVal val="visible"/>
                                      </p:to>
                                    </p:set>
                                    <p:anim calcmode="lin" valueType="num">
                                      <p:cBhvr>
                                        <p:cTn id="21" dur="500" fill="hold"/>
                                        <p:tgtEl>
                                          <p:spTgt spid="65"/>
                                        </p:tgtEl>
                                        <p:attrNameLst>
                                          <p:attrName>ppt_w</p:attrName>
                                        </p:attrNameLst>
                                      </p:cBhvr>
                                      <p:tavLst>
                                        <p:tav tm="0">
                                          <p:val>
                                            <p:fltVal val="0"/>
                                          </p:val>
                                        </p:tav>
                                        <p:tav tm="100000">
                                          <p:val>
                                            <p:strVal val="#ppt_w"/>
                                          </p:val>
                                        </p:tav>
                                      </p:tavLst>
                                    </p:anim>
                                    <p:anim calcmode="lin" valueType="num">
                                      <p:cBhvr>
                                        <p:cTn id="22" dur="500" fill="hold"/>
                                        <p:tgtEl>
                                          <p:spTgt spid="65"/>
                                        </p:tgtEl>
                                        <p:attrNameLst>
                                          <p:attrName>ppt_h</p:attrName>
                                        </p:attrNameLst>
                                      </p:cBhvr>
                                      <p:tavLst>
                                        <p:tav tm="0">
                                          <p:val>
                                            <p:fltVal val="0"/>
                                          </p:val>
                                        </p:tav>
                                        <p:tav tm="100000">
                                          <p:val>
                                            <p:strVal val="#ppt_h"/>
                                          </p:val>
                                        </p:tav>
                                      </p:tavLst>
                                    </p:anim>
                                    <p:animEffect transition="in" filter="fade">
                                      <p:cBhvr>
                                        <p:cTn id="23" dur="500"/>
                                        <p:tgtEl>
                                          <p:spTgt spid="65"/>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8"/>
                                        </p:tgtEl>
                                        <p:attrNameLst>
                                          <p:attrName>style.visibility</p:attrName>
                                        </p:attrNameLst>
                                      </p:cBhvr>
                                      <p:to>
                                        <p:strVal val="visible"/>
                                      </p:to>
                                    </p:set>
                                    <p:anim calcmode="lin" valueType="num">
                                      <p:cBhvr>
                                        <p:cTn id="26" dur="500" fill="hold"/>
                                        <p:tgtEl>
                                          <p:spTgt spid="68"/>
                                        </p:tgtEl>
                                        <p:attrNameLst>
                                          <p:attrName>ppt_w</p:attrName>
                                        </p:attrNameLst>
                                      </p:cBhvr>
                                      <p:tavLst>
                                        <p:tav tm="0">
                                          <p:val>
                                            <p:fltVal val="0"/>
                                          </p:val>
                                        </p:tav>
                                        <p:tav tm="100000">
                                          <p:val>
                                            <p:strVal val="#ppt_w"/>
                                          </p:val>
                                        </p:tav>
                                      </p:tavLst>
                                    </p:anim>
                                    <p:anim calcmode="lin" valueType="num">
                                      <p:cBhvr>
                                        <p:cTn id="27" dur="500" fill="hold"/>
                                        <p:tgtEl>
                                          <p:spTgt spid="68"/>
                                        </p:tgtEl>
                                        <p:attrNameLst>
                                          <p:attrName>ppt_h</p:attrName>
                                        </p:attrNameLst>
                                      </p:cBhvr>
                                      <p:tavLst>
                                        <p:tav tm="0">
                                          <p:val>
                                            <p:fltVal val="0"/>
                                          </p:val>
                                        </p:tav>
                                        <p:tav tm="100000">
                                          <p:val>
                                            <p:strVal val="#ppt_h"/>
                                          </p:val>
                                        </p:tav>
                                      </p:tavLst>
                                    </p:anim>
                                    <p:animEffect transition="in" filter="fade">
                                      <p:cBhvr>
                                        <p:cTn id="28" dur="500"/>
                                        <p:tgtEl>
                                          <p:spTgt spid="68"/>
                                        </p:tgtEl>
                                      </p:cBhvr>
                                    </p:animEffect>
                                  </p:childTnLst>
                                </p:cTn>
                              </p:par>
                              <p:par>
                                <p:cTn id="29" presetID="53" presetClass="entr" presetSubtype="16" fill="hold" nodeType="withEffect">
                                  <p:stCondLst>
                                    <p:cond delay="0"/>
                                  </p:stCondLst>
                                  <p:childTnLst>
                                    <p:set>
                                      <p:cBhvr>
                                        <p:cTn id="30" dur="1" fill="hold">
                                          <p:stCondLst>
                                            <p:cond delay="0"/>
                                          </p:stCondLst>
                                        </p:cTn>
                                        <p:tgtEl>
                                          <p:spTgt spid="69"/>
                                        </p:tgtEl>
                                        <p:attrNameLst>
                                          <p:attrName>style.visibility</p:attrName>
                                        </p:attrNameLst>
                                      </p:cBhvr>
                                      <p:to>
                                        <p:strVal val="visible"/>
                                      </p:to>
                                    </p:set>
                                    <p:anim calcmode="lin" valueType="num">
                                      <p:cBhvr>
                                        <p:cTn id="31" dur="500" fill="hold"/>
                                        <p:tgtEl>
                                          <p:spTgt spid="69"/>
                                        </p:tgtEl>
                                        <p:attrNameLst>
                                          <p:attrName>ppt_w</p:attrName>
                                        </p:attrNameLst>
                                      </p:cBhvr>
                                      <p:tavLst>
                                        <p:tav tm="0">
                                          <p:val>
                                            <p:fltVal val="0"/>
                                          </p:val>
                                        </p:tav>
                                        <p:tav tm="100000">
                                          <p:val>
                                            <p:strVal val="#ppt_w"/>
                                          </p:val>
                                        </p:tav>
                                      </p:tavLst>
                                    </p:anim>
                                    <p:anim calcmode="lin" valueType="num">
                                      <p:cBhvr>
                                        <p:cTn id="32" dur="500" fill="hold"/>
                                        <p:tgtEl>
                                          <p:spTgt spid="69"/>
                                        </p:tgtEl>
                                        <p:attrNameLst>
                                          <p:attrName>ppt_h</p:attrName>
                                        </p:attrNameLst>
                                      </p:cBhvr>
                                      <p:tavLst>
                                        <p:tav tm="0">
                                          <p:val>
                                            <p:fltVal val="0"/>
                                          </p:val>
                                        </p:tav>
                                        <p:tav tm="100000">
                                          <p:val>
                                            <p:strVal val="#ppt_h"/>
                                          </p:val>
                                        </p:tav>
                                      </p:tavLst>
                                    </p:anim>
                                    <p:animEffect transition="in" filter="fade">
                                      <p:cBhvr>
                                        <p:cTn id="33" dur="500"/>
                                        <p:tgtEl>
                                          <p:spTgt spid="69"/>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p:cTn id="36" dur="500" fill="hold"/>
                                        <p:tgtEl>
                                          <p:spTgt spid="70"/>
                                        </p:tgtEl>
                                        <p:attrNameLst>
                                          <p:attrName>ppt_w</p:attrName>
                                        </p:attrNameLst>
                                      </p:cBhvr>
                                      <p:tavLst>
                                        <p:tav tm="0">
                                          <p:val>
                                            <p:fltVal val="0"/>
                                          </p:val>
                                        </p:tav>
                                        <p:tav tm="100000">
                                          <p:val>
                                            <p:strVal val="#ppt_w"/>
                                          </p:val>
                                        </p:tav>
                                      </p:tavLst>
                                    </p:anim>
                                    <p:anim calcmode="lin" valueType="num">
                                      <p:cBhvr>
                                        <p:cTn id="37" dur="500" fill="hold"/>
                                        <p:tgtEl>
                                          <p:spTgt spid="70"/>
                                        </p:tgtEl>
                                        <p:attrNameLst>
                                          <p:attrName>ppt_h</p:attrName>
                                        </p:attrNameLst>
                                      </p:cBhvr>
                                      <p:tavLst>
                                        <p:tav tm="0">
                                          <p:val>
                                            <p:fltVal val="0"/>
                                          </p:val>
                                        </p:tav>
                                        <p:tav tm="100000">
                                          <p:val>
                                            <p:strVal val="#ppt_h"/>
                                          </p:val>
                                        </p:tav>
                                      </p:tavLst>
                                    </p:anim>
                                    <p:animEffect transition="in" filter="fade">
                                      <p:cBhvr>
                                        <p:cTn id="38" dur="500"/>
                                        <p:tgtEl>
                                          <p:spTgt spid="70"/>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72"/>
                                        </p:tgtEl>
                                        <p:attrNameLst>
                                          <p:attrName>style.visibility</p:attrName>
                                        </p:attrNameLst>
                                      </p:cBhvr>
                                      <p:to>
                                        <p:strVal val="visible"/>
                                      </p:to>
                                    </p:set>
                                    <p:anim calcmode="lin" valueType="num">
                                      <p:cBhvr>
                                        <p:cTn id="46" dur="500" fill="hold"/>
                                        <p:tgtEl>
                                          <p:spTgt spid="72"/>
                                        </p:tgtEl>
                                        <p:attrNameLst>
                                          <p:attrName>ppt_w</p:attrName>
                                        </p:attrNameLst>
                                      </p:cBhvr>
                                      <p:tavLst>
                                        <p:tav tm="0">
                                          <p:val>
                                            <p:fltVal val="0"/>
                                          </p:val>
                                        </p:tav>
                                        <p:tav tm="100000">
                                          <p:val>
                                            <p:strVal val="#ppt_w"/>
                                          </p:val>
                                        </p:tav>
                                      </p:tavLst>
                                    </p:anim>
                                    <p:anim calcmode="lin" valueType="num">
                                      <p:cBhvr>
                                        <p:cTn id="47" dur="500" fill="hold"/>
                                        <p:tgtEl>
                                          <p:spTgt spid="72"/>
                                        </p:tgtEl>
                                        <p:attrNameLst>
                                          <p:attrName>ppt_h</p:attrName>
                                        </p:attrNameLst>
                                      </p:cBhvr>
                                      <p:tavLst>
                                        <p:tav tm="0">
                                          <p:val>
                                            <p:fltVal val="0"/>
                                          </p:val>
                                        </p:tav>
                                        <p:tav tm="100000">
                                          <p:val>
                                            <p:strVal val="#ppt_h"/>
                                          </p:val>
                                        </p:tav>
                                      </p:tavLst>
                                    </p:anim>
                                    <p:animEffect transition="in" filter="fade">
                                      <p:cBhvr>
                                        <p:cTn id="48" dur="500"/>
                                        <p:tgtEl>
                                          <p:spTgt spid="72"/>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75"/>
                                        </p:tgtEl>
                                        <p:attrNameLst>
                                          <p:attrName>style.visibility</p:attrName>
                                        </p:attrNameLst>
                                      </p:cBhvr>
                                      <p:to>
                                        <p:strVal val="visible"/>
                                      </p:to>
                                    </p:set>
                                    <p:anim calcmode="lin" valueType="num">
                                      <p:cBhvr>
                                        <p:cTn id="51" dur="500" fill="hold"/>
                                        <p:tgtEl>
                                          <p:spTgt spid="75"/>
                                        </p:tgtEl>
                                        <p:attrNameLst>
                                          <p:attrName>ppt_w</p:attrName>
                                        </p:attrNameLst>
                                      </p:cBhvr>
                                      <p:tavLst>
                                        <p:tav tm="0">
                                          <p:val>
                                            <p:fltVal val="0"/>
                                          </p:val>
                                        </p:tav>
                                        <p:tav tm="100000">
                                          <p:val>
                                            <p:strVal val="#ppt_w"/>
                                          </p:val>
                                        </p:tav>
                                      </p:tavLst>
                                    </p:anim>
                                    <p:anim calcmode="lin" valueType="num">
                                      <p:cBhvr>
                                        <p:cTn id="52" dur="500" fill="hold"/>
                                        <p:tgtEl>
                                          <p:spTgt spid="75"/>
                                        </p:tgtEl>
                                        <p:attrNameLst>
                                          <p:attrName>ppt_h</p:attrName>
                                        </p:attrNameLst>
                                      </p:cBhvr>
                                      <p:tavLst>
                                        <p:tav tm="0">
                                          <p:val>
                                            <p:fltVal val="0"/>
                                          </p:val>
                                        </p:tav>
                                        <p:tav tm="100000">
                                          <p:val>
                                            <p:strVal val="#ppt_h"/>
                                          </p:val>
                                        </p:tav>
                                      </p:tavLst>
                                    </p:anim>
                                    <p:animEffect transition="in" filter="fade">
                                      <p:cBhvr>
                                        <p:cTn id="53" dur="500"/>
                                        <p:tgtEl>
                                          <p:spTgt spid="75"/>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76"/>
                                        </p:tgtEl>
                                        <p:attrNameLst>
                                          <p:attrName>style.visibility</p:attrName>
                                        </p:attrNameLst>
                                      </p:cBhvr>
                                      <p:to>
                                        <p:strVal val="visible"/>
                                      </p:to>
                                    </p:set>
                                    <p:anim calcmode="lin" valueType="num">
                                      <p:cBhvr>
                                        <p:cTn id="56" dur="500" fill="hold"/>
                                        <p:tgtEl>
                                          <p:spTgt spid="76"/>
                                        </p:tgtEl>
                                        <p:attrNameLst>
                                          <p:attrName>ppt_w</p:attrName>
                                        </p:attrNameLst>
                                      </p:cBhvr>
                                      <p:tavLst>
                                        <p:tav tm="0">
                                          <p:val>
                                            <p:fltVal val="0"/>
                                          </p:val>
                                        </p:tav>
                                        <p:tav tm="100000">
                                          <p:val>
                                            <p:strVal val="#ppt_w"/>
                                          </p:val>
                                        </p:tav>
                                      </p:tavLst>
                                    </p:anim>
                                    <p:anim calcmode="lin" valueType="num">
                                      <p:cBhvr>
                                        <p:cTn id="57" dur="500" fill="hold"/>
                                        <p:tgtEl>
                                          <p:spTgt spid="76"/>
                                        </p:tgtEl>
                                        <p:attrNameLst>
                                          <p:attrName>ppt_h</p:attrName>
                                        </p:attrNameLst>
                                      </p:cBhvr>
                                      <p:tavLst>
                                        <p:tav tm="0">
                                          <p:val>
                                            <p:fltVal val="0"/>
                                          </p:val>
                                        </p:tav>
                                        <p:tav tm="100000">
                                          <p:val>
                                            <p:strVal val="#ppt_h"/>
                                          </p:val>
                                        </p:tav>
                                      </p:tavLst>
                                    </p:anim>
                                    <p:animEffect transition="in" filter="fade">
                                      <p:cBhvr>
                                        <p:cTn id="58" dur="500"/>
                                        <p:tgtEl>
                                          <p:spTgt spid="76"/>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nodeType="withEffect">
                                  <p:stCondLst>
                                    <p:cond delay="0"/>
                                  </p:stCondLst>
                                  <p:childTnLst>
                                    <p:set>
                                      <p:cBhvr>
                                        <p:cTn id="65" dur="1" fill="hold">
                                          <p:stCondLst>
                                            <p:cond delay="0"/>
                                          </p:stCondLst>
                                        </p:cTn>
                                        <p:tgtEl>
                                          <p:spTgt spid="78"/>
                                        </p:tgtEl>
                                        <p:attrNameLst>
                                          <p:attrName>style.visibility</p:attrName>
                                        </p:attrNameLst>
                                      </p:cBhvr>
                                      <p:to>
                                        <p:strVal val="visible"/>
                                      </p:to>
                                    </p:set>
                                    <p:anim calcmode="lin" valueType="num">
                                      <p:cBhvr>
                                        <p:cTn id="66" dur="500" fill="hold"/>
                                        <p:tgtEl>
                                          <p:spTgt spid="78"/>
                                        </p:tgtEl>
                                        <p:attrNameLst>
                                          <p:attrName>ppt_w</p:attrName>
                                        </p:attrNameLst>
                                      </p:cBhvr>
                                      <p:tavLst>
                                        <p:tav tm="0">
                                          <p:val>
                                            <p:fltVal val="0"/>
                                          </p:val>
                                        </p:tav>
                                        <p:tav tm="100000">
                                          <p:val>
                                            <p:strVal val="#ppt_w"/>
                                          </p:val>
                                        </p:tav>
                                      </p:tavLst>
                                    </p:anim>
                                    <p:anim calcmode="lin" valueType="num">
                                      <p:cBhvr>
                                        <p:cTn id="67" dur="500" fill="hold"/>
                                        <p:tgtEl>
                                          <p:spTgt spid="78"/>
                                        </p:tgtEl>
                                        <p:attrNameLst>
                                          <p:attrName>ppt_h</p:attrName>
                                        </p:attrNameLst>
                                      </p:cBhvr>
                                      <p:tavLst>
                                        <p:tav tm="0">
                                          <p:val>
                                            <p:fltVal val="0"/>
                                          </p:val>
                                        </p:tav>
                                        <p:tav tm="100000">
                                          <p:val>
                                            <p:strVal val="#ppt_h"/>
                                          </p:val>
                                        </p:tav>
                                      </p:tavLst>
                                    </p:anim>
                                    <p:animEffect transition="in" filter="fade">
                                      <p:cBhvr>
                                        <p:cTn id="68" dur="500"/>
                                        <p:tgtEl>
                                          <p:spTgt spid="78"/>
                                        </p:tgtEl>
                                      </p:cBhvr>
                                    </p:animEffect>
                                  </p:childTnLst>
                                </p:cTn>
                              </p:par>
                              <p:par>
                                <p:cTn id="69" presetID="53" presetClass="entr" presetSubtype="16" fill="hold" nodeType="withEffect">
                                  <p:stCondLst>
                                    <p:cond delay="0"/>
                                  </p:stCondLst>
                                  <p:childTnLst>
                                    <p:set>
                                      <p:cBhvr>
                                        <p:cTn id="70" dur="1" fill="hold">
                                          <p:stCondLst>
                                            <p:cond delay="0"/>
                                          </p:stCondLst>
                                        </p:cTn>
                                        <p:tgtEl>
                                          <p:spTgt spid="79"/>
                                        </p:tgtEl>
                                        <p:attrNameLst>
                                          <p:attrName>style.visibility</p:attrName>
                                        </p:attrNameLst>
                                      </p:cBhvr>
                                      <p:to>
                                        <p:strVal val="visible"/>
                                      </p:to>
                                    </p:set>
                                    <p:anim calcmode="lin" valueType="num">
                                      <p:cBhvr>
                                        <p:cTn id="71" dur="500" fill="hold"/>
                                        <p:tgtEl>
                                          <p:spTgt spid="79"/>
                                        </p:tgtEl>
                                        <p:attrNameLst>
                                          <p:attrName>ppt_w</p:attrName>
                                        </p:attrNameLst>
                                      </p:cBhvr>
                                      <p:tavLst>
                                        <p:tav tm="0">
                                          <p:val>
                                            <p:fltVal val="0"/>
                                          </p:val>
                                        </p:tav>
                                        <p:tav tm="100000">
                                          <p:val>
                                            <p:strVal val="#ppt_w"/>
                                          </p:val>
                                        </p:tav>
                                      </p:tavLst>
                                    </p:anim>
                                    <p:anim calcmode="lin" valueType="num">
                                      <p:cBhvr>
                                        <p:cTn id="72" dur="500" fill="hold"/>
                                        <p:tgtEl>
                                          <p:spTgt spid="79"/>
                                        </p:tgtEl>
                                        <p:attrNameLst>
                                          <p:attrName>ppt_h</p:attrName>
                                        </p:attrNameLst>
                                      </p:cBhvr>
                                      <p:tavLst>
                                        <p:tav tm="0">
                                          <p:val>
                                            <p:fltVal val="0"/>
                                          </p:val>
                                        </p:tav>
                                        <p:tav tm="100000">
                                          <p:val>
                                            <p:strVal val="#ppt_h"/>
                                          </p:val>
                                        </p:tav>
                                      </p:tavLst>
                                    </p:anim>
                                    <p:animEffect transition="in" filter="fade">
                                      <p:cBhvr>
                                        <p:cTn id="73" dur="500"/>
                                        <p:tgtEl>
                                          <p:spTgt spid="79"/>
                                        </p:tgtEl>
                                      </p:cBhvr>
                                    </p:animEffect>
                                  </p:childTnLst>
                                </p:cTn>
                              </p:par>
                              <p:par>
                                <p:cTn id="74" presetID="53" presetClass="entr" presetSubtype="16" fill="hold" nodeType="withEffect">
                                  <p:stCondLst>
                                    <p:cond delay="0"/>
                                  </p:stCondLst>
                                  <p:childTnLst>
                                    <p:set>
                                      <p:cBhvr>
                                        <p:cTn id="75" dur="1" fill="hold">
                                          <p:stCondLst>
                                            <p:cond delay="0"/>
                                          </p:stCondLst>
                                        </p:cTn>
                                        <p:tgtEl>
                                          <p:spTgt spid="80"/>
                                        </p:tgtEl>
                                        <p:attrNameLst>
                                          <p:attrName>style.visibility</p:attrName>
                                        </p:attrNameLst>
                                      </p:cBhvr>
                                      <p:to>
                                        <p:strVal val="visible"/>
                                      </p:to>
                                    </p:set>
                                    <p:anim calcmode="lin" valueType="num">
                                      <p:cBhvr>
                                        <p:cTn id="76" dur="500" fill="hold"/>
                                        <p:tgtEl>
                                          <p:spTgt spid="80"/>
                                        </p:tgtEl>
                                        <p:attrNameLst>
                                          <p:attrName>ppt_w</p:attrName>
                                        </p:attrNameLst>
                                      </p:cBhvr>
                                      <p:tavLst>
                                        <p:tav tm="0">
                                          <p:val>
                                            <p:fltVal val="0"/>
                                          </p:val>
                                        </p:tav>
                                        <p:tav tm="100000">
                                          <p:val>
                                            <p:strVal val="#ppt_w"/>
                                          </p:val>
                                        </p:tav>
                                      </p:tavLst>
                                    </p:anim>
                                    <p:anim calcmode="lin" valueType="num">
                                      <p:cBhvr>
                                        <p:cTn id="77" dur="500" fill="hold"/>
                                        <p:tgtEl>
                                          <p:spTgt spid="80"/>
                                        </p:tgtEl>
                                        <p:attrNameLst>
                                          <p:attrName>ppt_h</p:attrName>
                                        </p:attrNameLst>
                                      </p:cBhvr>
                                      <p:tavLst>
                                        <p:tav tm="0">
                                          <p:val>
                                            <p:fltVal val="0"/>
                                          </p:val>
                                        </p:tav>
                                        <p:tav tm="100000">
                                          <p:val>
                                            <p:strVal val="#ppt_h"/>
                                          </p:val>
                                        </p:tav>
                                      </p:tavLst>
                                    </p:anim>
                                    <p:animEffect transition="in" filter="fade">
                                      <p:cBhvr>
                                        <p:cTn id="78" dur="500"/>
                                        <p:tgtEl>
                                          <p:spTgt spid="80"/>
                                        </p:tgtEl>
                                      </p:cBhvr>
                                    </p:animEffect>
                                  </p:childTnLst>
                                </p:cTn>
                              </p:par>
                            </p:childTnLst>
                          </p:cTn>
                        </p:par>
                        <p:par>
                          <p:cTn id="79" fill="hold">
                            <p:stCondLst>
                              <p:cond delay="1500"/>
                            </p:stCondLst>
                            <p:childTnLst>
                              <p:par>
                                <p:cTn id="80" presetID="2" presetClass="entr" presetSubtype="2" fill="hold" nodeType="afterEffect">
                                  <p:stCondLst>
                                    <p:cond delay="0"/>
                                  </p:stCondLst>
                                  <p:childTnLst>
                                    <p:set>
                                      <p:cBhvr>
                                        <p:cTn id="81" dur="1" fill="hold">
                                          <p:stCondLst>
                                            <p:cond delay="0"/>
                                          </p:stCondLst>
                                        </p:cTn>
                                        <p:tgtEl>
                                          <p:spTgt spid="4"/>
                                        </p:tgtEl>
                                        <p:attrNameLst>
                                          <p:attrName>style.visibility</p:attrName>
                                        </p:attrNameLst>
                                      </p:cBhvr>
                                      <p:to>
                                        <p:strVal val="visible"/>
                                      </p:to>
                                    </p:set>
                                    <p:anim calcmode="lin" valueType="num">
                                      <p:cBhvr additive="base">
                                        <p:cTn id="82" dur="500" fill="hold"/>
                                        <p:tgtEl>
                                          <p:spTgt spid="4"/>
                                        </p:tgtEl>
                                        <p:attrNameLst>
                                          <p:attrName>ppt_x</p:attrName>
                                        </p:attrNameLst>
                                      </p:cBhvr>
                                      <p:tavLst>
                                        <p:tav tm="0">
                                          <p:val>
                                            <p:strVal val="1+#ppt_w/2"/>
                                          </p:val>
                                        </p:tav>
                                        <p:tav tm="100000">
                                          <p:val>
                                            <p:strVal val="#ppt_x"/>
                                          </p:val>
                                        </p:tav>
                                      </p:tavLst>
                                    </p:anim>
                                    <p:anim calcmode="lin" valueType="num">
                                      <p:cBhvr additive="base">
                                        <p:cTn id="83" dur="500" fill="hold"/>
                                        <p:tgtEl>
                                          <p:spTgt spid="4"/>
                                        </p:tgtEl>
                                        <p:attrNameLst>
                                          <p:attrName>ppt_y</p:attrName>
                                        </p:attrNameLst>
                                      </p:cBhvr>
                                      <p:tavLst>
                                        <p:tav tm="0">
                                          <p:val>
                                            <p:strVal val="#ppt_y"/>
                                          </p:val>
                                        </p:tav>
                                        <p:tav tm="100000">
                                          <p:val>
                                            <p:strVal val="#ppt_y"/>
                                          </p:val>
                                        </p:tav>
                                      </p:tavLst>
                                    </p:anim>
                                  </p:childTnLst>
                                </p:cTn>
                              </p:par>
                              <p:par>
                                <p:cTn id="84" presetID="2" presetClass="entr" presetSubtype="2" fill="hold" nodeType="withEffect">
                                  <p:stCondLst>
                                    <p:cond delay="0"/>
                                  </p:stCondLst>
                                  <p:childTnLst>
                                    <p:set>
                                      <p:cBhvr>
                                        <p:cTn id="85" dur="1" fill="hold">
                                          <p:stCondLst>
                                            <p:cond delay="0"/>
                                          </p:stCondLst>
                                        </p:cTn>
                                        <p:tgtEl>
                                          <p:spTgt spid="5"/>
                                        </p:tgtEl>
                                        <p:attrNameLst>
                                          <p:attrName>style.visibility</p:attrName>
                                        </p:attrNameLst>
                                      </p:cBhvr>
                                      <p:to>
                                        <p:strVal val="visible"/>
                                      </p:to>
                                    </p:set>
                                    <p:anim calcmode="lin" valueType="num">
                                      <p:cBhvr additive="base">
                                        <p:cTn id="86" dur="500" fill="hold"/>
                                        <p:tgtEl>
                                          <p:spTgt spid="5"/>
                                        </p:tgtEl>
                                        <p:attrNameLst>
                                          <p:attrName>ppt_x</p:attrName>
                                        </p:attrNameLst>
                                      </p:cBhvr>
                                      <p:tavLst>
                                        <p:tav tm="0">
                                          <p:val>
                                            <p:strVal val="1+#ppt_w/2"/>
                                          </p:val>
                                        </p:tav>
                                        <p:tav tm="100000">
                                          <p:val>
                                            <p:strVal val="#ppt_x"/>
                                          </p:val>
                                        </p:tav>
                                      </p:tavLst>
                                    </p:anim>
                                    <p:anim calcmode="lin" valueType="num">
                                      <p:cBhvr additive="base">
                                        <p:cTn id="87" dur="500" fill="hold"/>
                                        <p:tgtEl>
                                          <p:spTgt spid="5"/>
                                        </p:tgtEl>
                                        <p:attrNameLst>
                                          <p:attrName>ppt_y</p:attrName>
                                        </p:attrNameLst>
                                      </p:cBhvr>
                                      <p:tavLst>
                                        <p:tav tm="0">
                                          <p:val>
                                            <p:strVal val="#ppt_y"/>
                                          </p:val>
                                        </p:tav>
                                        <p:tav tm="100000">
                                          <p:val>
                                            <p:strVal val="#ppt_y"/>
                                          </p:val>
                                        </p:tav>
                                      </p:tavLst>
                                    </p:anim>
                                  </p:childTnLst>
                                </p:cTn>
                              </p:par>
                              <p:par>
                                <p:cTn id="88" presetID="2" presetClass="entr" presetSubtype="2" fill="hold" nodeType="withEffect">
                                  <p:stCondLst>
                                    <p:cond delay="0"/>
                                  </p:stCondLst>
                                  <p:childTnLst>
                                    <p:set>
                                      <p:cBhvr>
                                        <p:cTn id="89" dur="1" fill="hold">
                                          <p:stCondLst>
                                            <p:cond delay="0"/>
                                          </p:stCondLst>
                                        </p:cTn>
                                        <p:tgtEl>
                                          <p:spTgt spid="6"/>
                                        </p:tgtEl>
                                        <p:attrNameLst>
                                          <p:attrName>style.visibility</p:attrName>
                                        </p:attrNameLst>
                                      </p:cBhvr>
                                      <p:to>
                                        <p:strVal val="visible"/>
                                      </p:to>
                                    </p:set>
                                    <p:anim calcmode="lin" valueType="num">
                                      <p:cBhvr additive="base">
                                        <p:cTn id="90" dur="500" fill="hold"/>
                                        <p:tgtEl>
                                          <p:spTgt spid="6"/>
                                        </p:tgtEl>
                                        <p:attrNameLst>
                                          <p:attrName>ppt_x</p:attrName>
                                        </p:attrNameLst>
                                      </p:cBhvr>
                                      <p:tavLst>
                                        <p:tav tm="0">
                                          <p:val>
                                            <p:strVal val="1+#ppt_w/2"/>
                                          </p:val>
                                        </p:tav>
                                        <p:tav tm="100000">
                                          <p:val>
                                            <p:strVal val="#ppt_x"/>
                                          </p:val>
                                        </p:tav>
                                      </p:tavLst>
                                    </p:anim>
                                    <p:anim calcmode="lin" valueType="num">
                                      <p:cBhvr additive="base">
                                        <p:cTn id="91" dur="500" fill="hold"/>
                                        <p:tgtEl>
                                          <p:spTgt spid="6"/>
                                        </p:tgtEl>
                                        <p:attrNameLst>
                                          <p:attrName>ppt_y</p:attrName>
                                        </p:attrNameLst>
                                      </p:cBhvr>
                                      <p:tavLst>
                                        <p:tav tm="0">
                                          <p:val>
                                            <p:strVal val="#ppt_y"/>
                                          </p:val>
                                        </p:tav>
                                        <p:tav tm="100000">
                                          <p:val>
                                            <p:strVal val="#ppt_y"/>
                                          </p:val>
                                        </p:tav>
                                      </p:tavLst>
                                    </p:anim>
                                  </p:childTnLst>
                                </p:cTn>
                              </p:par>
                              <p:par>
                                <p:cTn id="92" presetID="2" presetClass="entr" presetSubtype="2" fill="hold" nodeType="withEffect">
                                  <p:stCondLst>
                                    <p:cond delay="0"/>
                                  </p:stCondLst>
                                  <p:childTnLst>
                                    <p:set>
                                      <p:cBhvr>
                                        <p:cTn id="93" dur="1" fill="hold">
                                          <p:stCondLst>
                                            <p:cond delay="0"/>
                                          </p:stCondLst>
                                        </p:cTn>
                                        <p:tgtEl>
                                          <p:spTgt spid="7"/>
                                        </p:tgtEl>
                                        <p:attrNameLst>
                                          <p:attrName>style.visibility</p:attrName>
                                        </p:attrNameLst>
                                      </p:cBhvr>
                                      <p:to>
                                        <p:strVal val="visible"/>
                                      </p:to>
                                    </p:set>
                                    <p:anim calcmode="lin" valueType="num">
                                      <p:cBhvr additive="base">
                                        <p:cTn id="94" dur="500" fill="hold"/>
                                        <p:tgtEl>
                                          <p:spTgt spid="7"/>
                                        </p:tgtEl>
                                        <p:attrNameLst>
                                          <p:attrName>ppt_x</p:attrName>
                                        </p:attrNameLst>
                                      </p:cBhvr>
                                      <p:tavLst>
                                        <p:tav tm="0">
                                          <p:val>
                                            <p:strVal val="1+#ppt_w/2"/>
                                          </p:val>
                                        </p:tav>
                                        <p:tav tm="100000">
                                          <p:val>
                                            <p:strVal val="#ppt_x"/>
                                          </p:val>
                                        </p:tav>
                                      </p:tavLst>
                                    </p:anim>
                                    <p:anim calcmode="lin" valueType="num">
                                      <p:cBhvr additive="base">
                                        <p:cTn id="95" dur="500" fill="hold"/>
                                        <p:tgtEl>
                                          <p:spTgt spid="7"/>
                                        </p:tgtEl>
                                        <p:attrNameLst>
                                          <p:attrName>ppt_y</p:attrName>
                                        </p:attrNameLst>
                                      </p:cBhvr>
                                      <p:tavLst>
                                        <p:tav tm="0">
                                          <p:val>
                                            <p:strVal val="#ppt_y"/>
                                          </p:val>
                                        </p:tav>
                                        <p:tav tm="100000">
                                          <p:val>
                                            <p:strVal val="#ppt_y"/>
                                          </p:val>
                                        </p:tav>
                                      </p:tavLst>
                                    </p:anim>
                                  </p:childTnLst>
                                </p:cTn>
                              </p:par>
                              <p:par>
                                <p:cTn id="96" presetID="2" presetClass="entr" presetSubtype="2" fill="hold" nodeType="withEffect">
                                  <p:stCondLst>
                                    <p:cond delay="0"/>
                                  </p:stCondLst>
                                  <p:childTnLst>
                                    <p:set>
                                      <p:cBhvr>
                                        <p:cTn id="97" dur="1" fill="hold">
                                          <p:stCondLst>
                                            <p:cond delay="0"/>
                                          </p:stCondLst>
                                        </p:cTn>
                                        <p:tgtEl>
                                          <p:spTgt spid="8"/>
                                        </p:tgtEl>
                                        <p:attrNameLst>
                                          <p:attrName>style.visibility</p:attrName>
                                        </p:attrNameLst>
                                      </p:cBhvr>
                                      <p:to>
                                        <p:strVal val="visible"/>
                                      </p:to>
                                    </p:set>
                                    <p:anim calcmode="lin" valueType="num">
                                      <p:cBhvr additive="base">
                                        <p:cTn id="98" dur="500" fill="hold"/>
                                        <p:tgtEl>
                                          <p:spTgt spid="8"/>
                                        </p:tgtEl>
                                        <p:attrNameLst>
                                          <p:attrName>ppt_x</p:attrName>
                                        </p:attrNameLst>
                                      </p:cBhvr>
                                      <p:tavLst>
                                        <p:tav tm="0">
                                          <p:val>
                                            <p:strVal val="1+#ppt_w/2"/>
                                          </p:val>
                                        </p:tav>
                                        <p:tav tm="100000">
                                          <p:val>
                                            <p:strVal val="#ppt_x"/>
                                          </p:val>
                                        </p:tav>
                                      </p:tavLst>
                                    </p:anim>
                                    <p:anim calcmode="lin" valueType="num">
                                      <p:cBhvr additive="base">
                                        <p:cTn id="99" dur="500" fill="hold"/>
                                        <p:tgtEl>
                                          <p:spTgt spid="8"/>
                                        </p:tgtEl>
                                        <p:attrNameLst>
                                          <p:attrName>ppt_y</p:attrName>
                                        </p:attrNameLst>
                                      </p:cBhvr>
                                      <p:tavLst>
                                        <p:tav tm="0">
                                          <p:val>
                                            <p:strVal val="#ppt_y"/>
                                          </p:val>
                                        </p:tav>
                                        <p:tav tm="100000">
                                          <p:val>
                                            <p:strVal val="#ppt_y"/>
                                          </p:val>
                                        </p:tav>
                                      </p:tavLst>
                                    </p:anim>
                                  </p:childTnLst>
                                </p:cTn>
                              </p:par>
                              <p:par>
                                <p:cTn id="100" presetID="2" presetClass="entr" presetSubtype="2" fill="hold" nodeType="withEffect">
                                  <p:stCondLst>
                                    <p:cond delay="0"/>
                                  </p:stCondLst>
                                  <p:childTnLst>
                                    <p:set>
                                      <p:cBhvr>
                                        <p:cTn id="101" dur="1" fill="hold">
                                          <p:stCondLst>
                                            <p:cond delay="0"/>
                                          </p:stCondLst>
                                        </p:cTn>
                                        <p:tgtEl>
                                          <p:spTgt spid="9"/>
                                        </p:tgtEl>
                                        <p:attrNameLst>
                                          <p:attrName>style.visibility</p:attrName>
                                        </p:attrNameLst>
                                      </p:cBhvr>
                                      <p:to>
                                        <p:strVal val="visible"/>
                                      </p:to>
                                    </p:set>
                                    <p:anim calcmode="lin" valueType="num">
                                      <p:cBhvr additive="base">
                                        <p:cTn id="102" dur="500" fill="hold"/>
                                        <p:tgtEl>
                                          <p:spTgt spid="9"/>
                                        </p:tgtEl>
                                        <p:attrNameLst>
                                          <p:attrName>ppt_x</p:attrName>
                                        </p:attrNameLst>
                                      </p:cBhvr>
                                      <p:tavLst>
                                        <p:tav tm="0">
                                          <p:val>
                                            <p:strVal val="1+#ppt_w/2"/>
                                          </p:val>
                                        </p:tav>
                                        <p:tav tm="100000">
                                          <p:val>
                                            <p:strVal val="#ppt_x"/>
                                          </p:val>
                                        </p:tav>
                                      </p:tavLst>
                                    </p:anim>
                                    <p:anim calcmode="lin" valueType="num">
                                      <p:cBhvr additive="base">
                                        <p:cTn id="103" dur="500" fill="hold"/>
                                        <p:tgtEl>
                                          <p:spTgt spid="9"/>
                                        </p:tgtEl>
                                        <p:attrNameLst>
                                          <p:attrName>ppt_y</p:attrName>
                                        </p:attrNameLst>
                                      </p:cBhvr>
                                      <p:tavLst>
                                        <p:tav tm="0">
                                          <p:val>
                                            <p:strVal val="#ppt_y"/>
                                          </p:val>
                                        </p:tav>
                                        <p:tav tm="100000">
                                          <p:val>
                                            <p:strVal val="#ppt_y"/>
                                          </p:val>
                                        </p:tav>
                                      </p:tavLst>
                                    </p:anim>
                                  </p:childTnLst>
                                </p:cTn>
                              </p:par>
                              <p:par>
                                <p:cTn id="104" presetID="2" presetClass="entr" presetSubtype="2" fill="hold" nodeType="withEffect">
                                  <p:stCondLst>
                                    <p:cond delay="0"/>
                                  </p:stCondLst>
                                  <p:childTnLst>
                                    <p:set>
                                      <p:cBhvr>
                                        <p:cTn id="105" dur="1" fill="hold">
                                          <p:stCondLst>
                                            <p:cond delay="0"/>
                                          </p:stCondLst>
                                        </p:cTn>
                                        <p:tgtEl>
                                          <p:spTgt spid="10"/>
                                        </p:tgtEl>
                                        <p:attrNameLst>
                                          <p:attrName>style.visibility</p:attrName>
                                        </p:attrNameLst>
                                      </p:cBhvr>
                                      <p:to>
                                        <p:strVal val="visible"/>
                                      </p:to>
                                    </p:set>
                                    <p:anim calcmode="lin" valueType="num">
                                      <p:cBhvr additive="base">
                                        <p:cTn id="106" dur="500" fill="hold"/>
                                        <p:tgtEl>
                                          <p:spTgt spid="10"/>
                                        </p:tgtEl>
                                        <p:attrNameLst>
                                          <p:attrName>ppt_x</p:attrName>
                                        </p:attrNameLst>
                                      </p:cBhvr>
                                      <p:tavLst>
                                        <p:tav tm="0">
                                          <p:val>
                                            <p:strVal val="1+#ppt_w/2"/>
                                          </p:val>
                                        </p:tav>
                                        <p:tav tm="100000">
                                          <p:val>
                                            <p:strVal val="#ppt_x"/>
                                          </p:val>
                                        </p:tav>
                                      </p:tavLst>
                                    </p:anim>
                                    <p:anim calcmode="lin" valueType="num">
                                      <p:cBhvr additive="base">
                                        <p:cTn id="107"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65" grpId="0" animBg="1"/>
      <p:bldP spid="68" grpId="0" animBg="1"/>
      <p:bldP spid="70" grpId="0" animBg="1"/>
      <p:bldP spid="72" grpId="0" animBg="1"/>
      <p:bldP spid="75" grpId="0" animBg="1"/>
      <p:bldP spid="76" grpId="0" animBg="1"/>
      <p:bldP spid="7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273632" y="1397833"/>
            <a:ext cx="5644738" cy="2400769"/>
            <a:chOff x="3273632" y="1397833"/>
            <a:chExt cx="5644738" cy="2400769"/>
          </a:xfrm>
        </p:grpSpPr>
        <p:sp>
          <p:nvSpPr>
            <p:cNvPr id="127" name="圆角矩形 126"/>
            <p:cNvSpPr/>
            <p:nvPr/>
          </p:nvSpPr>
          <p:spPr>
            <a:xfrm>
              <a:off x="6561001" y="2593321"/>
              <a:ext cx="2357369" cy="422541"/>
            </a:xfrm>
            <a:prstGeom prst="roundRect">
              <a:avLst>
                <a:gd name="adj" fmla="val 50000"/>
              </a:avLst>
            </a:prstGeom>
            <a:solidFill>
              <a:srgbClr val="00A1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dirty="0">
                  <a:cs typeface="+mn-ea"/>
                  <a:sym typeface="+mn-lt"/>
                </a:rPr>
                <a:t>2.1.3  </a:t>
              </a:r>
              <a:r>
                <a:rPr lang="zh-CN" altLang="en-US" sz="1600" dirty="0">
                  <a:cs typeface="+mn-ea"/>
                  <a:sym typeface="+mn-lt"/>
                </a:rPr>
                <a:t>美发</a:t>
              </a:r>
            </a:p>
          </p:txBody>
        </p:sp>
        <p:sp>
          <p:nvSpPr>
            <p:cNvPr id="122" name="圆角矩形 121"/>
            <p:cNvSpPr/>
            <p:nvPr/>
          </p:nvSpPr>
          <p:spPr>
            <a:xfrm>
              <a:off x="3273632" y="2593321"/>
              <a:ext cx="2357369" cy="422541"/>
            </a:xfrm>
            <a:prstGeom prst="roundRect">
              <a:avLst>
                <a:gd name="adj" fmla="val 50000"/>
              </a:avLst>
            </a:prstGeom>
            <a:solidFill>
              <a:srgbClr val="00A1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dirty="0">
                  <a:cs typeface="+mn-ea"/>
                  <a:sym typeface="+mn-lt"/>
                </a:rPr>
                <a:t>2.1.1 </a:t>
              </a:r>
              <a:r>
                <a:rPr lang="zh-CN" altLang="en-US" sz="1600" dirty="0">
                  <a:solidFill>
                    <a:schemeClr val="bg1"/>
                  </a:solidFill>
                  <a:cs typeface="+mn-ea"/>
                  <a:sym typeface="+mn-lt"/>
                </a:rPr>
                <a:t>仪态</a:t>
              </a:r>
              <a:endParaRPr lang="zh-CN" altLang="en-US" sz="1600" dirty="0">
                <a:cs typeface="+mn-ea"/>
                <a:sym typeface="+mn-lt"/>
              </a:endParaRPr>
            </a:p>
          </p:txBody>
        </p:sp>
        <p:sp>
          <p:nvSpPr>
            <p:cNvPr id="143" name="圆角矩形 142"/>
            <p:cNvSpPr/>
            <p:nvPr/>
          </p:nvSpPr>
          <p:spPr>
            <a:xfrm>
              <a:off x="3273632" y="3355119"/>
              <a:ext cx="2357369" cy="422541"/>
            </a:xfrm>
            <a:prstGeom prst="roundRect">
              <a:avLst>
                <a:gd name="adj" fmla="val 50000"/>
              </a:avLst>
            </a:prstGeom>
            <a:solidFill>
              <a:srgbClr val="00A1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dirty="0">
                  <a:cs typeface="+mn-ea"/>
                  <a:sym typeface="+mn-lt"/>
                </a:rPr>
                <a:t>2.1.2 </a:t>
              </a:r>
              <a:r>
                <a:rPr lang="zh-CN" altLang="zh-CN" sz="1600" dirty="0">
                  <a:solidFill>
                    <a:schemeClr val="bg1"/>
                  </a:solidFill>
                </a:rPr>
                <a:t>仪容</a:t>
              </a:r>
              <a:endParaRPr lang="zh-CN" altLang="en-US" sz="1600" dirty="0">
                <a:cs typeface="+mn-ea"/>
                <a:sym typeface="+mn-lt"/>
              </a:endParaRPr>
            </a:p>
          </p:txBody>
        </p:sp>
        <p:sp>
          <p:nvSpPr>
            <p:cNvPr id="144" name="圆角矩形 143"/>
            <p:cNvSpPr/>
            <p:nvPr/>
          </p:nvSpPr>
          <p:spPr>
            <a:xfrm>
              <a:off x="6561001" y="3376061"/>
              <a:ext cx="2357369" cy="422541"/>
            </a:xfrm>
            <a:prstGeom prst="roundRect">
              <a:avLst>
                <a:gd name="adj" fmla="val 50000"/>
              </a:avLst>
            </a:prstGeom>
            <a:solidFill>
              <a:srgbClr val="00A1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dirty="0">
                  <a:cs typeface="+mn-ea"/>
                  <a:sym typeface="+mn-lt"/>
                </a:rPr>
                <a:t>2.1.4  </a:t>
              </a:r>
              <a:r>
                <a:rPr lang="zh-CN" altLang="en-US" sz="1600" dirty="0">
                  <a:cs typeface="+mn-ea"/>
                  <a:sym typeface="+mn-lt"/>
                </a:rPr>
                <a:t>服饰</a:t>
              </a:r>
            </a:p>
          </p:txBody>
        </p:sp>
        <p:sp>
          <p:nvSpPr>
            <p:cNvPr id="40" name="圆角矩形 39"/>
            <p:cNvSpPr/>
            <p:nvPr/>
          </p:nvSpPr>
          <p:spPr>
            <a:xfrm>
              <a:off x="3273632" y="1397833"/>
              <a:ext cx="5644738" cy="758878"/>
            </a:xfrm>
            <a:prstGeom prst="roundRect">
              <a:avLst>
                <a:gd name="adj" fmla="val 50000"/>
              </a:avLst>
            </a:prstGeom>
            <a:gradFill>
              <a:gsLst>
                <a:gs pos="0">
                  <a:srgbClr val="067FC9"/>
                </a:gs>
                <a:gs pos="100000">
                  <a:srgbClr val="00B2CA"/>
                </a:gs>
              </a:gsLst>
              <a:lin ang="2700000" scaled="1"/>
            </a:gradFill>
            <a:ln>
              <a:noFill/>
            </a:ln>
            <a:effectLst>
              <a:outerShdw blurRad="444500" dist="254000" dir="8100000" algn="tr"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a:cs typeface="+mn-ea"/>
                  <a:sym typeface="+mn-lt"/>
                </a:rPr>
                <a:t>2.1 </a:t>
              </a:r>
              <a:r>
                <a:rPr lang="zh-CN" altLang="en-US" sz="3200" dirty="0">
                  <a:cs typeface="+mn-ea"/>
                  <a:sym typeface="+mn-lt"/>
                </a:rPr>
                <a:t>仪表篇</a:t>
              </a:r>
            </a:p>
          </p:txBody>
        </p:sp>
      </p:grpSp>
    </p:spTree>
  </p:cSld>
  <p:clrMapOvr>
    <a:masterClrMapping/>
  </p:clrMapOvr>
  <p:transition spd="slow" advTm="2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2000" fill="hold" nodeType="afterEffect">
                                  <p:stCondLst>
                                    <p:cond delay="0"/>
                                  </p:stCondLst>
                                  <p:childTnLst>
                                    <p:animEffect transition="out" filter="fade">
                                      <p:cBhvr>
                                        <p:cTn id="6" dur="500" tmFilter="0, 0; .2, .5; .8, .5; 1, 0"/>
                                        <p:tgtEl>
                                          <p:spTgt spid="2"/>
                                        </p:tgtEl>
                                      </p:cBhvr>
                                    </p:animEffect>
                                    <p:animScale>
                                      <p:cBhvr>
                                        <p:cTn id="7" dur="250" autoRev="1" fill="hold"/>
                                        <p:tgtEl>
                                          <p:spTgt spid="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圆角矩形 40"/>
          <p:cNvSpPr/>
          <p:nvPr/>
        </p:nvSpPr>
        <p:spPr>
          <a:xfrm>
            <a:off x="3660352" y="375661"/>
            <a:ext cx="4871297" cy="402844"/>
          </a:xfrm>
          <a:prstGeom prst="roundRect">
            <a:avLst>
              <a:gd name="adj" fmla="val 50000"/>
            </a:avLst>
          </a:prstGeom>
          <a:gradFill>
            <a:gsLst>
              <a:gs pos="0">
                <a:srgbClr val="067FC9"/>
              </a:gs>
              <a:gs pos="100000">
                <a:srgbClr val="00B2CA"/>
              </a:gs>
            </a:gsLst>
            <a:lin ang="27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0" fontAlgn="base" hangingPunct="0">
              <a:spcBef>
                <a:spcPct val="0"/>
              </a:spcBef>
              <a:spcAft>
                <a:spcPct val="0"/>
              </a:spcAft>
            </a:pPr>
            <a:r>
              <a:rPr lang="en-US" altLang="zh-CN" sz="2000" dirty="0">
                <a:solidFill>
                  <a:schemeClr val="bg1"/>
                </a:solidFill>
                <a:latin typeface="+mj-ea"/>
                <a:cs typeface="Times New Roman" panose="02020603050405020304" pitchFamily="18" charset="0"/>
              </a:rPr>
              <a:t>7.2  </a:t>
            </a:r>
            <a:r>
              <a:rPr lang="zh-CN" altLang="en-US" sz="2000" dirty="0">
                <a:solidFill>
                  <a:schemeClr val="bg1"/>
                </a:solidFill>
                <a:latin typeface="+mj-ea"/>
                <a:cs typeface="Times New Roman" panose="02020603050405020304" pitchFamily="18" charset="0"/>
              </a:rPr>
              <a:t>接待工作程序</a:t>
            </a:r>
          </a:p>
        </p:txBody>
      </p:sp>
      <p:grpSp>
        <p:nvGrpSpPr>
          <p:cNvPr id="2" name="组合 1"/>
          <p:cNvGrpSpPr/>
          <p:nvPr/>
        </p:nvGrpSpPr>
        <p:grpSpPr>
          <a:xfrm>
            <a:off x="1351505" y="1110129"/>
            <a:ext cx="2294220" cy="425620"/>
            <a:chOff x="1351505" y="1110129"/>
            <a:chExt cx="2294220" cy="425620"/>
          </a:xfrm>
        </p:grpSpPr>
        <p:sp>
          <p:nvSpPr>
            <p:cNvPr id="50" name="圆角矩形 49"/>
            <p:cNvSpPr/>
            <p:nvPr/>
          </p:nvSpPr>
          <p:spPr>
            <a:xfrm>
              <a:off x="1351505" y="1110129"/>
              <a:ext cx="2294220" cy="425620"/>
            </a:xfrm>
            <a:prstGeom prst="roundRect">
              <a:avLst>
                <a:gd name="adj" fmla="val 50000"/>
              </a:avLst>
            </a:prstGeom>
            <a:gradFill>
              <a:gsLst>
                <a:gs pos="0">
                  <a:srgbClr val="067FC9"/>
                </a:gs>
                <a:gs pos="100000">
                  <a:srgbClr val="00B2CA"/>
                </a:gs>
              </a:gsLst>
              <a:lin ang="27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cs typeface="+mn-ea"/>
                <a:sym typeface="+mn-lt"/>
              </a:endParaRPr>
            </a:p>
          </p:txBody>
        </p:sp>
        <p:sp>
          <p:nvSpPr>
            <p:cNvPr id="51" name="文本框 50"/>
            <p:cNvSpPr txBox="1"/>
            <p:nvPr/>
          </p:nvSpPr>
          <p:spPr>
            <a:xfrm>
              <a:off x="1529614" y="1115856"/>
              <a:ext cx="1652974" cy="400110"/>
            </a:xfrm>
            <a:prstGeom prst="rect">
              <a:avLst/>
            </a:prstGeom>
            <a:noFill/>
          </p:spPr>
          <p:txBody>
            <a:bodyPr wrap="square" rtlCol="0">
              <a:spAutoFit/>
            </a:bodyPr>
            <a:lstStyle/>
            <a:p>
              <a:pPr latinLnBrk="1"/>
              <a:r>
                <a:rPr lang="zh-CN" altLang="en-US" sz="2000" dirty="0">
                  <a:solidFill>
                    <a:schemeClr val="bg1"/>
                  </a:solidFill>
                  <a:cs typeface="+mn-ea"/>
                  <a:sym typeface="+mn-lt"/>
                </a:rPr>
                <a:t>重点事宜</a:t>
              </a:r>
              <a:endParaRPr lang="zh-CN" altLang="zh-CN" sz="2000" dirty="0">
                <a:solidFill>
                  <a:schemeClr val="bg1"/>
                </a:solidFill>
                <a:cs typeface="+mn-ea"/>
                <a:sym typeface="+mn-lt"/>
              </a:endParaRPr>
            </a:p>
          </p:txBody>
        </p:sp>
      </p:grpSp>
      <p:grpSp>
        <p:nvGrpSpPr>
          <p:cNvPr id="3" name="组合 2"/>
          <p:cNvGrpSpPr/>
          <p:nvPr/>
        </p:nvGrpSpPr>
        <p:grpSpPr>
          <a:xfrm>
            <a:off x="1351505" y="1695738"/>
            <a:ext cx="8968154" cy="438532"/>
            <a:chOff x="1351505" y="1695738"/>
            <a:chExt cx="8968154" cy="438532"/>
          </a:xfrm>
        </p:grpSpPr>
        <p:cxnSp>
          <p:nvCxnSpPr>
            <p:cNvPr id="42" name="直接连接符 41"/>
            <p:cNvCxnSpPr/>
            <p:nvPr/>
          </p:nvCxnSpPr>
          <p:spPr>
            <a:xfrm>
              <a:off x="1779404" y="1919629"/>
              <a:ext cx="483308" cy="0"/>
            </a:xfrm>
            <a:prstGeom prst="line">
              <a:avLst/>
            </a:prstGeom>
            <a:ln>
              <a:solidFill>
                <a:srgbClr val="00A1D8"/>
              </a:solidFill>
              <a:tailEnd type="oval" w="lg" len="lg"/>
            </a:ln>
          </p:spPr>
          <p:style>
            <a:lnRef idx="1">
              <a:schemeClr val="accent1"/>
            </a:lnRef>
            <a:fillRef idx="0">
              <a:schemeClr val="accent1"/>
            </a:fillRef>
            <a:effectRef idx="0">
              <a:schemeClr val="accent1"/>
            </a:effectRef>
            <a:fontRef idx="minor">
              <a:schemeClr val="tx1"/>
            </a:fontRef>
          </p:style>
        </p:cxnSp>
        <p:sp>
          <p:nvSpPr>
            <p:cNvPr id="43" name="矩形 42"/>
            <p:cNvSpPr/>
            <p:nvPr/>
          </p:nvSpPr>
          <p:spPr>
            <a:xfrm>
              <a:off x="2394058" y="1695738"/>
              <a:ext cx="7925601" cy="417358"/>
            </a:xfrm>
            <a:prstGeom prst="rect">
              <a:avLst/>
            </a:prstGeom>
          </p:spPr>
          <p:txBody>
            <a:bodyPr wrap="square">
              <a:spAutoFit/>
            </a:bodyPr>
            <a:lstStyle/>
            <a:p>
              <a:pPr>
                <a:lnSpc>
                  <a:spcPct val="130000"/>
                </a:lnSpc>
              </a:pPr>
              <a:r>
                <a:rPr lang="zh-CN" altLang="zh-CN" sz="1800" dirty="0"/>
                <a:t>迎送</a:t>
              </a:r>
              <a:endParaRPr lang="zh-CN" altLang="en-US" sz="1800" dirty="0">
                <a:solidFill>
                  <a:schemeClr val="tx1">
                    <a:lumMod val="75000"/>
                    <a:lumOff val="25000"/>
                  </a:schemeClr>
                </a:solidFill>
              </a:endParaRPr>
            </a:p>
          </p:txBody>
        </p:sp>
        <p:sp>
          <p:nvSpPr>
            <p:cNvPr id="48" name="椭圆 47"/>
            <p:cNvSpPr/>
            <p:nvPr/>
          </p:nvSpPr>
          <p:spPr>
            <a:xfrm>
              <a:off x="1351505" y="1704986"/>
              <a:ext cx="429284" cy="429284"/>
            </a:xfrm>
            <a:prstGeom prst="ellipse">
              <a:avLst/>
            </a:prstGeom>
            <a:solidFill>
              <a:srgbClr val="059BCA"/>
            </a:solidFill>
            <a:ln w="5715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zh-CN" sz="1800" dirty="0">
                  <a:latin typeface="微软雅黑" panose="020B0503020204020204" pitchFamily="34" charset="-122"/>
                  <a:ea typeface="微软雅黑" panose="020B0503020204020204" pitchFamily="34" charset="-122"/>
                </a:rPr>
                <a:t>(1)</a:t>
              </a:r>
              <a:endParaRPr lang="zh-CN" altLang="en-US" sz="1800" dirty="0">
                <a:latin typeface="微软雅黑" panose="020B0503020204020204" pitchFamily="34" charset="-122"/>
                <a:ea typeface="微软雅黑" panose="020B0503020204020204" pitchFamily="34" charset="-122"/>
              </a:endParaRPr>
            </a:p>
          </p:txBody>
        </p:sp>
      </p:grpSp>
      <p:sp>
        <p:nvSpPr>
          <p:cNvPr id="56" name="文本框 55"/>
          <p:cNvSpPr txBox="1"/>
          <p:nvPr/>
        </p:nvSpPr>
        <p:spPr>
          <a:xfrm>
            <a:off x="2394059" y="2087629"/>
            <a:ext cx="8408620" cy="1052596"/>
          </a:xfrm>
          <a:prstGeom prst="rect">
            <a:avLst/>
          </a:prstGeom>
          <a:noFill/>
        </p:spPr>
        <p:txBody>
          <a:bodyPr wrap="square" rtlCol="0">
            <a:spAutoFit/>
          </a:bodyPr>
          <a:lstStyle/>
          <a:p>
            <a:pPr marL="228600" indent="-228600">
              <a:lnSpc>
                <a:spcPct val="130000"/>
              </a:lnSpc>
              <a:buFont typeface="+mj-ea"/>
              <a:buAutoNum type="circleNumDbPlain"/>
            </a:pPr>
            <a:r>
              <a:rPr lang="zh-CN" altLang="zh-CN" sz="1200" dirty="0"/>
              <a:t>一般应根据来宾身份、职务、来访目的等综合考虑由相应领导、部门领导或职务相宜人员迎接。如需到机场贵宾楼或火车站进站迎接，需要提前将航班或车次信息、人数通知机场或火车站。</a:t>
            </a:r>
            <a:endParaRPr lang="en-US" altLang="zh-CN" sz="1200" dirty="0"/>
          </a:p>
          <a:p>
            <a:pPr marL="228600" indent="-228600">
              <a:lnSpc>
                <a:spcPct val="130000"/>
              </a:lnSpc>
              <a:buFont typeface="+mj-ea"/>
              <a:buAutoNum type="circleNumDbPlain"/>
            </a:pPr>
            <a:r>
              <a:rPr lang="zh-CN" altLang="zh-CN" sz="1200" dirty="0"/>
              <a:t>接送来宾的人员要在指定的时间到达目的地。去机场接待服务人员需携带打火机备用；如需到高速路口迎接，一定要同对方人员及时联系，尽量早赶到。</a:t>
            </a:r>
          </a:p>
        </p:txBody>
      </p:sp>
      <p:grpSp>
        <p:nvGrpSpPr>
          <p:cNvPr id="4" name="组合 3"/>
          <p:cNvGrpSpPr/>
          <p:nvPr/>
        </p:nvGrpSpPr>
        <p:grpSpPr>
          <a:xfrm>
            <a:off x="1351505" y="3184296"/>
            <a:ext cx="8968154" cy="438532"/>
            <a:chOff x="1351505" y="3184296"/>
            <a:chExt cx="8968154" cy="438532"/>
          </a:xfrm>
        </p:grpSpPr>
        <p:cxnSp>
          <p:nvCxnSpPr>
            <p:cNvPr id="18" name="直接连接符 17"/>
            <p:cNvCxnSpPr/>
            <p:nvPr/>
          </p:nvCxnSpPr>
          <p:spPr>
            <a:xfrm>
              <a:off x="1779404" y="3408187"/>
              <a:ext cx="483308" cy="0"/>
            </a:xfrm>
            <a:prstGeom prst="line">
              <a:avLst/>
            </a:prstGeom>
            <a:ln>
              <a:solidFill>
                <a:srgbClr val="00A1D8"/>
              </a:solidFill>
              <a:tailEnd type="oval" w="lg" len="lg"/>
            </a:ln>
          </p:spPr>
          <p:style>
            <a:lnRef idx="1">
              <a:schemeClr val="accent1"/>
            </a:lnRef>
            <a:fillRef idx="0">
              <a:schemeClr val="accent1"/>
            </a:fillRef>
            <a:effectRef idx="0">
              <a:schemeClr val="accent1"/>
            </a:effectRef>
            <a:fontRef idx="minor">
              <a:schemeClr val="tx1"/>
            </a:fontRef>
          </p:style>
        </p:cxnSp>
        <p:sp>
          <p:nvSpPr>
            <p:cNvPr id="19" name="矩形 18"/>
            <p:cNvSpPr/>
            <p:nvPr/>
          </p:nvSpPr>
          <p:spPr>
            <a:xfrm>
              <a:off x="2394058" y="3184296"/>
              <a:ext cx="7925601" cy="417358"/>
            </a:xfrm>
            <a:prstGeom prst="rect">
              <a:avLst/>
            </a:prstGeom>
          </p:spPr>
          <p:txBody>
            <a:bodyPr wrap="square">
              <a:spAutoFit/>
            </a:bodyPr>
            <a:lstStyle/>
            <a:p>
              <a:pPr>
                <a:lnSpc>
                  <a:spcPct val="130000"/>
                </a:lnSpc>
              </a:pPr>
              <a:r>
                <a:rPr lang="zh-CN" altLang="zh-CN" sz="1800" dirty="0"/>
                <a:t>局本部接待准备</a:t>
              </a:r>
              <a:endParaRPr lang="zh-CN" altLang="en-US" sz="1800" dirty="0">
                <a:solidFill>
                  <a:schemeClr val="tx1">
                    <a:lumMod val="75000"/>
                    <a:lumOff val="25000"/>
                  </a:schemeClr>
                </a:solidFill>
              </a:endParaRPr>
            </a:p>
          </p:txBody>
        </p:sp>
        <p:sp>
          <p:nvSpPr>
            <p:cNvPr id="20" name="椭圆 19"/>
            <p:cNvSpPr/>
            <p:nvPr/>
          </p:nvSpPr>
          <p:spPr>
            <a:xfrm>
              <a:off x="1351505" y="3193544"/>
              <a:ext cx="429284" cy="429284"/>
            </a:xfrm>
            <a:prstGeom prst="ellipse">
              <a:avLst/>
            </a:prstGeom>
            <a:solidFill>
              <a:srgbClr val="059BCA"/>
            </a:solidFill>
            <a:ln w="5715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zh-CN" sz="1800" dirty="0">
                  <a:latin typeface="微软雅黑" panose="020B0503020204020204" pitchFamily="34" charset="-122"/>
                  <a:ea typeface="微软雅黑" panose="020B0503020204020204" pitchFamily="34" charset="-122"/>
                </a:rPr>
                <a:t>(2)</a:t>
              </a:r>
              <a:endParaRPr lang="zh-CN" altLang="en-US" sz="1800" dirty="0">
                <a:latin typeface="微软雅黑" panose="020B0503020204020204" pitchFamily="34" charset="-122"/>
                <a:ea typeface="微软雅黑" panose="020B0503020204020204" pitchFamily="34" charset="-122"/>
              </a:endParaRPr>
            </a:p>
          </p:txBody>
        </p:sp>
      </p:grpSp>
      <p:sp>
        <p:nvSpPr>
          <p:cNvPr id="21" name="文本框 20"/>
          <p:cNvSpPr txBox="1"/>
          <p:nvPr/>
        </p:nvSpPr>
        <p:spPr>
          <a:xfrm>
            <a:off x="2394059" y="3576187"/>
            <a:ext cx="8408620" cy="812530"/>
          </a:xfrm>
          <a:prstGeom prst="rect">
            <a:avLst/>
          </a:prstGeom>
          <a:noFill/>
        </p:spPr>
        <p:txBody>
          <a:bodyPr wrap="square" rtlCol="0">
            <a:spAutoFit/>
          </a:bodyPr>
          <a:lstStyle/>
          <a:p>
            <a:pPr marL="228600" indent="-228600">
              <a:lnSpc>
                <a:spcPct val="130000"/>
              </a:lnSpc>
              <a:buFont typeface="+mj-ea"/>
              <a:buAutoNum type="circleNumDbPlain"/>
            </a:pPr>
            <a:r>
              <a:rPr lang="zh-CN" altLang="zh-CN" sz="1200" dirty="0"/>
              <a:t>音乐喷泉：提前通知打开</a:t>
            </a:r>
            <a:r>
              <a:rPr lang="en-US" altLang="zh-CN" sz="1200" dirty="0"/>
              <a:t> </a:t>
            </a:r>
          </a:p>
          <a:p>
            <a:pPr marL="228600" indent="-228600">
              <a:lnSpc>
                <a:spcPct val="130000"/>
              </a:lnSpc>
              <a:buFont typeface="+mj-ea"/>
              <a:buAutoNum type="circleNumDbPlain"/>
            </a:pPr>
            <a:r>
              <a:rPr lang="zh-CN" altLang="zh-CN" sz="1200" dirty="0"/>
              <a:t>电子显示屏：提前输入、打开</a:t>
            </a:r>
            <a:endParaRPr lang="en-US" altLang="zh-CN" sz="1200" dirty="0"/>
          </a:p>
          <a:p>
            <a:pPr marL="228600" indent="-228600">
              <a:lnSpc>
                <a:spcPct val="130000"/>
              </a:lnSpc>
              <a:buFont typeface="+mj-ea"/>
              <a:buAutoNum type="circleNumDbPlain"/>
            </a:pPr>
            <a:r>
              <a:rPr lang="zh-CN" altLang="zh-CN" sz="1200" dirty="0"/>
              <a:t>展览室和荣誉室：重要客人接待时，需要提前通知宣传部、电视台和报社在客人到达前到位</a:t>
            </a:r>
          </a:p>
        </p:txBody>
      </p:sp>
      <p:grpSp>
        <p:nvGrpSpPr>
          <p:cNvPr id="5" name="组合 4"/>
          <p:cNvGrpSpPr/>
          <p:nvPr/>
        </p:nvGrpSpPr>
        <p:grpSpPr>
          <a:xfrm>
            <a:off x="1351505" y="4534631"/>
            <a:ext cx="8968154" cy="438532"/>
            <a:chOff x="1351505" y="4534631"/>
            <a:chExt cx="8968154" cy="438532"/>
          </a:xfrm>
        </p:grpSpPr>
        <p:cxnSp>
          <p:nvCxnSpPr>
            <p:cNvPr id="22" name="直接连接符 21"/>
            <p:cNvCxnSpPr/>
            <p:nvPr/>
          </p:nvCxnSpPr>
          <p:spPr>
            <a:xfrm>
              <a:off x="1779404" y="4758522"/>
              <a:ext cx="483308" cy="0"/>
            </a:xfrm>
            <a:prstGeom prst="line">
              <a:avLst/>
            </a:prstGeom>
            <a:ln>
              <a:solidFill>
                <a:srgbClr val="00A1D8"/>
              </a:solidFill>
              <a:tailEnd type="oval" w="lg" len="lg"/>
            </a:ln>
          </p:spPr>
          <p:style>
            <a:lnRef idx="1">
              <a:schemeClr val="accent1"/>
            </a:lnRef>
            <a:fillRef idx="0">
              <a:schemeClr val="accent1"/>
            </a:fillRef>
            <a:effectRef idx="0">
              <a:schemeClr val="accent1"/>
            </a:effectRef>
            <a:fontRef idx="minor">
              <a:schemeClr val="tx1"/>
            </a:fontRef>
          </p:style>
        </p:cxnSp>
        <p:sp>
          <p:nvSpPr>
            <p:cNvPr id="23" name="矩形 22"/>
            <p:cNvSpPr/>
            <p:nvPr/>
          </p:nvSpPr>
          <p:spPr>
            <a:xfrm>
              <a:off x="2394058" y="4534631"/>
              <a:ext cx="7925601" cy="417358"/>
            </a:xfrm>
            <a:prstGeom prst="rect">
              <a:avLst/>
            </a:prstGeom>
          </p:spPr>
          <p:txBody>
            <a:bodyPr wrap="square">
              <a:spAutoFit/>
            </a:bodyPr>
            <a:lstStyle/>
            <a:p>
              <a:pPr>
                <a:lnSpc>
                  <a:spcPct val="130000"/>
                </a:lnSpc>
              </a:pPr>
              <a:r>
                <a:rPr lang="zh-CN" altLang="zh-CN" sz="1800" dirty="0"/>
                <a:t>会谈和会见</a:t>
              </a:r>
              <a:endParaRPr lang="zh-CN" altLang="en-US" sz="1800" dirty="0">
                <a:solidFill>
                  <a:schemeClr val="tx1">
                    <a:lumMod val="75000"/>
                    <a:lumOff val="25000"/>
                  </a:schemeClr>
                </a:solidFill>
              </a:endParaRPr>
            </a:p>
          </p:txBody>
        </p:sp>
        <p:sp>
          <p:nvSpPr>
            <p:cNvPr id="24" name="椭圆 23"/>
            <p:cNvSpPr/>
            <p:nvPr/>
          </p:nvSpPr>
          <p:spPr>
            <a:xfrm>
              <a:off x="1351505" y="4543879"/>
              <a:ext cx="429284" cy="429284"/>
            </a:xfrm>
            <a:prstGeom prst="ellipse">
              <a:avLst/>
            </a:prstGeom>
            <a:solidFill>
              <a:srgbClr val="059BCA"/>
            </a:solidFill>
            <a:ln w="5715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zh-CN" sz="1800" dirty="0">
                  <a:latin typeface="微软雅黑" panose="020B0503020204020204" pitchFamily="34" charset="-122"/>
                  <a:ea typeface="微软雅黑" panose="020B0503020204020204" pitchFamily="34" charset="-122"/>
                </a:rPr>
                <a:t>(3)</a:t>
              </a:r>
              <a:endParaRPr lang="zh-CN" altLang="en-US" sz="1800" dirty="0">
                <a:latin typeface="微软雅黑" panose="020B0503020204020204" pitchFamily="34" charset="-122"/>
                <a:ea typeface="微软雅黑" panose="020B0503020204020204" pitchFamily="34" charset="-122"/>
              </a:endParaRPr>
            </a:p>
          </p:txBody>
        </p:sp>
      </p:grpSp>
      <p:sp>
        <p:nvSpPr>
          <p:cNvPr id="25" name="文本框 24"/>
          <p:cNvSpPr txBox="1"/>
          <p:nvPr/>
        </p:nvSpPr>
        <p:spPr>
          <a:xfrm>
            <a:off x="2394059" y="4926522"/>
            <a:ext cx="8408620" cy="812530"/>
          </a:xfrm>
          <a:prstGeom prst="rect">
            <a:avLst/>
          </a:prstGeom>
          <a:noFill/>
        </p:spPr>
        <p:txBody>
          <a:bodyPr wrap="square" rtlCol="0">
            <a:spAutoFit/>
          </a:bodyPr>
          <a:lstStyle/>
          <a:p>
            <a:pPr marL="228600" indent="-228600">
              <a:lnSpc>
                <a:spcPct val="130000"/>
              </a:lnSpc>
              <a:buFont typeface="+mj-ea"/>
              <a:buAutoNum type="circleNumDbPlain"/>
            </a:pPr>
            <a:r>
              <a:rPr lang="zh-CN" altLang="zh-CN" sz="1200" dirty="0"/>
              <a:t>双方如需会谈，负责接待的部门和人员要事先主动将时间、地点、出席人等具体安排和有关事项与来宾沟通、协商好。</a:t>
            </a:r>
            <a:endParaRPr lang="en-US" altLang="zh-CN" sz="1200" dirty="0"/>
          </a:p>
          <a:p>
            <a:pPr marL="228600" indent="-228600">
              <a:lnSpc>
                <a:spcPct val="130000"/>
              </a:lnSpc>
              <a:buFont typeface="+mj-ea"/>
              <a:buAutoNum type="circleNumDbPlain"/>
            </a:pPr>
            <a:r>
              <a:rPr lang="zh-CN" altLang="zh-CN" sz="1200" dirty="0"/>
              <a:t>提前根据参加人员多少或会议形式安排适当的会议室，摆放桌椅，并准备席卡、话筒、播放设备、背景音乐、干鲜花、茶水、打火机、香烟、湿巾、矿泉水、笔、纸等。</a:t>
            </a:r>
          </a:p>
        </p:txBody>
      </p:sp>
      <p:sp>
        <p:nvSpPr>
          <p:cNvPr id="26" name="圆角矩形 25"/>
          <p:cNvSpPr/>
          <p:nvPr/>
        </p:nvSpPr>
        <p:spPr>
          <a:xfrm>
            <a:off x="3807325" y="6294474"/>
            <a:ext cx="4577351" cy="455304"/>
          </a:xfrm>
          <a:prstGeom prst="roundRect">
            <a:avLst>
              <a:gd name="adj" fmla="val 50000"/>
            </a:avLst>
          </a:prstGeom>
          <a:noFill/>
          <a:ln w="0">
            <a:solidFill>
              <a:schemeClr val="tx1">
                <a:lumMod val="65000"/>
                <a:lumOff val="35000"/>
              </a:schemeClr>
            </a:solidFill>
          </a:ln>
          <a:effectLst>
            <a:outerShdw blurRad="444500" dist="254000" dir="8100000" sx="71000" sy="71000" algn="tr"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200" dirty="0">
                <a:solidFill>
                  <a:schemeClr val="tx1">
                    <a:lumMod val="65000"/>
                    <a:lumOff val="35000"/>
                  </a:schemeClr>
                </a:solidFill>
                <a:sym typeface="+mn-lt"/>
              </a:rPr>
              <a:t>7  </a:t>
            </a:r>
            <a:r>
              <a:rPr lang="zh-CN" altLang="en-US" sz="2200" dirty="0">
                <a:solidFill>
                  <a:schemeClr val="tx1">
                    <a:lumMod val="65000"/>
                    <a:lumOff val="35000"/>
                  </a:schemeClr>
                </a:solidFill>
                <a:sym typeface="+mn-lt"/>
              </a:rPr>
              <a:t>接待礼仪</a:t>
            </a:r>
          </a:p>
        </p:txBody>
      </p:sp>
    </p:spTree>
  </p:cSld>
  <p:clrMapOvr>
    <a:masterClrMapping/>
  </p:clrMapOvr>
  <p:transition spd="slow" advTm="2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additive="base">
                                        <p:cTn id="7" dur="500" fill="hold"/>
                                        <p:tgtEl>
                                          <p:spTgt spid="41"/>
                                        </p:tgtEl>
                                        <p:attrNameLst>
                                          <p:attrName>ppt_x</p:attrName>
                                        </p:attrNameLst>
                                      </p:cBhvr>
                                      <p:tavLst>
                                        <p:tav tm="0">
                                          <p:val>
                                            <p:strVal val="1+#ppt_w/2"/>
                                          </p:val>
                                        </p:tav>
                                        <p:tav tm="100000">
                                          <p:val>
                                            <p:strVal val="#ppt_x"/>
                                          </p:val>
                                        </p:tav>
                                      </p:tavLst>
                                    </p:anim>
                                    <p:anim calcmode="lin" valueType="num">
                                      <p:cBhvr additive="base">
                                        <p:cTn id="8" dur="500" fill="hold"/>
                                        <p:tgtEl>
                                          <p:spTgt spid="4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0-#ppt_w/2"/>
                                          </p:val>
                                        </p:tav>
                                        <p:tav tm="100000">
                                          <p:val>
                                            <p:strVal val="#ppt_x"/>
                                          </p:val>
                                        </p:tav>
                                      </p:tavLst>
                                    </p:anim>
                                    <p:anim calcmode="lin" valueType="num">
                                      <p:cBhvr additive="base">
                                        <p:cTn id="13" dur="500" fill="hold"/>
                                        <p:tgtEl>
                                          <p:spTgt spid="2"/>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0-#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par>
                                <p:cTn id="19" presetID="2" presetClass="entr" presetSubtype="8"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500" fill="hold"/>
                                        <p:tgtEl>
                                          <p:spTgt spid="4"/>
                                        </p:tgtEl>
                                        <p:attrNameLst>
                                          <p:attrName>ppt_x</p:attrName>
                                        </p:attrNameLst>
                                      </p:cBhvr>
                                      <p:tavLst>
                                        <p:tav tm="0">
                                          <p:val>
                                            <p:strVal val="0-#ppt_w/2"/>
                                          </p:val>
                                        </p:tav>
                                        <p:tav tm="100000">
                                          <p:val>
                                            <p:strVal val="#ppt_x"/>
                                          </p:val>
                                        </p:tav>
                                      </p:tavLst>
                                    </p:anim>
                                    <p:anim calcmode="lin" valueType="num">
                                      <p:cBhvr additive="base">
                                        <p:cTn id="22" dur="500" fill="hold"/>
                                        <p:tgtEl>
                                          <p:spTgt spid="4"/>
                                        </p:tgtEl>
                                        <p:attrNameLst>
                                          <p:attrName>ppt_y</p:attrName>
                                        </p:attrNameLst>
                                      </p:cBhvr>
                                      <p:tavLst>
                                        <p:tav tm="0">
                                          <p:val>
                                            <p:strVal val="#ppt_y"/>
                                          </p:val>
                                        </p:tav>
                                        <p:tav tm="100000">
                                          <p:val>
                                            <p:strVal val="#ppt_y"/>
                                          </p:val>
                                        </p:tav>
                                      </p:tavLst>
                                    </p:anim>
                                  </p:childTnLst>
                                </p:cTn>
                              </p:par>
                              <p:par>
                                <p:cTn id="23" presetID="2" presetClass="entr" presetSubtype="8" fill="hold" nodeType="with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0-#ppt_w/2"/>
                                          </p:val>
                                        </p:tav>
                                        <p:tav tm="100000">
                                          <p:val>
                                            <p:strVal val="#ppt_x"/>
                                          </p:val>
                                        </p:tav>
                                      </p:tavLst>
                                    </p:anim>
                                    <p:anim calcmode="lin" valueType="num">
                                      <p:cBhvr additive="base">
                                        <p:cTn id="26" dur="500" fill="hold"/>
                                        <p:tgtEl>
                                          <p:spTgt spid="5"/>
                                        </p:tgtEl>
                                        <p:attrNameLst>
                                          <p:attrName>ppt_y</p:attrName>
                                        </p:attrNameLst>
                                      </p:cBhvr>
                                      <p:tavLst>
                                        <p:tav tm="0">
                                          <p:val>
                                            <p:strVal val="#ppt_y"/>
                                          </p:val>
                                        </p:tav>
                                        <p:tav tm="100000">
                                          <p:val>
                                            <p:strVal val="#ppt_y"/>
                                          </p:val>
                                        </p:tav>
                                      </p:tavLst>
                                    </p:anim>
                                  </p:childTnLst>
                                </p:cTn>
                              </p:par>
                            </p:childTnLst>
                          </p:cTn>
                        </p:par>
                        <p:par>
                          <p:cTn id="27" fill="hold">
                            <p:stCondLst>
                              <p:cond delay="1500"/>
                            </p:stCondLst>
                            <p:childTnLst>
                              <p:par>
                                <p:cTn id="28" presetID="22" presetClass="entr" presetSubtype="1" fill="hold" grpId="0" nodeType="afterEffect">
                                  <p:stCondLst>
                                    <p:cond delay="0"/>
                                  </p:stCondLst>
                                  <p:childTnLst>
                                    <p:set>
                                      <p:cBhvr>
                                        <p:cTn id="29" dur="1" fill="hold">
                                          <p:stCondLst>
                                            <p:cond delay="0"/>
                                          </p:stCondLst>
                                        </p:cTn>
                                        <p:tgtEl>
                                          <p:spTgt spid="56"/>
                                        </p:tgtEl>
                                        <p:attrNameLst>
                                          <p:attrName>style.visibility</p:attrName>
                                        </p:attrNameLst>
                                      </p:cBhvr>
                                      <p:to>
                                        <p:strVal val="visible"/>
                                      </p:to>
                                    </p:set>
                                    <p:animEffect transition="in" filter="wipe(up)">
                                      <p:cBhvr>
                                        <p:cTn id="30" dur="500"/>
                                        <p:tgtEl>
                                          <p:spTgt spid="56"/>
                                        </p:tgtEl>
                                      </p:cBhvr>
                                    </p:animEffect>
                                  </p:childTnLst>
                                </p:cTn>
                              </p:par>
                              <p:par>
                                <p:cTn id="31" presetID="22" presetClass="entr" presetSubtype="1" fill="hold" grpId="0" nodeType="with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wipe(up)">
                                      <p:cBhvr>
                                        <p:cTn id="33" dur="500"/>
                                        <p:tgtEl>
                                          <p:spTgt spid="21"/>
                                        </p:tgtEl>
                                      </p:cBhvr>
                                    </p:animEffect>
                                  </p:childTnLst>
                                </p:cTn>
                              </p:par>
                              <p:par>
                                <p:cTn id="34" presetID="22" presetClass="entr" presetSubtype="1" fill="hold" grpId="0" nodeType="withEffect">
                                  <p:stCondLst>
                                    <p:cond delay="0"/>
                                  </p:stCondLst>
                                  <p:childTnLst>
                                    <p:set>
                                      <p:cBhvr>
                                        <p:cTn id="35" dur="1" fill="hold">
                                          <p:stCondLst>
                                            <p:cond delay="0"/>
                                          </p:stCondLst>
                                        </p:cTn>
                                        <p:tgtEl>
                                          <p:spTgt spid="25"/>
                                        </p:tgtEl>
                                        <p:attrNameLst>
                                          <p:attrName>style.visibility</p:attrName>
                                        </p:attrNameLst>
                                      </p:cBhvr>
                                      <p:to>
                                        <p:strVal val="visible"/>
                                      </p:to>
                                    </p:set>
                                    <p:animEffect transition="in" filter="wipe(up)">
                                      <p:cBhvr>
                                        <p:cTn id="36"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56" grpId="0"/>
      <p:bldP spid="21" grpId="0"/>
      <p:bldP spid="25"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圆角矩形 40"/>
          <p:cNvSpPr/>
          <p:nvPr/>
        </p:nvSpPr>
        <p:spPr>
          <a:xfrm>
            <a:off x="3660352" y="375661"/>
            <a:ext cx="4871297" cy="402844"/>
          </a:xfrm>
          <a:prstGeom prst="roundRect">
            <a:avLst>
              <a:gd name="adj" fmla="val 50000"/>
            </a:avLst>
          </a:prstGeom>
          <a:gradFill>
            <a:gsLst>
              <a:gs pos="0">
                <a:srgbClr val="067FC9"/>
              </a:gs>
              <a:gs pos="100000">
                <a:srgbClr val="00B2CA"/>
              </a:gs>
            </a:gsLst>
            <a:lin ang="27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0" fontAlgn="base" hangingPunct="0">
              <a:spcBef>
                <a:spcPct val="0"/>
              </a:spcBef>
              <a:spcAft>
                <a:spcPct val="0"/>
              </a:spcAft>
            </a:pPr>
            <a:r>
              <a:rPr lang="en-US" altLang="zh-CN" sz="2000" dirty="0">
                <a:solidFill>
                  <a:schemeClr val="bg1"/>
                </a:solidFill>
                <a:latin typeface="+mj-ea"/>
                <a:cs typeface="Times New Roman" panose="02020603050405020304" pitchFamily="18" charset="0"/>
              </a:rPr>
              <a:t>7.2  </a:t>
            </a:r>
            <a:r>
              <a:rPr lang="zh-CN" altLang="en-US" sz="2000" dirty="0">
                <a:solidFill>
                  <a:schemeClr val="bg1"/>
                </a:solidFill>
                <a:latin typeface="+mj-ea"/>
                <a:cs typeface="Times New Roman" panose="02020603050405020304" pitchFamily="18" charset="0"/>
              </a:rPr>
              <a:t>接待工作程序</a:t>
            </a:r>
          </a:p>
        </p:txBody>
      </p:sp>
      <p:grpSp>
        <p:nvGrpSpPr>
          <p:cNvPr id="2" name="组合 1"/>
          <p:cNvGrpSpPr/>
          <p:nvPr/>
        </p:nvGrpSpPr>
        <p:grpSpPr>
          <a:xfrm>
            <a:off x="1351505" y="1110129"/>
            <a:ext cx="2294220" cy="425620"/>
            <a:chOff x="1351505" y="1110129"/>
            <a:chExt cx="2294220" cy="425620"/>
          </a:xfrm>
        </p:grpSpPr>
        <p:sp>
          <p:nvSpPr>
            <p:cNvPr id="50" name="圆角矩形 49"/>
            <p:cNvSpPr/>
            <p:nvPr/>
          </p:nvSpPr>
          <p:spPr>
            <a:xfrm>
              <a:off x="1351505" y="1110129"/>
              <a:ext cx="2294220" cy="425620"/>
            </a:xfrm>
            <a:prstGeom prst="roundRect">
              <a:avLst>
                <a:gd name="adj" fmla="val 50000"/>
              </a:avLst>
            </a:prstGeom>
            <a:gradFill>
              <a:gsLst>
                <a:gs pos="0">
                  <a:srgbClr val="067FC9"/>
                </a:gs>
                <a:gs pos="100000">
                  <a:srgbClr val="00B2CA"/>
                </a:gs>
              </a:gsLst>
              <a:lin ang="27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cs typeface="+mn-ea"/>
                <a:sym typeface="+mn-lt"/>
              </a:endParaRPr>
            </a:p>
          </p:txBody>
        </p:sp>
        <p:sp>
          <p:nvSpPr>
            <p:cNvPr id="51" name="文本框 50"/>
            <p:cNvSpPr txBox="1"/>
            <p:nvPr/>
          </p:nvSpPr>
          <p:spPr>
            <a:xfrm>
              <a:off x="1529614" y="1115856"/>
              <a:ext cx="1652974" cy="400110"/>
            </a:xfrm>
            <a:prstGeom prst="rect">
              <a:avLst/>
            </a:prstGeom>
            <a:noFill/>
          </p:spPr>
          <p:txBody>
            <a:bodyPr wrap="square" rtlCol="0">
              <a:spAutoFit/>
            </a:bodyPr>
            <a:lstStyle/>
            <a:p>
              <a:pPr latinLnBrk="1"/>
              <a:r>
                <a:rPr lang="zh-CN" altLang="en-US" sz="2000" dirty="0">
                  <a:solidFill>
                    <a:schemeClr val="bg1"/>
                  </a:solidFill>
                  <a:cs typeface="+mn-ea"/>
                  <a:sym typeface="+mn-lt"/>
                </a:rPr>
                <a:t>重点事宜</a:t>
              </a:r>
              <a:endParaRPr lang="zh-CN" altLang="zh-CN" sz="2000" dirty="0">
                <a:solidFill>
                  <a:schemeClr val="bg1"/>
                </a:solidFill>
                <a:cs typeface="+mn-ea"/>
                <a:sym typeface="+mn-lt"/>
              </a:endParaRPr>
            </a:p>
          </p:txBody>
        </p:sp>
      </p:grpSp>
      <p:grpSp>
        <p:nvGrpSpPr>
          <p:cNvPr id="3" name="组合 2"/>
          <p:cNvGrpSpPr/>
          <p:nvPr/>
        </p:nvGrpSpPr>
        <p:grpSpPr>
          <a:xfrm>
            <a:off x="1351505" y="1670271"/>
            <a:ext cx="8968154" cy="463999"/>
            <a:chOff x="1351505" y="1670271"/>
            <a:chExt cx="8968154" cy="463999"/>
          </a:xfrm>
        </p:grpSpPr>
        <p:cxnSp>
          <p:nvCxnSpPr>
            <p:cNvPr id="42" name="直接连接符 41"/>
            <p:cNvCxnSpPr/>
            <p:nvPr/>
          </p:nvCxnSpPr>
          <p:spPr>
            <a:xfrm>
              <a:off x="1779404" y="1919629"/>
              <a:ext cx="483308" cy="0"/>
            </a:xfrm>
            <a:prstGeom prst="line">
              <a:avLst/>
            </a:prstGeom>
            <a:ln>
              <a:solidFill>
                <a:srgbClr val="00A1D8"/>
              </a:solidFill>
              <a:tailEnd type="oval" w="lg" len="lg"/>
            </a:ln>
          </p:spPr>
          <p:style>
            <a:lnRef idx="1">
              <a:schemeClr val="accent1"/>
            </a:lnRef>
            <a:fillRef idx="0">
              <a:schemeClr val="accent1"/>
            </a:fillRef>
            <a:effectRef idx="0">
              <a:schemeClr val="accent1"/>
            </a:effectRef>
            <a:fontRef idx="minor">
              <a:schemeClr val="tx1"/>
            </a:fontRef>
          </p:style>
        </p:cxnSp>
        <p:sp>
          <p:nvSpPr>
            <p:cNvPr id="43" name="矩形 42"/>
            <p:cNvSpPr/>
            <p:nvPr/>
          </p:nvSpPr>
          <p:spPr>
            <a:xfrm>
              <a:off x="2394058" y="1670271"/>
              <a:ext cx="7925601" cy="417358"/>
            </a:xfrm>
            <a:prstGeom prst="rect">
              <a:avLst/>
            </a:prstGeom>
          </p:spPr>
          <p:txBody>
            <a:bodyPr wrap="square">
              <a:spAutoFit/>
            </a:bodyPr>
            <a:lstStyle/>
            <a:p>
              <a:pPr>
                <a:lnSpc>
                  <a:spcPct val="130000"/>
                </a:lnSpc>
              </a:pPr>
              <a:r>
                <a:rPr lang="zh-CN" altLang="zh-CN" sz="1800" dirty="0"/>
                <a:t>安排入住</a:t>
              </a:r>
              <a:endParaRPr lang="zh-CN" altLang="en-US" sz="1800" dirty="0">
                <a:solidFill>
                  <a:schemeClr val="tx1">
                    <a:lumMod val="75000"/>
                    <a:lumOff val="25000"/>
                  </a:schemeClr>
                </a:solidFill>
              </a:endParaRPr>
            </a:p>
          </p:txBody>
        </p:sp>
        <p:sp>
          <p:nvSpPr>
            <p:cNvPr id="48" name="椭圆 47"/>
            <p:cNvSpPr/>
            <p:nvPr/>
          </p:nvSpPr>
          <p:spPr>
            <a:xfrm>
              <a:off x="1351505" y="1704986"/>
              <a:ext cx="429284" cy="429284"/>
            </a:xfrm>
            <a:prstGeom prst="ellipse">
              <a:avLst/>
            </a:prstGeom>
            <a:solidFill>
              <a:srgbClr val="059BCA"/>
            </a:solidFill>
            <a:ln w="5715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zh-CN" sz="1600" dirty="0">
                  <a:latin typeface="微软雅黑" panose="020B0503020204020204" pitchFamily="34" charset="-122"/>
                  <a:ea typeface="微软雅黑" panose="020B0503020204020204" pitchFamily="34" charset="-122"/>
                </a:rPr>
                <a:t>(4)</a:t>
              </a:r>
              <a:endParaRPr lang="zh-CN" altLang="en-US" sz="1600" dirty="0">
                <a:latin typeface="微软雅黑" panose="020B0503020204020204" pitchFamily="34" charset="-122"/>
                <a:ea typeface="微软雅黑" panose="020B0503020204020204" pitchFamily="34" charset="-122"/>
              </a:endParaRPr>
            </a:p>
          </p:txBody>
        </p:sp>
      </p:grpSp>
      <p:sp>
        <p:nvSpPr>
          <p:cNvPr id="56" name="文本框 55"/>
          <p:cNvSpPr txBox="1"/>
          <p:nvPr/>
        </p:nvSpPr>
        <p:spPr>
          <a:xfrm>
            <a:off x="2394059" y="2087629"/>
            <a:ext cx="8408620" cy="3707938"/>
          </a:xfrm>
          <a:prstGeom prst="rect">
            <a:avLst/>
          </a:prstGeom>
          <a:noFill/>
        </p:spPr>
        <p:txBody>
          <a:bodyPr wrap="square" rtlCol="0">
            <a:spAutoFit/>
          </a:bodyPr>
          <a:lstStyle/>
          <a:p>
            <a:pPr marL="228600" indent="-228600">
              <a:lnSpc>
                <a:spcPct val="130000"/>
              </a:lnSpc>
              <a:buFont typeface="+mj-ea"/>
              <a:buAutoNum type="circleNumDbPlain"/>
            </a:pPr>
            <a:r>
              <a:rPr lang="zh-CN" altLang="zh-CN" sz="1300" dirty="0"/>
              <a:t>提前为客人办理好住宿一切手续。（多与一些城市的部分酒店、宾馆签订协议，约定折扣率或住房单价。）</a:t>
            </a:r>
            <a:endParaRPr lang="en-US" altLang="zh-CN" sz="1300" dirty="0"/>
          </a:p>
          <a:p>
            <a:pPr marL="228600" indent="-228600">
              <a:lnSpc>
                <a:spcPct val="130000"/>
              </a:lnSpc>
              <a:buFont typeface="+mj-ea"/>
              <a:buAutoNum type="circleNumDbPlain"/>
            </a:pPr>
            <a:r>
              <a:rPr lang="zh-CN" altLang="zh-CN" sz="1300" dirty="0"/>
              <a:t>安排客人住房，在入住前，提前拿好房卡（可放在酒店前台寄存，可防止接待人员较多，不同时间到达酒店，导致客人等待），房间内摆好洗头膏、淋浴液、水果（鲜花）、茶叶、矿泉水、一次性杯子、香烟、打火机和考察手册等。（考虑到客人要洗内衣，最好准备好新的塑料洗脸盆，备好洗衣液）</a:t>
            </a:r>
          </a:p>
          <a:p>
            <a:pPr marL="228600" indent="-228600">
              <a:lnSpc>
                <a:spcPct val="130000"/>
              </a:lnSpc>
              <a:buFont typeface="+mj-ea"/>
              <a:buAutoNum type="circleNumDbPlain"/>
            </a:pPr>
            <a:r>
              <a:rPr lang="zh-CN" altLang="zh-CN" sz="1300" dirty="0"/>
              <a:t>确认网线是否已接入，如何进行上网设置。</a:t>
            </a:r>
          </a:p>
          <a:p>
            <a:pPr marL="228600" indent="-228600">
              <a:lnSpc>
                <a:spcPct val="130000"/>
              </a:lnSpc>
              <a:buFont typeface="+mj-ea"/>
              <a:buAutoNum type="circleNumDbPlain"/>
            </a:pPr>
            <a:r>
              <a:rPr lang="zh-CN" altLang="zh-CN" sz="1300" dirty="0"/>
              <a:t>提前检查房间是否在电梯旁或中央空调主机旁，有无声响，若噪音较大，应调换房间。</a:t>
            </a:r>
          </a:p>
          <a:p>
            <a:pPr marL="228600" indent="-228600">
              <a:lnSpc>
                <a:spcPct val="130000"/>
              </a:lnSpc>
              <a:buFont typeface="+mj-ea"/>
              <a:buAutoNum type="circleNumDbPlain"/>
            </a:pPr>
            <a:r>
              <a:rPr lang="zh-CN" altLang="zh-CN" sz="1300" dirty="0"/>
              <a:t>提前检查厕所马桶、水龙头和其他设施，是否完好。还应检查脸盆和浴室自来水水质情况以及沐浴热水情况。</a:t>
            </a:r>
          </a:p>
          <a:p>
            <a:pPr marL="228600" indent="-228600">
              <a:lnSpc>
                <a:spcPct val="130000"/>
              </a:lnSpc>
              <a:buFont typeface="+mj-ea"/>
              <a:buAutoNum type="circleNumDbPlain"/>
            </a:pPr>
            <a:r>
              <a:rPr lang="zh-CN" altLang="zh-CN" sz="1300" dirty="0"/>
              <a:t>应将淋浴水龙头方向调向墙面，防止刚打开水龙头时，凉水或热水喷湿身体，受凉或烫伤。卫生间手纸是否充足，最好准备</a:t>
            </a:r>
            <a:r>
              <a:rPr lang="en-US" altLang="zh-CN" sz="1300" dirty="0"/>
              <a:t>2</a:t>
            </a:r>
            <a:r>
              <a:rPr lang="zh-CN" altLang="zh-CN" sz="1300" dirty="0"/>
              <a:t>包）</a:t>
            </a:r>
          </a:p>
          <a:p>
            <a:pPr marL="228600" indent="-228600">
              <a:lnSpc>
                <a:spcPct val="130000"/>
              </a:lnSpc>
              <a:buFont typeface="+mj-ea"/>
              <a:buAutoNum type="circleNumDbPlain"/>
            </a:pPr>
            <a:r>
              <a:rPr lang="zh-CN" altLang="zh-CN" sz="1300" dirty="0"/>
              <a:t>提前烧好开水，提前打开空调。</a:t>
            </a:r>
          </a:p>
          <a:p>
            <a:pPr marL="228600" indent="-228600">
              <a:lnSpc>
                <a:spcPct val="130000"/>
              </a:lnSpc>
              <a:buFont typeface="+mj-ea"/>
              <a:buAutoNum type="circleNumDbPlain"/>
            </a:pPr>
            <a:r>
              <a:rPr lang="zh-CN" altLang="zh-CN" sz="1300" dirty="0"/>
              <a:t>要将客人领进房间，同时向客人介绍住处的服务、设施，将活动的计划、日程安排交给客人，并把准备好的地图或旅游图、名胜古迹等介绍材料送给客人。</a:t>
            </a:r>
          </a:p>
          <a:p>
            <a:pPr marL="228600" indent="-228600">
              <a:lnSpc>
                <a:spcPct val="130000"/>
              </a:lnSpc>
              <a:buFont typeface="+mj-ea"/>
              <a:buAutoNum type="circleNumDbPlain"/>
            </a:pPr>
            <a:r>
              <a:rPr lang="zh-CN" altLang="zh-CN" sz="1300" dirty="0"/>
              <a:t>早餐一般为自助餐，若餐厅人多杂乱，可提前预留席选择桌餐以方便客人就餐，每个预留席派服务人员</a:t>
            </a:r>
            <a:r>
              <a:rPr lang="en-US" altLang="zh-CN" sz="1300" dirty="0"/>
              <a:t>1</a:t>
            </a:r>
            <a:r>
              <a:rPr lang="zh-CN" altLang="zh-CN" sz="1300" dirty="0"/>
              <a:t>～</a:t>
            </a:r>
            <a:r>
              <a:rPr lang="en-US" altLang="zh-CN" sz="1300" dirty="0"/>
              <a:t>2</a:t>
            </a:r>
            <a:r>
              <a:rPr lang="zh-CN" altLang="zh-CN" sz="1300" dirty="0"/>
              <a:t>名，专司服务。</a:t>
            </a:r>
          </a:p>
        </p:txBody>
      </p:sp>
      <p:sp>
        <p:nvSpPr>
          <p:cNvPr id="17" name="圆角矩形 16"/>
          <p:cNvSpPr/>
          <p:nvPr/>
        </p:nvSpPr>
        <p:spPr>
          <a:xfrm>
            <a:off x="3807325" y="6294474"/>
            <a:ext cx="4577351" cy="455304"/>
          </a:xfrm>
          <a:prstGeom prst="roundRect">
            <a:avLst>
              <a:gd name="adj" fmla="val 50000"/>
            </a:avLst>
          </a:prstGeom>
          <a:noFill/>
          <a:ln w="0">
            <a:solidFill>
              <a:schemeClr val="tx1">
                <a:lumMod val="65000"/>
                <a:lumOff val="35000"/>
              </a:schemeClr>
            </a:solidFill>
          </a:ln>
          <a:effectLst>
            <a:outerShdw blurRad="444500" dist="254000" dir="8100000" sx="71000" sy="71000" algn="tr"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200" dirty="0">
                <a:solidFill>
                  <a:schemeClr val="tx1">
                    <a:lumMod val="65000"/>
                    <a:lumOff val="35000"/>
                  </a:schemeClr>
                </a:solidFill>
                <a:sym typeface="+mn-lt"/>
              </a:rPr>
              <a:t>7  </a:t>
            </a:r>
            <a:r>
              <a:rPr lang="zh-CN" altLang="en-US" sz="2200" dirty="0">
                <a:solidFill>
                  <a:schemeClr val="tx1">
                    <a:lumMod val="65000"/>
                    <a:lumOff val="35000"/>
                  </a:schemeClr>
                </a:solidFill>
                <a:sym typeface="+mn-lt"/>
              </a:rPr>
              <a:t>接待礼仪</a:t>
            </a:r>
          </a:p>
        </p:txBody>
      </p:sp>
    </p:spTree>
  </p:cSld>
  <p:clrMapOvr>
    <a:masterClrMapping/>
  </p:clrMapOvr>
  <p:transition spd="slow" advTm="2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additive="base">
                                        <p:cTn id="7" dur="500" fill="hold"/>
                                        <p:tgtEl>
                                          <p:spTgt spid="41"/>
                                        </p:tgtEl>
                                        <p:attrNameLst>
                                          <p:attrName>ppt_x</p:attrName>
                                        </p:attrNameLst>
                                      </p:cBhvr>
                                      <p:tavLst>
                                        <p:tav tm="0">
                                          <p:val>
                                            <p:strVal val="1+#ppt_w/2"/>
                                          </p:val>
                                        </p:tav>
                                        <p:tav tm="100000">
                                          <p:val>
                                            <p:strVal val="#ppt_x"/>
                                          </p:val>
                                        </p:tav>
                                      </p:tavLst>
                                    </p:anim>
                                    <p:anim calcmode="lin" valueType="num">
                                      <p:cBhvr additive="base">
                                        <p:cTn id="8" dur="500" fill="hold"/>
                                        <p:tgtEl>
                                          <p:spTgt spid="4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par>
                          <p:cTn id="13" fill="hold">
                            <p:stCondLst>
                              <p:cond delay="1000"/>
                            </p:stCondLst>
                            <p:childTnLst>
                              <p:par>
                                <p:cTn id="14" presetID="2" presetClass="entr" presetSubtype="4"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ppt_x"/>
                                          </p:val>
                                        </p:tav>
                                        <p:tav tm="100000">
                                          <p:val>
                                            <p:strVal val="#ppt_x"/>
                                          </p:val>
                                        </p:tav>
                                      </p:tavLst>
                                    </p:anim>
                                    <p:anim calcmode="lin" valueType="num">
                                      <p:cBhvr additive="base">
                                        <p:cTn id="17" dur="50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2" presetClass="entr" presetSubtype="1" fill="hold" grpId="0" nodeType="afterEffect">
                                  <p:stCondLst>
                                    <p:cond delay="0"/>
                                  </p:stCondLst>
                                  <p:childTnLst>
                                    <p:set>
                                      <p:cBhvr>
                                        <p:cTn id="20" dur="1" fill="hold">
                                          <p:stCondLst>
                                            <p:cond delay="0"/>
                                          </p:stCondLst>
                                        </p:cTn>
                                        <p:tgtEl>
                                          <p:spTgt spid="56"/>
                                        </p:tgtEl>
                                        <p:attrNameLst>
                                          <p:attrName>style.visibility</p:attrName>
                                        </p:attrNameLst>
                                      </p:cBhvr>
                                      <p:to>
                                        <p:strVal val="visible"/>
                                      </p:to>
                                    </p:set>
                                    <p:animEffect transition="in" filter="wipe(up)">
                                      <p:cBhvr>
                                        <p:cTn id="21"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56"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圆角矩形 40"/>
          <p:cNvSpPr/>
          <p:nvPr/>
        </p:nvSpPr>
        <p:spPr>
          <a:xfrm>
            <a:off x="3660352" y="375661"/>
            <a:ext cx="4871297" cy="402844"/>
          </a:xfrm>
          <a:prstGeom prst="roundRect">
            <a:avLst>
              <a:gd name="adj" fmla="val 50000"/>
            </a:avLst>
          </a:prstGeom>
          <a:gradFill>
            <a:gsLst>
              <a:gs pos="0">
                <a:srgbClr val="067FC9"/>
              </a:gs>
              <a:gs pos="100000">
                <a:srgbClr val="00B2CA"/>
              </a:gs>
            </a:gsLst>
            <a:lin ang="27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0" fontAlgn="base" hangingPunct="0">
              <a:spcBef>
                <a:spcPct val="0"/>
              </a:spcBef>
              <a:spcAft>
                <a:spcPct val="0"/>
              </a:spcAft>
            </a:pPr>
            <a:r>
              <a:rPr lang="en-US" altLang="zh-CN" sz="2000" dirty="0">
                <a:solidFill>
                  <a:schemeClr val="bg1"/>
                </a:solidFill>
                <a:latin typeface="+mj-ea"/>
                <a:cs typeface="Times New Roman" panose="02020603050405020304" pitchFamily="18" charset="0"/>
              </a:rPr>
              <a:t>7.2  </a:t>
            </a:r>
            <a:r>
              <a:rPr lang="zh-CN" altLang="en-US" sz="2000" dirty="0">
                <a:solidFill>
                  <a:schemeClr val="bg1"/>
                </a:solidFill>
                <a:latin typeface="+mj-ea"/>
                <a:cs typeface="Times New Roman" panose="02020603050405020304" pitchFamily="18" charset="0"/>
              </a:rPr>
              <a:t>接待工作程序</a:t>
            </a:r>
          </a:p>
        </p:txBody>
      </p:sp>
      <p:grpSp>
        <p:nvGrpSpPr>
          <p:cNvPr id="2" name="组合 1"/>
          <p:cNvGrpSpPr/>
          <p:nvPr/>
        </p:nvGrpSpPr>
        <p:grpSpPr>
          <a:xfrm>
            <a:off x="1351505" y="1110129"/>
            <a:ext cx="2294220" cy="425620"/>
            <a:chOff x="1351505" y="1110129"/>
            <a:chExt cx="2294220" cy="425620"/>
          </a:xfrm>
        </p:grpSpPr>
        <p:sp>
          <p:nvSpPr>
            <p:cNvPr id="50" name="圆角矩形 49"/>
            <p:cNvSpPr/>
            <p:nvPr/>
          </p:nvSpPr>
          <p:spPr>
            <a:xfrm>
              <a:off x="1351505" y="1110129"/>
              <a:ext cx="2294220" cy="425620"/>
            </a:xfrm>
            <a:prstGeom prst="roundRect">
              <a:avLst>
                <a:gd name="adj" fmla="val 50000"/>
              </a:avLst>
            </a:prstGeom>
            <a:gradFill>
              <a:gsLst>
                <a:gs pos="0">
                  <a:srgbClr val="067FC9"/>
                </a:gs>
                <a:gs pos="100000">
                  <a:srgbClr val="00B2CA"/>
                </a:gs>
              </a:gsLst>
              <a:lin ang="27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cs typeface="+mn-ea"/>
                <a:sym typeface="+mn-lt"/>
              </a:endParaRPr>
            </a:p>
          </p:txBody>
        </p:sp>
        <p:sp>
          <p:nvSpPr>
            <p:cNvPr id="51" name="文本框 50"/>
            <p:cNvSpPr txBox="1"/>
            <p:nvPr/>
          </p:nvSpPr>
          <p:spPr>
            <a:xfrm>
              <a:off x="1529614" y="1115856"/>
              <a:ext cx="1652974" cy="400110"/>
            </a:xfrm>
            <a:prstGeom prst="rect">
              <a:avLst/>
            </a:prstGeom>
            <a:noFill/>
          </p:spPr>
          <p:txBody>
            <a:bodyPr wrap="square" rtlCol="0">
              <a:spAutoFit/>
            </a:bodyPr>
            <a:lstStyle/>
            <a:p>
              <a:pPr latinLnBrk="1"/>
              <a:r>
                <a:rPr lang="zh-CN" altLang="en-US" sz="2000" dirty="0">
                  <a:solidFill>
                    <a:schemeClr val="bg1"/>
                  </a:solidFill>
                  <a:cs typeface="+mn-ea"/>
                  <a:sym typeface="+mn-lt"/>
                </a:rPr>
                <a:t>重点事宜</a:t>
              </a:r>
              <a:endParaRPr lang="zh-CN" altLang="zh-CN" sz="2000" dirty="0">
                <a:solidFill>
                  <a:schemeClr val="bg1"/>
                </a:solidFill>
                <a:cs typeface="+mn-ea"/>
                <a:sym typeface="+mn-lt"/>
              </a:endParaRPr>
            </a:p>
          </p:txBody>
        </p:sp>
      </p:grpSp>
      <p:grpSp>
        <p:nvGrpSpPr>
          <p:cNvPr id="3" name="组合 2"/>
          <p:cNvGrpSpPr/>
          <p:nvPr/>
        </p:nvGrpSpPr>
        <p:grpSpPr>
          <a:xfrm>
            <a:off x="1351505" y="1704986"/>
            <a:ext cx="8968154" cy="429284"/>
            <a:chOff x="1351505" y="1704986"/>
            <a:chExt cx="8968154" cy="429284"/>
          </a:xfrm>
        </p:grpSpPr>
        <p:cxnSp>
          <p:nvCxnSpPr>
            <p:cNvPr id="42" name="直接连接符 41"/>
            <p:cNvCxnSpPr/>
            <p:nvPr/>
          </p:nvCxnSpPr>
          <p:spPr>
            <a:xfrm>
              <a:off x="1779404" y="1919629"/>
              <a:ext cx="483308" cy="0"/>
            </a:xfrm>
            <a:prstGeom prst="line">
              <a:avLst/>
            </a:prstGeom>
            <a:ln>
              <a:solidFill>
                <a:srgbClr val="00A1D8"/>
              </a:solidFill>
              <a:tailEnd type="oval" w="lg" len="lg"/>
            </a:ln>
          </p:spPr>
          <p:style>
            <a:lnRef idx="1">
              <a:schemeClr val="accent1"/>
            </a:lnRef>
            <a:fillRef idx="0">
              <a:schemeClr val="accent1"/>
            </a:fillRef>
            <a:effectRef idx="0">
              <a:schemeClr val="accent1"/>
            </a:effectRef>
            <a:fontRef idx="minor">
              <a:schemeClr val="tx1"/>
            </a:fontRef>
          </p:style>
        </p:cxnSp>
        <p:sp>
          <p:nvSpPr>
            <p:cNvPr id="43" name="矩形 42"/>
            <p:cNvSpPr/>
            <p:nvPr/>
          </p:nvSpPr>
          <p:spPr>
            <a:xfrm>
              <a:off x="2394058" y="1706371"/>
              <a:ext cx="7925601" cy="417358"/>
            </a:xfrm>
            <a:prstGeom prst="rect">
              <a:avLst/>
            </a:prstGeom>
          </p:spPr>
          <p:txBody>
            <a:bodyPr wrap="square">
              <a:spAutoFit/>
            </a:bodyPr>
            <a:lstStyle/>
            <a:p>
              <a:pPr>
                <a:lnSpc>
                  <a:spcPct val="130000"/>
                </a:lnSpc>
              </a:pPr>
              <a:r>
                <a:rPr lang="zh-CN" altLang="zh-CN" sz="1800" dirty="0"/>
                <a:t>安排参观和考察等活动</a:t>
              </a:r>
              <a:endParaRPr lang="zh-CN" altLang="en-US" sz="1800" dirty="0">
                <a:solidFill>
                  <a:schemeClr val="tx1">
                    <a:lumMod val="75000"/>
                    <a:lumOff val="25000"/>
                  </a:schemeClr>
                </a:solidFill>
              </a:endParaRPr>
            </a:p>
          </p:txBody>
        </p:sp>
        <p:sp>
          <p:nvSpPr>
            <p:cNvPr id="48" name="椭圆 47"/>
            <p:cNvSpPr/>
            <p:nvPr/>
          </p:nvSpPr>
          <p:spPr>
            <a:xfrm>
              <a:off x="1351505" y="1704986"/>
              <a:ext cx="429284" cy="429284"/>
            </a:xfrm>
            <a:prstGeom prst="ellipse">
              <a:avLst/>
            </a:prstGeom>
            <a:solidFill>
              <a:srgbClr val="059BCA"/>
            </a:solidFill>
            <a:ln w="5715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zh-CN" sz="1600" dirty="0">
                  <a:latin typeface="微软雅黑" panose="020B0503020204020204" pitchFamily="34" charset="-122"/>
                  <a:ea typeface="微软雅黑" panose="020B0503020204020204" pitchFamily="34" charset="-122"/>
                </a:rPr>
                <a:t>(5)</a:t>
              </a:r>
              <a:endParaRPr lang="zh-CN" altLang="en-US" sz="1600" dirty="0">
                <a:latin typeface="微软雅黑" panose="020B0503020204020204" pitchFamily="34" charset="-122"/>
                <a:ea typeface="微软雅黑" panose="020B0503020204020204" pitchFamily="34" charset="-122"/>
              </a:endParaRPr>
            </a:p>
          </p:txBody>
        </p:sp>
      </p:grpSp>
      <p:sp>
        <p:nvSpPr>
          <p:cNvPr id="56" name="文本框 55"/>
          <p:cNvSpPr txBox="1"/>
          <p:nvPr/>
        </p:nvSpPr>
        <p:spPr>
          <a:xfrm>
            <a:off x="2394059" y="2080644"/>
            <a:ext cx="8408620" cy="587084"/>
          </a:xfrm>
          <a:prstGeom prst="rect">
            <a:avLst/>
          </a:prstGeom>
          <a:noFill/>
        </p:spPr>
        <p:txBody>
          <a:bodyPr wrap="square" rtlCol="0">
            <a:spAutoFit/>
          </a:bodyPr>
          <a:lstStyle/>
          <a:p>
            <a:pPr>
              <a:lnSpc>
                <a:spcPct val="130000"/>
              </a:lnSpc>
            </a:pPr>
            <a:r>
              <a:rPr lang="zh-CN" altLang="zh-CN" sz="1300" dirty="0"/>
              <a:t>提前通知对口业务部门参加参观和考察等活动，接待人员要注意做好相关衔接工作，不能擅自改变日程和中途脱离服务，保证参观和考察活动的顺利进行。</a:t>
            </a:r>
          </a:p>
        </p:txBody>
      </p:sp>
      <p:grpSp>
        <p:nvGrpSpPr>
          <p:cNvPr id="4" name="组合 3"/>
          <p:cNvGrpSpPr/>
          <p:nvPr/>
        </p:nvGrpSpPr>
        <p:grpSpPr>
          <a:xfrm>
            <a:off x="1351505" y="2957047"/>
            <a:ext cx="8968154" cy="429284"/>
            <a:chOff x="1351505" y="2715079"/>
            <a:chExt cx="8968154" cy="429284"/>
          </a:xfrm>
        </p:grpSpPr>
        <p:cxnSp>
          <p:nvCxnSpPr>
            <p:cNvPr id="9" name="直接连接符 8"/>
            <p:cNvCxnSpPr/>
            <p:nvPr/>
          </p:nvCxnSpPr>
          <p:spPr>
            <a:xfrm>
              <a:off x="1779404" y="2929722"/>
              <a:ext cx="483308" cy="0"/>
            </a:xfrm>
            <a:prstGeom prst="line">
              <a:avLst/>
            </a:prstGeom>
            <a:ln>
              <a:solidFill>
                <a:srgbClr val="00A1D8"/>
              </a:solidFill>
              <a:tailEnd type="oval" w="lg" len="lg"/>
            </a:ln>
          </p:spPr>
          <p:style>
            <a:lnRef idx="1">
              <a:schemeClr val="accent1"/>
            </a:lnRef>
            <a:fillRef idx="0">
              <a:schemeClr val="accent1"/>
            </a:fillRef>
            <a:effectRef idx="0">
              <a:schemeClr val="accent1"/>
            </a:effectRef>
            <a:fontRef idx="minor">
              <a:schemeClr val="tx1"/>
            </a:fontRef>
          </p:style>
        </p:cxnSp>
        <p:sp>
          <p:nvSpPr>
            <p:cNvPr id="10" name="矩形 9"/>
            <p:cNvSpPr/>
            <p:nvPr/>
          </p:nvSpPr>
          <p:spPr>
            <a:xfrm>
              <a:off x="2394058" y="2716464"/>
              <a:ext cx="7925601" cy="417358"/>
            </a:xfrm>
            <a:prstGeom prst="rect">
              <a:avLst/>
            </a:prstGeom>
          </p:spPr>
          <p:txBody>
            <a:bodyPr wrap="square">
              <a:spAutoFit/>
            </a:bodyPr>
            <a:lstStyle/>
            <a:p>
              <a:pPr>
                <a:lnSpc>
                  <a:spcPct val="130000"/>
                </a:lnSpc>
              </a:pPr>
              <a:r>
                <a:rPr lang="zh-CN" altLang="zh-CN" sz="1800" dirty="0"/>
                <a:t>安排宴请</a:t>
              </a:r>
              <a:endParaRPr lang="zh-CN" altLang="en-US" sz="1800" dirty="0">
                <a:solidFill>
                  <a:schemeClr val="tx1">
                    <a:lumMod val="75000"/>
                    <a:lumOff val="25000"/>
                  </a:schemeClr>
                </a:solidFill>
              </a:endParaRPr>
            </a:p>
          </p:txBody>
        </p:sp>
        <p:sp>
          <p:nvSpPr>
            <p:cNvPr id="11" name="椭圆 10"/>
            <p:cNvSpPr/>
            <p:nvPr/>
          </p:nvSpPr>
          <p:spPr>
            <a:xfrm>
              <a:off x="1351505" y="2715079"/>
              <a:ext cx="429284" cy="429284"/>
            </a:xfrm>
            <a:prstGeom prst="ellipse">
              <a:avLst/>
            </a:prstGeom>
            <a:solidFill>
              <a:srgbClr val="059BCA"/>
            </a:solidFill>
            <a:ln w="5715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zh-CN" sz="1600" dirty="0">
                  <a:latin typeface="微软雅黑" panose="020B0503020204020204" pitchFamily="34" charset="-122"/>
                  <a:ea typeface="微软雅黑" panose="020B0503020204020204" pitchFamily="34" charset="-122"/>
                </a:rPr>
                <a:t>(6)</a:t>
              </a:r>
              <a:endParaRPr lang="zh-CN" altLang="en-US" sz="1600" dirty="0">
                <a:latin typeface="微软雅黑" panose="020B0503020204020204" pitchFamily="34" charset="-122"/>
                <a:ea typeface="微软雅黑" panose="020B0503020204020204" pitchFamily="34" charset="-122"/>
              </a:endParaRPr>
            </a:p>
          </p:txBody>
        </p:sp>
      </p:grpSp>
      <p:sp>
        <p:nvSpPr>
          <p:cNvPr id="12" name="文本框 11"/>
          <p:cNvSpPr txBox="1"/>
          <p:nvPr/>
        </p:nvSpPr>
        <p:spPr>
          <a:xfrm>
            <a:off x="2394059" y="3332705"/>
            <a:ext cx="8270397" cy="1367297"/>
          </a:xfrm>
          <a:prstGeom prst="rect">
            <a:avLst/>
          </a:prstGeom>
          <a:noFill/>
        </p:spPr>
        <p:txBody>
          <a:bodyPr wrap="square" rtlCol="0">
            <a:spAutoFit/>
          </a:bodyPr>
          <a:lstStyle>
            <a:defPPr>
              <a:defRPr lang="en-US"/>
            </a:defPPr>
            <a:lvl1pPr marL="228600" indent="-228600">
              <a:lnSpc>
                <a:spcPct val="130000"/>
              </a:lnSpc>
              <a:buFont typeface="+mj-ea"/>
              <a:buAutoNum type="circleNumDbPlain"/>
              <a:defRPr sz="1200"/>
            </a:lvl1pPr>
          </a:lstStyle>
          <a:p>
            <a:r>
              <a:rPr lang="zh-CN" altLang="zh-CN" sz="1300" dirty="0"/>
              <a:t>宴请应优先选择当地有特色的土菜馆，包厢尽量提前预订，必要时准备备选方案供领导选择。要事先了解清楚来宾的习俗、兴趣和口味，尽可能满足来宾的要求。</a:t>
            </a:r>
            <a:endParaRPr lang="en-US" altLang="zh-CN" sz="1300" dirty="0"/>
          </a:p>
          <a:p>
            <a:r>
              <a:rPr lang="zh-CN" altLang="zh-CN" sz="1300" dirty="0"/>
              <a:t>宴请前，服务人员要提前准备席卡、招待用酒（备红酒和两种以上白酒供领导选择）以及烟等，提前点菜。</a:t>
            </a:r>
            <a:endParaRPr lang="en-US" altLang="zh-CN" sz="1300" dirty="0"/>
          </a:p>
          <a:p>
            <a:r>
              <a:rPr lang="zh-CN" altLang="zh-CN" sz="1300" dirty="0"/>
              <a:t>领导到达酒店后，要提前准备好水果和茶水。</a:t>
            </a:r>
            <a:endParaRPr lang="en-US" altLang="zh-CN" sz="1300" dirty="0"/>
          </a:p>
          <a:p>
            <a:r>
              <a:rPr lang="zh-CN" altLang="zh-CN" sz="1300" dirty="0"/>
              <a:t>入座前，让服务员提前备好矿泉水、苏打水和饮料等。</a:t>
            </a:r>
          </a:p>
        </p:txBody>
      </p:sp>
      <p:sp>
        <p:nvSpPr>
          <p:cNvPr id="13" name="圆角矩形 12"/>
          <p:cNvSpPr/>
          <p:nvPr/>
        </p:nvSpPr>
        <p:spPr>
          <a:xfrm>
            <a:off x="3807325" y="6294474"/>
            <a:ext cx="4577351" cy="455304"/>
          </a:xfrm>
          <a:prstGeom prst="roundRect">
            <a:avLst>
              <a:gd name="adj" fmla="val 50000"/>
            </a:avLst>
          </a:prstGeom>
          <a:noFill/>
          <a:ln w="0">
            <a:solidFill>
              <a:schemeClr val="tx1">
                <a:lumMod val="65000"/>
                <a:lumOff val="35000"/>
              </a:schemeClr>
            </a:solidFill>
          </a:ln>
          <a:effectLst>
            <a:outerShdw blurRad="444500" dist="254000" dir="8100000" sx="71000" sy="71000" algn="tr"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200" dirty="0">
                <a:solidFill>
                  <a:schemeClr val="tx1">
                    <a:lumMod val="65000"/>
                    <a:lumOff val="35000"/>
                  </a:schemeClr>
                </a:solidFill>
                <a:sym typeface="+mn-lt"/>
              </a:rPr>
              <a:t>7  </a:t>
            </a:r>
            <a:r>
              <a:rPr lang="zh-CN" altLang="en-US" sz="2200" dirty="0">
                <a:solidFill>
                  <a:schemeClr val="tx1">
                    <a:lumMod val="65000"/>
                    <a:lumOff val="35000"/>
                  </a:schemeClr>
                </a:solidFill>
                <a:sym typeface="+mn-lt"/>
              </a:rPr>
              <a:t>接待礼仪</a:t>
            </a:r>
          </a:p>
        </p:txBody>
      </p:sp>
    </p:spTree>
  </p:cSld>
  <p:clrMapOvr>
    <a:masterClrMapping/>
  </p:clrMapOvr>
  <p:transition spd="slow" advTm="2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additive="base">
                                        <p:cTn id="7" dur="500" fill="hold"/>
                                        <p:tgtEl>
                                          <p:spTgt spid="41"/>
                                        </p:tgtEl>
                                        <p:attrNameLst>
                                          <p:attrName>ppt_x</p:attrName>
                                        </p:attrNameLst>
                                      </p:cBhvr>
                                      <p:tavLst>
                                        <p:tav tm="0">
                                          <p:val>
                                            <p:strVal val="1+#ppt_w/2"/>
                                          </p:val>
                                        </p:tav>
                                        <p:tav tm="100000">
                                          <p:val>
                                            <p:strVal val="#ppt_x"/>
                                          </p:val>
                                        </p:tav>
                                      </p:tavLst>
                                    </p:anim>
                                    <p:anim calcmode="lin" valueType="num">
                                      <p:cBhvr additive="base">
                                        <p:cTn id="8" dur="500" fill="hold"/>
                                        <p:tgtEl>
                                          <p:spTgt spid="4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par>
                          <p:cTn id="13" fill="hold">
                            <p:stCondLst>
                              <p:cond delay="1000"/>
                            </p:stCondLst>
                            <p:childTnLst>
                              <p:par>
                                <p:cTn id="14" presetID="2" presetClass="entr" presetSubtype="8"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par>
                                <p:cTn id="18" presetID="2" presetClass="entr" presetSubtype="8" fill="hold" nodeType="with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additive="base">
                                        <p:cTn id="20" dur="500" fill="hold"/>
                                        <p:tgtEl>
                                          <p:spTgt spid="4"/>
                                        </p:tgtEl>
                                        <p:attrNameLst>
                                          <p:attrName>ppt_x</p:attrName>
                                        </p:attrNameLst>
                                      </p:cBhvr>
                                      <p:tavLst>
                                        <p:tav tm="0">
                                          <p:val>
                                            <p:strVal val="0-#ppt_w/2"/>
                                          </p:val>
                                        </p:tav>
                                        <p:tav tm="100000">
                                          <p:val>
                                            <p:strVal val="#ppt_x"/>
                                          </p:val>
                                        </p:tav>
                                      </p:tavLst>
                                    </p:anim>
                                    <p:anim calcmode="lin" valueType="num">
                                      <p:cBhvr additive="base">
                                        <p:cTn id="21" dur="500" fill="hold"/>
                                        <p:tgtEl>
                                          <p:spTgt spid="4"/>
                                        </p:tgtEl>
                                        <p:attrNameLst>
                                          <p:attrName>ppt_y</p:attrName>
                                        </p:attrNameLst>
                                      </p:cBhvr>
                                      <p:tavLst>
                                        <p:tav tm="0">
                                          <p:val>
                                            <p:strVal val="#ppt_y"/>
                                          </p:val>
                                        </p:tav>
                                        <p:tav tm="100000">
                                          <p:val>
                                            <p:strVal val="#ppt_y"/>
                                          </p:val>
                                        </p:tav>
                                      </p:tavLst>
                                    </p:anim>
                                  </p:childTnLst>
                                </p:cTn>
                              </p:par>
                            </p:childTnLst>
                          </p:cTn>
                        </p:par>
                        <p:par>
                          <p:cTn id="22" fill="hold">
                            <p:stCondLst>
                              <p:cond delay="1500"/>
                            </p:stCondLst>
                            <p:childTnLst>
                              <p:par>
                                <p:cTn id="23" presetID="22" presetClass="entr" presetSubtype="1" fill="hold" grpId="0" nodeType="afterEffect">
                                  <p:stCondLst>
                                    <p:cond delay="0"/>
                                  </p:stCondLst>
                                  <p:childTnLst>
                                    <p:set>
                                      <p:cBhvr>
                                        <p:cTn id="24" dur="1" fill="hold">
                                          <p:stCondLst>
                                            <p:cond delay="0"/>
                                          </p:stCondLst>
                                        </p:cTn>
                                        <p:tgtEl>
                                          <p:spTgt spid="56"/>
                                        </p:tgtEl>
                                        <p:attrNameLst>
                                          <p:attrName>style.visibility</p:attrName>
                                        </p:attrNameLst>
                                      </p:cBhvr>
                                      <p:to>
                                        <p:strVal val="visible"/>
                                      </p:to>
                                    </p:set>
                                    <p:animEffect transition="in" filter="wipe(up)">
                                      <p:cBhvr>
                                        <p:cTn id="25" dur="500"/>
                                        <p:tgtEl>
                                          <p:spTgt spid="56"/>
                                        </p:tgtEl>
                                      </p:cBhvr>
                                    </p:animEffect>
                                  </p:childTnLst>
                                </p:cTn>
                              </p:par>
                              <p:par>
                                <p:cTn id="26" presetID="22" presetClass="entr" presetSubtype="1" fill="hold" grpId="0"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up)">
                                      <p:cBhvr>
                                        <p:cTn id="2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56" grpId="0"/>
      <p:bldP spid="12"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圆角矩形 11"/>
          <p:cNvSpPr/>
          <p:nvPr/>
        </p:nvSpPr>
        <p:spPr>
          <a:xfrm>
            <a:off x="3807325" y="6294474"/>
            <a:ext cx="4577351" cy="455304"/>
          </a:xfrm>
          <a:prstGeom prst="roundRect">
            <a:avLst>
              <a:gd name="adj" fmla="val 50000"/>
            </a:avLst>
          </a:prstGeom>
          <a:noFill/>
          <a:ln w="0">
            <a:solidFill>
              <a:schemeClr val="tx1">
                <a:lumMod val="65000"/>
                <a:lumOff val="35000"/>
              </a:schemeClr>
            </a:solidFill>
          </a:ln>
          <a:effectLst>
            <a:outerShdw blurRad="444500" dist="254000" dir="8100000" sx="71000" sy="71000" algn="tr"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200" dirty="0">
                <a:solidFill>
                  <a:schemeClr val="tx1">
                    <a:lumMod val="65000"/>
                    <a:lumOff val="35000"/>
                  </a:schemeClr>
                </a:solidFill>
                <a:sym typeface="+mn-lt"/>
              </a:rPr>
              <a:t>7  </a:t>
            </a:r>
            <a:r>
              <a:rPr lang="zh-CN" altLang="en-US" sz="2200" dirty="0">
                <a:solidFill>
                  <a:schemeClr val="tx1">
                    <a:lumMod val="65000"/>
                    <a:lumOff val="35000"/>
                  </a:schemeClr>
                </a:solidFill>
                <a:sym typeface="+mn-lt"/>
              </a:rPr>
              <a:t>接待礼仪</a:t>
            </a:r>
          </a:p>
        </p:txBody>
      </p:sp>
      <p:sp>
        <p:nvSpPr>
          <p:cNvPr id="41" name="圆角矩形 40"/>
          <p:cNvSpPr/>
          <p:nvPr/>
        </p:nvSpPr>
        <p:spPr>
          <a:xfrm>
            <a:off x="3660352" y="375661"/>
            <a:ext cx="4871297" cy="402844"/>
          </a:xfrm>
          <a:prstGeom prst="roundRect">
            <a:avLst>
              <a:gd name="adj" fmla="val 50000"/>
            </a:avLst>
          </a:prstGeom>
          <a:gradFill>
            <a:gsLst>
              <a:gs pos="0">
                <a:srgbClr val="067FC9"/>
              </a:gs>
              <a:gs pos="100000">
                <a:srgbClr val="00B2CA"/>
              </a:gs>
            </a:gsLst>
            <a:lin ang="27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0" fontAlgn="base" hangingPunct="0">
              <a:spcBef>
                <a:spcPct val="0"/>
              </a:spcBef>
              <a:spcAft>
                <a:spcPct val="0"/>
              </a:spcAft>
            </a:pPr>
            <a:r>
              <a:rPr lang="en-US" altLang="zh-CN" sz="2000" dirty="0">
                <a:solidFill>
                  <a:schemeClr val="bg1"/>
                </a:solidFill>
                <a:latin typeface="+mj-ea"/>
                <a:cs typeface="Times New Roman" panose="02020603050405020304" pitchFamily="18" charset="0"/>
              </a:rPr>
              <a:t>7.2  </a:t>
            </a:r>
            <a:r>
              <a:rPr lang="zh-CN" altLang="en-US" sz="2000" dirty="0">
                <a:solidFill>
                  <a:schemeClr val="bg1"/>
                </a:solidFill>
                <a:latin typeface="+mj-ea"/>
                <a:cs typeface="Times New Roman" panose="02020603050405020304" pitchFamily="18" charset="0"/>
              </a:rPr>
              <a:t>接待工作程序</a:t>
            </a:r>
          </a:p>
        </p:txBody>
      </p:sp>
      <p:graphicFrame>
        <p:nvGraphicFramePr>
          <p:cNvPr id="4" name="表格 3"/>
          <p:cNvGraphicFramePr>
            <a:graphicFrameLocks noGrp="1"/>
          </p:cNvGraphicFramePr>
          <p:nvPr/>
        </p:nvGraphicFramePr>
        <p:xfrm>
          <a:off x="3776604" y="1108965"/>
          <a:ext cx="6303062" cy="4993797"/>
        </p:xfrm>
        <a:graphic>
          <a:graphicData uri="http://schemas.openxmlformats.org/drawingml/2006/table">
            <a:tbl>
              <a:tblPr firstRow="1" bandRow="1">
                <a:tableStyleId>{21E4AEA4-8DFA-4A89-87EB-49C32662AFE0}</a:tableStyleId>
              </a:tblPr>
              <a:tblGrid>
                <a:gridCol w="985868">
                  <a:extLst>
                    <a:ext uri="{9D8B030D-6E8A-4147-A177-3AD203B41FA5}">
                      <a16:colId xmlns:a16="http://schemas.microsoft.com/office/drawing/2014/main" val="20000"/>
                    </a:ext>
                  </a:extLst>
                </a:gridCol>
                <a:gridCol w="5317194">
                  <a:extLst>
                    <a:ext uri="{9D8B030D-6E8A-4147-A177-3AD203B41FA5}">
                      <a16:colId xmlns:a16="http://schemas.microsoft.com/office/drawing/2014/main" val="20001"/>
                    </a:ext>
                  </a:extLst>
                </a:gridCol>
              </a:tblGrid>
              <a:tr h="354207">
                <a:tc>
                  <a:txBody>
                    <a:bodyPr/>
                    <a:lstStyle/>
                    <a:p>
                      <a:pPr algn="ctr"/>
                      <a:r>
                        <a:rPr lang="zh-CN" altLang="zh-CN" sz="2000" b="0" kern="1200" dirty="0">
                          <a:solidFill>
                            <a:schemeClr val="lt1"/>
                          </a:solidFill>
                          <a:effectLst/>
                          <a:latin typeface="+mj-lt"/>
                          <a:ea typeface="+mn-ea"/>
                          <a:cs typeface="+mn-cs"/>
                        </a:rPr>
                        <a:t>序号</a:t>
                      </a:r>
                      <a:endParaRPr lang="zh-CN" altLang="en-US" sz="1400" b="0" dirty="0">
                        <a:latin typeface="+mj-lt"/>
                      </a:endParaRPr>
                    </a:p>
                  </a:txBody>
                  <a:tcPr marL="59709" marR="59709" marT="29855" marB="29855">
                    <a:solidFill>
                      <a:srgbClr val="05A3CA"/>
                    </a:solidFill>
                  </a:tcPr>
                </a:tc>
                <a:tc>
                  <a:txBody>
                    <a:bodyPr/>
                    <a:lstStyle/>
                    <a:p>
                      <a:r>
                        <a:rPr lang="zh-CN" altLang="zh-CN" sz="2000" b="0" kern="1200" dirty="0">
                          <a:solidFill>
                            <a:schemeClr val="lt1"/>
                          </a:solidFill>
                          <a:effectLst/>
                          <a:latin typeface="+mj-lt"/>
                          <a:ea typeface="+mn-ea"/>
                          <a:cs typeface="+mn-cs"/>
                        </a:rPr>
                        <a:t>物</a:t>
                      </a:r>
                      <a:r>
                        <a:rPr lang="en-US" altLang="zh-CN" sz="2000" b="0" kern="1200" dirty="0">
                          <a:solidFill>
                            <a:schemeClr val="lt1"/>
                          </a:solidFill>
                          <a:effectLst/>
                          <a:latin typeface="+mj-lt"/>
                          <a:ea typeface="+mn-ea"/>
                          <a:cs typeface="+mn-cs"/>
                        </a:rPr>
                        <a:t>    </a:t>
                      </a:r>
                      <a:r>
                        <a:rPr lang="zh-CN" altLang="zh-CN" sz="2000" b="0" kern="1200" dirty="0">
                          <a:solidFill>
                            <a:schemeClr val="lt1"/>
                          </a:solidFill>
                          <a:effectLst/>
                          <a:latin typeface="+mj-lt"/>
                          <a:ea typeface="+mn-ea"/>
                          <a:cs typeface="+mn-cs"/>
                        </a:rPr>
                        <a:t>品</a:t>
                      </a:r>
                      <a:endParaRPr lang="zh-CN" altLang="en-US" sz="1400" b="0" dirty="0">
                        <a:latin typeface="+mj-lt"/>
                      </a:endParaRPr>
                    </a:p>
                  </a:txBody>
                  <a:tcPr marL="59709" marR="59709" marT="29855" marB="29855">
                    <a:solidFill>
                      <a:srgbClr val="05A3CA"/>
                    </a:solidFill>
                  </a:tcPr>
                </a:tc>
                <a:extLst>
                  <a:ext uri="{0D108BD9-81ED-4DB2-BD59-A6C34878D82A}">
                    <a16:rowId xmlns:a16="http://schemas.microsoft.com/office/drawing/2014/main" val="10000"/>
                  </a:ext>
                </a:extLst>
              </a:tr>
              <a:tr h="272311">
                <a:tc>
                  <a:txBody>
                    <a:bodyPr/>
                    <a:lstStyle/>
                    <a:p>
                      <a:pPr algn="ctr">
                        <a:spcAft>
                          <a:spcPts val="0"/>
                        </a:spcAft>
                      </a:pPr>
                      <a:r>
                        <a:rPr lang="en-US" sz="1200" kern="100" dirty="0">
                          <a:effectLst/>
                          <a:latin typeface="+mj-lt"/>
                          <a:ea typeface="宋体" panose="02010600030101010101" pitchFamily="2" charset="-122"/>
                          <a:cs typeface="Times New Roman" panose="02020603050405020304" pitchFamily="18" charset="0"/>
                        </a:rPr>
                        <a:t>1</a:t>
                      </a:r>
                      <a:endParaRPr lang="zh-CN" sz="1050" kern="100" dirty="0">
                        <a:effectLst/>
                        <a:latin typeface="+mj-lt"/>
                        <a:ea typeface="宋体" panose="02010600030101010101" pitchFamily="2" charset="-122"/>
                        <a:cs typeface="Times New Roman" panose="02020603050405020304" pitchFamily="18" charset="0"/>
                      </a:endParaRPr>
                    </a:p>
                  </a:txBody>
                  <a:tcPr marL="68580" marR="68580" marT="0" marB="0" anchor="ctr"/>
                </a:tc>
                <a:tc>
                  <a:txBody>
                    <a:bodyPr/>
                    <a:lstStyle/>
                    <a:p>
                      <a:pPr algn="just">
                        <a:spcAft>
                          <a:spcPts val="0"/>
                        </a:spcAft>
                      </a:pPr>
                      <a:r>
                        <a:rPr lang="zh-CN" sz="1200" kern="100">
                          <a:effectLst/>
                          <a:latin typeface="+mj-lt"/>
                          <a:ea typeface="宋体" panose="02010600030101010101" pitchFamily="2" charset="-122"/>
                          <a:cs typeface="Times New Roman" panose="02020603050405020304" pitchFamily="18" charset="0"/>
                        </a:rPr>
                        <a:t>机票</a:t>
                      </a:r>
                      <a:r>
                        <a:rPr lang="en-US" sz="1200" kern="100">
                          <a:effectLst/>
                          <a:latin typeface="+mj-lt"/>
                          <a:ea typeface="宋体" panose="02010600030101010101" pitchFamily="2" charset="-122"/>
                          <a:cs typeface="Times New Roman" panose="02020603050405020304" pitchFamily="18" charset="0"/>
                        </a:rPr>
                        <a:t>/</a:t>
                      </a:r>
                      <a:r>
                        <a:rPr lang="zh-CN" sz="1200" kern="100">
                          <a:effectLst/>
                          <a:latin typeface="+mj-lt"/>
                          <a:ea typeface="宋体" panose="02010600030101010101" pitchFamily="2" charset="-122"/>
                          <a:cs typeface="Times New Roman" panose="02020603050405020304" pitchFamily="18" charset="0"/>
                        </a:rPr>
                        <a:t>火车票</a:t>
                      </a:r>
                      <a:endParaRPr lang="zh-CN" sz="1050" kern="100">
                        <a:effectLst/>
                        <a:latin typeface="+mj-lt"/>
                        <a:ea typeface="宋体"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10001"/>
                  </a:ext>
                </a:extLst>
              </a:tr>
              <a:tr h="272311">
                <a:tc>
                  <a:txBody>
                    <a:bodyPr/>
                    <a:lstStyle/>
                    <a:p>
                      <a:pPr algn="ctr">
                        <a:spcAft>
                          <a:spcPts val="0"/>
                        </a:spcAft>
                      </a:pPr>
                      <a:r>
                        <a:rPr lang="en-US" sz="1200" kern="100">
                          <a:effectLst/>
                          <a:latin typeface="+mj-lt"/>
                          <a:ea typeface="宋体" panose="02010600030101010101" pitchFamily="2" charset="-122"/>
                          <a:cs typeface="Times New Roman" panose="02020603050405020304" pitchFamily="18" charset="0"/>
                        </a:rPr>
                        <a:t>2</a:t>
                      </a:r>
                      <a:endParaRPr lang="zh-CN" sz="1050" kern="100">
                        <a:effectLst/>
                        <a:latin typeface="+mj-lt"/>
                        <a:ea typeface="宋体" panose="02010600030101010101" pitchFamily="2" charset="-122"/>
                        <a:cs typeface="Times New Roman" panose="02020603050405020304" pitchFamily="18" charset="0"/>
                      </a:endParaRPr>
                    </a:p>
                  </a:txBody>
                  <a:tcPr marL="68580" marR="68580" marT="0" marB="0" anchor="ctr"/>
                </a:tc>
                <a:tc>
                  <a:txBody>
                    <a:bodyPr/>
                    <a:lstStyle/>
                    <a:p>
                      <a:pPr algn="just">
                        <a:spcAft>
                          <a:spcPts val="0"/>
                        </a:spcAft>
                      </a:pPr>
                      <a:r>
                        <a:rPr lang="zh-CN" sz="1200" kern="100">
                          <a:effectLst/>
                          <a:latin typeface="+mj-lt"/>
                          <a:ea typeface="宋体" panose="02010600030101010101" pitchFamily="2" charset="-122"/>
                          <a:cs typeface="Times New Roman" panose="02020603050405020304" pitchFamily="18" charset="0"/>
                        </a:rPr>
                        <a:t>身份证、驾驶证</a:t>
                      </a:r>
                      <a:endParaRPr lang="zh-CN" sz="1050" kern="100">
                        <a:effectLst/>
                        <a:latin typeface="+mj-lt"/>
                        <a:ea typeface="宋体"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10002"/>
                  </a:ext>
                </a:extLst>
              </a:tr>
              <a:tr h="272311">
                <a:tc>
                  <a:txBody>
                    <a:bodyPr/>
                    <a:lstStyle/>
                    <a:p>
                      <a:pPr algn="ctr">
                        <a:spcAft>
                          <a:spcPts val="0"/>
                        </a:spcAft>
                      </a:pPr>
                      <a:r>
                        <a:rPr lang="en-US" sz="1200" kern="100">
                          <a:effectLst/>
                          <a:latin typeface="+mj-lt"/>
                          <a:ea typeface="宋体" panose="02010600030101010101" pitchFamily="2" charset="-122"/>
                          <a:cs typeface="Times New Roman" panose="02020603050405020304" pitchFamily="18" charset="0"/>
                        </a:rPr>
                        <a:t>3</a:t>
                      </a:r>
                      <a:endParaRPr lang="zh-CN" sz="1050" kern="100">
                        <a:effectLst/>
                        <a:latin typeface="+mj-lt"/>
                        <a:ea typeface="宋体" panose="02010600030101010101" pitchFamily="2" charset="-122"/>
                        <a:cs typeface="Times New Roman" panose="02020603050405020304" pitchFamily="18" charset="0"/>
                      </a:endParaRPr>
                    </a:p>
                  </a:txBody>
                  <a:tcPr marL="68580" marR="68580" marT="0" marB="0" anchor="ctr"/>
                </a:tc>
                <a:tc>
                  <a:txBody>
                    <a:bodyPr/>
                    <a:lstStyle/>
                    <a:p>
                      <a:pPr algn="just">
                        <a:spcAft>
                          <a:spcPts val="0"/>
                        </a:spcAft>
                      </a:pPr>
                      <a:r>
                        <a:rPr lang="zh-CN" sz="1200" kern="100">
                          <a:effectLst/>
                          <a:latin typeface="+mj-lt"/>
                          <a:ea typeface="宋体" panose="02010600030101010101" pitchFamily="2" charset="-122"/>
                          <a:cs typeface="Times New Roman" panose="02020603050405020304" pitchFamily="18" charset="0"/>
                        </a:rPr>
                        <a:t>现金</a:t>
                      </a:r>
                      <a:r>
                        <a:rPr lang="en-US" sz="1200" kern="100">
                          <a:effectLst/>
                          <a:latin typeface="+mj-lt"/>
                          <a:ea typeface="宋体" panose="02010600030101010101" pitchFamily="2" charset="-122"/>
                          <a:cs typeface="Times New Roman" panose="02020603050405020304" pitchFamily="18" charset="0"/>
                        </a:rPr>
                        <a:t>+</a:t>
                      </a:r>
                      <a:r>
                        <a:rPr lang="zh-CN" sz="1200" kern="100">
                          <a:effectLst/>
                          <a:latin typeface="+mj-lt"/>
                          <a:ea typeface="宋体" panose="02010600030101010101" pitchFamily="2" charset="-122"/>
                          <a:cs typeface="Times New Roman" panose="02020603050405020304" pitchFamily="18" charset="0"/>
                        </a:rPr>
                        <a:t>银行卡</a:t>
                      </a:r>
                      <a:endParaRPr lang="zh-CN" sz="1050" kern="100">
                        <a:effectLst/>
                        <a:latin typeface="+mj-lt"/>
                        <a:ea typeface="宋体"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10003"/>
                  </a:ext>
                </a:extLst>
              </a:tr>
              <a:tr h="272311">
                <a:tc>
                  <a:txBody>
                    <a:bodyPr/>
                    <a:lstStyle/>
                    <a:p>
                      <a:pPr algn="ctr">
                        <a:spcAft>
                          <a:spcPts val="0"/>
                        </a:spcAft>
                      </a:pPr>
                      <a:r>
                        <a:rPr lang="en-US" sz="1200" kern="100">
                          <a:effectLst/>
                          <a:latin typeface="+mj-lt"/>
                          <a:ea typeface="宋体" panose="02010600030101010101" pitchFamily="2" charset="-122"/>
                          <a:cs typeface="Times New Roman" panose="02020603050405020304" pitchFamily="18" charset="0"/>
                        </a:rPr>
                        <a:t>4</a:t>
                      </a:r>
                      <a:endParaRPr lang="zh-CN" sz="1050" kern="100">
                        <a:effectLst/>
                        <a:latin typeface="+mj-lt"/>
                        <a:ea typeface="宋体" panose="02010600030101010101" pitchFamily="2" charset="-122"/>
                        <a:cs typeface="Times New Roman" panose="02020603050405020304" pitchFamily="18" charset="0"/>
                      </a:endParaRPr>
                    </a:p>
                  </a:txBody>
                  <a:tcPr marL="68580" marR="68580" marT="0" marB="0" anchor="ctr"/>
                </a:tc>
                <a:tc>
                  <a:txBody>
                    <a:bodyPr/>
                    <a:lstStyle/>
                    <a:p>
                      <a:pPr algn="just">
                        <a:spcAft>
                          <a:spcPts val="0"/>
                        </a:spcAft>
                      </a:pPr>
                      <a:r>
                        <a:rPr lang="zh-CN" sz="1200" kern="100">
                          <a:effectLst/>
                          <a:latin typeface="+mj-lt"/>
                          <a:ea typeface="宋体" panose="02010600030101010101" pitchFamily="2" charset="-122"/>
                          <a:cs typeface="Times New Roman" panose="02020603050405020304" pitchFamily="18" charset="0"/>
                        </a:rPr>
                        <a:t>手机</a:t>
                      </a:r>
                      <a:r>
                        <a:rPr lang="en-US" sz="1200" kern="100">
                          <a:effectLst/>
                          <a:latin typeface="+mj-lt"/>
                          <a:ea typeface="宋体" panose="02010600030101010101" pitchFamily="2" charset="-122"/>
                          <a:cs typeface="Times New Roman" panose="02020603050405020304" pitchFamily="18" charset="0"/>
                        </a:rPr>
                        <a:t>+</a:t>
                      </a:r>
                      <a:r>
                        <a:rPr lang="zh-CN" sz="1200" kern="100">
                          <a:effectLst/>
                          <a:latin typeface="+mj-lt"/>
                          <a:ea typeface="宋体" panose="02010600030101010101" pitchFamily="2" charset="-122"/>
                          <a:cs typeface="Times New Roman" panose="02020603050405020304" pitchFamily="18" charset="0"/>
                        </a:rPr>
                        <a:t>电池</a:t>
                      </a:r>
                      <a:r>
                        <a:rPr lang="en-US" sz="1200" kern="100">
                          <a:effectLst/>
                          <a:latin typeface="+mj-lt"/>
                          <a:ea typeface="宋体" panose="02010600030101010101" pitchFamily="2" charset="-122"/>
                          <a:cs typeface="Times New Roman" panose="02020603050405020304" pitchFamily="18" charset="0"/>
                        </a:rPr>
                        <a:t>+</a:t>
                      </a:r>
                      <a:r>
                        <a:rPr lang="zh-CN" sz="1200" kern="100">
                          <a:effectLst/>
                          <a:latin typeface="+mj-lt"/>
                          <a:ea typeface="宋体" panose="02010600030101010101" pitchFamily="2" charset="-122"/>
                          <a:cs typeface="Times New Roman" panose="02020603050405020304" pitchFamily="18" charset="0"/>
                        </a:rPr>
                        <a:t>充电器</a:t>
                      </a:r>
                      <a:endParaRPr lang="zh-CN" sz="1050" kern="100">
                        <a:effectLst/>
                        <a:latin typeface="+mj-lt"/>
                        <a:ea typeface="宋体"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10004"/>
                  </a:ext>
                </a:extLst>
              </a:tr>
              <a:tr h="272311">
                <a:tc>
                  <a:txBody>
                    <a:bodyPr/>
                    <a:lstStyle/>
                    <a:p>
                      <a:pPr algn="ctr">
                        <a:spcAft>
                          <a:spcPts val="0"/>
                        </a:spcAft>
                      </a:pPr>
                      <a:r>
                        <a:rPr lang="en-US" sz="1200" kern="100">
                          <a:effectLst/>
                          <a:latin typeface="+mj-lt"/>
                          <a:ea typeface="宋体" panose="02010600030101010101" pitchFamily="2" charset="-122"/>
                          <a:cs typeface="Times New Roman" panose="02020603050405020304" pitchFamily="18" charset="0"/>
                        </a:rPr>
                        <a:t>5</a:t>
                      </a:r>
                      <a:endParaRPr lang="zh-CN" sz="1050" kern="100">
                        <a:effectLst/>
                        <a:latin typeface="+mj-lt"/>
                        <a:ea typeface="宋体" panose="02010600030101010101" pitchFamily="2" charset="-122"/>
                        <a:cs typeface="Times New Roman" panose="02020603050405020304" pitchFamily="18" charset="0"/>
                      </a:endParaRPr>
                    </a:p>
                  </a:txBody>
                  <a:tcPr marL="68580" marR="68580" marT="0" marB="0" anchor="ctr"/>
                </a:tc>
                <a:tc>
                  <a:txBody>
                    <a:bodyPr/>
                    <a:lstStyle/>
                    <a:p>
                      <a:pPr algn="just">
                        <a:spcAft>
                          <a:spcPts val="0"/>
                        </a:spcAft>
                      </a:pPr>
                      <a:r>
                        <a:rPr lang="zh-CN" sz="1200" kern="100">
                          <a:effectLst/>
                          <a:latin typeface="+mj-lt"/>
                          <a:ea typeface="宋体" panose="02010600030101010101" pitchFamily="2" charset="-122"/>
                          <a:cs typeface="Times New Roman" panose="02020603050405020304" pitchFamily="18" charset="0"/>
                        </a:rPr>
                        <a:t>相关文件资料（</a:t>
                      </a:r>
                      <a:r>
                        <a:rPr lang="en-US" sz="1200" kern="100">
                          <a:effectLst/>
                          <a:latin typeface="+mj-lt"/>
                          <a:ea typeface="宋体" panose="02010600030101010101" pitchFamily="2" charset="-122"/>
                          <a:cs typeface="Times New Roman" panose="02020603050405020304" pitchFamily="18" charset="0"/>
                        </a:rPr>
                        <a:t>**</a:t>
                      </a:r>
                      <a:r>
                        <a:rPr lang="zh-CN" sz="1200" kern="100">
                          <a:effectLst/>
                          <a:latin typeface="+mj-lt"/>
                          <a:ea typeface="宋体" panose="02010600030101010101" pitchFamily="2" charset="-122"/>
                          <a:cs typeface="Times New Roman" panose="02020603050405020304" pitchFamily="18" charset="0"/>
                        </a:rPr>
                        <a:t>份）</a:t>
                      </a:r>
                      <a:endParaRPr lang="zh-CN" sz="1050" kern="100">
                        <a:effectLst/>
                        <a:latin typeface="+mj-lt"/>
                        <a:ea typeface="宋体"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10005"/>
                  </a:ext>
                </a:extLst>
              </a:tr>
              <a:tr h="272311">
                <a:tc>
                  <a:txBody>
                    <a:bodyPr/>
                    <a:lstStyle/>
                    <a:p>
                      <a:pPr algn="ctr">
                        <a:spcAft>
                          <a:spcPts val="0"/>
                        </a:spcAft>
                      </a:pPr>
                      <a:r>
                        <a:rPr lang="en-US" sz="1200" kern="100">
                          <a:effectLst/>
                          <a:latin typeface="+mj-lt"/>
                          <a:ea typeface="宋体" panose="02010600030101010101" pitchFamily="2" charset="-122"/>
                          <a:cs typeface="Times New Roman" panose="02020603050405020304" pitchFamily="18" charset="0"/>
                        </a:rPr>
                        <a:t>6</a:t>
                      </a:r>
                      <a:endParaRPr lang="zh-CN" sz="1050" kern="100">
                        <a:effectLst/>
                        <a:latin typeface="+mj-lt"/>
                        <a:ea typeface="宋体" panose="02010600030101010101" pitchFamily="2" charset="-122"/>
                        <a:cs typeface="Times New Roman" panose="02020603050405020304" pitchFamily="18" charset="0"/>
                      </a:endParaRPr>
                    </a:p>
                  </a:txBody>
                  <a:tcPr marL="68580" marR="68580" marT="0" marB="0" anchor="ctr"/>
                </a:tc>
                <a:tc>
                  <a:txBody>
                    <a:bodyPr/>
                    <a:lstStyle/>
                    <a:p>
                      <a:pPr algn="just">
                        <a:spcAft>
                          <a:spcPts val="0"/>
                        </a:spcAft>
                      </a:pPr>
                      <a:r>
                        <a:rPr lang="zh-CN" sz="1200" kern="100">
                          <a:effectLst/>
                          <a:latin typeface="+mj-lt"/>
                          <a:ea typeface="宋体" panose="02010600030101010101" pitchFamily="2" charset="-122"/>
                          <a:cs typeface="Times New Roman" panose="02020603050405020304" pitchFamily="18" charset="0"/>
                        </a:rPr>
                        <a:t>衣物如内外衣、袜子、鞋子（运动鞋、正装皮鞋）等</a:t>
                      </a:r>
                      <a:endParaRPr lang="zh-CN" sz="1050" kern="100">
                        <a:effectLst/>
                        <a:latin typeface="+mj-lt"/>
                        <a:ea typeface="宋体"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10006"/>
                  </a:ext>
                </a:extLst>
              </a:tr>
              <a:tr h="272311">
                <a:tc>
                  <a:txBody>
                    <a:bodyPr/>
                    <a:lstStyle/>
                    <a:p>
                      <a:pPr algn="ctr">
                        <a:spcAft>
                          <a:spcPts val="0"/>
                        </a:spcAft>
                      </a:pPr>
                      <a:r>
                        <a:rPr lang="en-US" sz="1200" kern="100">
                          <a:effectLst/>
                          <a:latin typeface="+mj-lt"/>
                          <a:ea typeface="宋体" panose="02010600030101010101" pitchFamily="2" charset="-122"/>
                          <a:cs typeface="Times New Roman" panose="02020603050405020304" pitchFamily="18" charset="0"/>
                        </a:rPr>
                        <a:t>7</a:t>
                      </a:r>
                      <a:endParaRPr lang="zh-CN" sz="1050" kern="100">
                        <a:effectLst/>
                        <a:latin typeface="+mj-lt"/>
                        <a:ea typeface="宋体" panose="02010600030101010101" pitchFamily="2" charset="-122"/>
                        <a:cs typeface="Times New Roman" panose="02020603050405020304" pitchFamily="18" charset="0"/>
                      </a:endParaRPr>
                    </a:p>
                  </a:txBody>
                  <a:tcPr marL="68580" marR="68580" marT="0" marB="0" anchor="ctr"/>
                </a:tc>
                <a:tc>
                  <a:txBody>
                    <a:bodyPr/>
                    <a:lstStyle/>
                    <a:p>
                      <a:pPr algn="just">
                        <a:spcAft>
                          <a:spcPts val="0"/>
                        </a:spcAft>
                      </a:pPr>
                      <a:r>
                        <a:rPr lang="zh-CN" sz="1200" kern="100">
                          <a:effectLst/>
                          <a:latin typeface="+mj-lt"/>
                          <a:ea typeface="宋体" panose="02010600030101010101" pitchFamily="2" charset="-122"/>
                          <a:cs typeface="Times New Roman" panose="02020603050405020304" pitchFamily="18" charset="0"/>
                        </a:rPr>
                        <a:t>洗涮用品（手巾、牙刷、刮胡刀和充电器、护肤品、小瓶洗头膏、淋浴液）</a:t>
                      </a:r>
                      <a:endParaRPr lang="zh-CN" sz="1050" kern="100">
                        <a:effectLst/>
                        <a:latin typeface="+mj-lt"/>
                        <a:ea typeface="宋体"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10007"/>
                  </a:ext>
                </a:extLst>
              </a:tr>
              <a:tr h="272311">
                <a:tc>
                  <a:txBody>
                    <a:bodyPr/>
                    <a:lstStyle/>
                    <a:p>
                      <a:pPr algn="ctr">
                        <a:spcAft>
                          <a:spcPts val="0"/>
                        </a:spcAft>
                      </a:pPr>
                      <a:r>
                        <a:rPr lang="en-US" sz="1200" kern="100">
                          <a:effectLst/>
                          <a:latin typeface="+mj-lt"/>
                          <a:ea typeface="宋体" panose="02010600030101010101" pitchFamily="2" charset="-122"/>
                          <a:cs typeface="Times New Roman" panose="02020603050405020304" pitchFamily="18" charset="0"/>
                        </a:rPr>
                        <a:t>8</a:t>
                      </a:r>
                      <a:endParaRPr lang="zh-CN" sz="1050" kern="100">
                        <a:effectLst/>
                        <a:latin typeface="+mj-lt"/>
                        <a:ea typeface="宋体" panose="02010600030101010101" pitchFamily="2" charset="-122"/>
                        <a:cs typeface="Times New Roman" panose="02020603050405020304" pitchFamily="18" charset="0"/>
                      </a:endParaRPr>
                    </a:p>
                  </a:txBody>
                  <a:tcPr marL="68580" marR="68580" marT="0" marB="0" anchor="ctr"/>
                </a:tc>
                <a:tc>
                  <a:txBody>
                    <a:bodyPr/>
                    <a:lstStyle/>
                    <a:p>
                      <a:pPr algn="just">
                        <a:spcAft>
                          <a:spcPts val="0"/>
                        </a:spcAft>
                      </a:pPr>
                      <a:r>
                        <a:rPr lang="zh-CN" sz="1200" kern="100" dirty="0">
                          <a:effectLst/>
                          <a:latin typeface="+mj-lt"/>
                          <a:ea typeface="宋体" panose="02010600030101010101" pitchFamily="2" charset="-122"/>
                          <a:cs typeface="Times New Roman" panose="02020603050405020304" pitchFamily="18" charset="0"/>
                        </a:rPr>
                        <a:t>水杯</a:t>
                      </a:r>
                      <a:endParaRPr lang="zh-CN" sz="1050" kern="100" dirty="0">
                        <a:effectLst/>
                        <a:latin typeface="+mj-lt"/>
                        <a:ea typeface="宋体"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10008"/>
                  </a:ext>
                </a:extLst>
              </a:tr>
              <a:tr h="272311">
                <a:tc>
                  <a:txBody>
                    <a:bodyPr/>
                    <a:lstStyle/>
                    <a:p>
                      <a:pPr algn="ctr">
                        <a:spcAft>
                          <a:spcPts val="0"/>
                        </a:spcAft>
                      </a:pPr>
                      <a:r>
                        <a:rPr lang="en-US" sz="1200" kern="100">
                          <a:effectLst/>
                          <a:latin typeface="+mj-lt"/>
                          <a:ea typeface="宋体" panose="02010600030101010101" pitchFamily="2" charset="-122"/>
                          <a:cs typeface="Times New Roman" panose="02020603050405020304" pitchFamily="18" charset="0"/>
                        </a:rPr>
                        <a:t>9</a:t>
                      </a:r>
                      <a:endParaRPr lang="zh-CN" sz="1050" kern="100">
                        <a:effectLst/>
                        <a:latin typeface="+mj-lt"/>
                        <a:ea typeface="宋体" panose="02010600030101010101" pitchFamily="2" charset="-122"/>
                        <a:cs typeface="Times New Roman" panose="02020603050405020304" pitchFamily="18" charset="0"/>
                      </a:endParaRPr>
                    </a:p>
                  </a:txBody>
                  <a:tcPr marL="68580" marR="68580" marT="0" marB="0" anchor="ctr"/>
                </a:tc>
                <a:tc>
                  <a:txBody>
                    <a:bodyPr/>
                    <a:lstStyle/>
                    <a:p>
                      <a:pPr algn="just">
                        <a:spcAft>
                          <a:spcPts val="0"/>
                        </a:spcAft>
                      </a:pPr>
                      <a:r>
                        <a:rPr lang="zh-CN" sz="1200" kern="100">
                          <a:effectLst/>
                          <a:latin typeface="+mj-lt"/>
                          <a:ea typeface="宋体" panose="02010600030101010101" pitchFamily="2" charset="-122"/>
                          <a:cs typeface="Times New Roman" panose="02020603050405020304" pitchFamily="18" charset="0"/>
                        </a:rPr>
                        <a:t>书</a:t>
                      </a:r>
                      <a:endParaRPr lang="zh-CN" sz="1050" kern="100">
                        <a:effectLst/>
                        <a:latin typeface="+mj-lt"/>
                        <a:ea typeface="宋体"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10009"/>
                  </a:ext>
                </a:extLst>
              </a:tr>
              <a:tr h="272311">
                <a:tc>
                  <a:txBody>
                    <a:bodyPr/>
                    <a:lstStyle/>
                    <a:p>
                      <a:pPr algn="ctr">
                        <a:spcAft>
                          <a:spcPts val="0"/>
                        </a:spcAft>
                      </a:pPr>
                      <a:r>
                        <a:rPr lang="en-US" sz="1200" kern="100">
                          <a:effectLst/>
                          <a:latin typeface="+mj-lt"/>
                          <a:ea typeface="宋体" panose="02010600030101010101" pitchFamily="2" charset="-122"/>
                          <a:cs typeface="Times New Roman" panose="02020603050405020304" pitchFamily="18" charset="0"/>
                        </a:rPr>
                        <a:t>10</a:t>
                      </a:r>
                      <a:endParaRPr lang="zh-CN" sz="1050" kern="100">
                        <a:effectLst/>
                        <a:latin typeface="+mj-lt"/>
                        <a:ea typeface="宋体" panose="02010600030101010101" pitchFamily="2" charset="-122"/>
                        <a:cs typeface="Times New Roman" panose="02020603050405020304" pitchFamily="18" charset="0"/>
                      </a:endParaRPr>
                    </a:p>
                  </a:txBody>
                  <a:tcPr marL="68580" marR="68580" marT="0" marB="0" anchor="ctr"/>
                </a:tc>
                <a:tc>
                  <a:txBody>
                    <a:bodyPr/>
                    <a:lstStyle/>
                    <a:p>
                      <a:pPr algn="just">
                        <a:spcAft>
                          <a:spcPts val="0"/>
                        </a:spcAft>
                      </a:pPr>
                      <a:r>
                        <a:rPr lang="zh-CN" sz="1200" kern="100">
                          <a:effectLst/>
                          <a:latin typeface="+mj-lt"/>
                          <a:ea typeface="宋体" panose="02010600030101010101" pitchFamily="2" charset="-122"/>
                          <a:cs typeface="Times New Roman" panose="02020603050405020304" pitchFamily="18" charset="0"/>
                        </a:rPr>
                        <a:t>电脑</a:t>
                      </a:r>
                      <a:r>
                        <a:rPr lang="en-US" sz="1200" kern="100">
                          <a:effectLst/>
                          <a:latin typeface="+mj-lt"/>
                          <a:ea typeface="宋体" panose="02010600030101010101" pitchFamily="2" charset="-122"/>
                          <a:cs typeface="Times New Roman" panose="02020603050405020304" pitchFamily="18" charset="0"/>
                        </a:rPr>
                        <a:t>+</a:t>
                      </a:r>
                      <a:r>
                        <a:rPr lang="zh-CN" sz="1200" kern="100">
                          <a:effectLst/>
                          <a:latin typeface="+mj-lt"/>
                          <a:ea typeface="宋体" panose="02010600030101010101" pitchFamily="2" charset="-122"/>
                          <a:cs typeface="Times New Roman" panose="02020603050405020304" pitchFamily="18" charset="0"/>
                        </a:rPr>
                        <a:t>充电器</a:t>
                      </a:r>
                      <a:endParaRPr lang="zh-CN" sz="1050" kern="100">
                        <a:effectLst/>
                        <a:latin typeface="+mj-lt"/>
                        <a:ea typeface="宋体"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10010"/>
                  </a:ext>
                </a:extLst>
              </a:tr>
              <a:tr h="272311">
                <a:tc>
                  <a:txBody>
                    <a:bodyPr/>
                    <a:lstStyle/>
                    <a:p>
                      <a:pPr algn="ctr">
                        <a:spcAft>
                          <a:spcPts val="0"/>
                        </a:spcAft>
                      </a:pPr>
                      <a:r>
                        <a:rPr lang="en-US" sz="1200" kern="100">
                          <a:effectLst/>
                          <a:latin typeface="+mj-lt"/>
                          <a:ea typeface="宋体" panose="02010600030101010101" pitchFamily="2" charset="-122"/>
                          <a:cs typeface="Times New Roman" panose="02020603050405020304" pitchFamily="18" charset="0"/>
                        </a:rPr>
                        <a:t>11</a:t>
                      </a:r>
                      <a:endParaRPr lang="zh-CN" sz="1050" kern="100">
                        <a:effectLst/>
                        <a:latin typeface="+mj-lt"/>
                        <a:ea typeface="宋体" panose="02010600030101010101" pitchFamily="2" charset="-122"/>
                        <a:cs typeface="Times New Roman" panose="02020603050405020304" pitchFamily="18" charset="0"/>
                      </a:endParaRPr>
                    </a:p>
                  </a:txBody>
                  <a:tcPr marL="68580" marR="68580" marT="0" marB="0" anchor="ctr"/>
                </a:tc>
                <a:tc>
                  <a:txBody>
                    <a:bodyPr/>
                    <a:lstStyle/>
                    <a:p>
                      <a:pPr algn="just">
                        <a:spcAft>
                          <a:spcPts val="0"/>
                        </a:spcAft>
                      </a:pPr>
                      <a:r>
                        <a:rPr lang="zh-CN" sz="1200" kern="100">
                          <a:effectLst/>
                          <a:latin typeface="+mj-lt"/>
                          <a:ea typeface="宋体" panose="02010600030101010101" pitchFamily="2" charset="-122"/>
                          <a:cs typeface="Times New Roman" panose="02020603050405020304" pitchFamily="18" charset="0"/>
                        </a:rPr>
                        <a:t>相机</a:t>
                      </a:r>
                      <a:r>
                        <a:rPr lang="en-US" sz="1200" kern="100">
                          <a:effectLst/>
                          <a:latin typeface="+mj-lt"/>
                          <a:ea typeface="宋体" panose="02010600030101010101" pitchFamily="2" charset="-122"/>
                          <a:cs typeface="Times New Roman" panose="02020603050405020304" pitchFamily="18" charset="0"/>
                        </a:rPr>
                        <a:t>+</a:t>
                      </a:r>
                      <a:r>
                        <a:rPr lang="zh-CN" sz="1200" kern="100">
                          <a:effectLst/>
                          <a:latin typeface="+mj-lt"/>
                          <a:ea typeface="宋体" panose="02010600030101010101" pitchFamily="2" charset="-122"/>
                          <a:cs typeface="Times New Roman" panose="02020603050405020304" pitchFamily="18" charset="0"/>
                        </a:rPr>
                        <a:t>充电器</a:t>
                      </a:r>
                      <a:endParaRPr lang="zh-CN" sz="1050" kern="100">
                        <a:effectLst/>
                        <a:latin typeface="+mj-lt"/>
                        <a:ea typeface="宋体"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10011"/>
                  </a:ext>
                </a:extLst>
              </a:tr>
              <a:tr h="272311">
                <a:tc>
                  <a:txBody>
                    <a:bodyPr/>
                    <a:lstStyle/>
                    <a:p>
                      <a:pPr algn="ctr">
                        <a:spcAft>
                          <a:spcPts val="0"/>
                        </a:spcAft>
                      </a:pPr>
                      <a:r>
                        <a:rPr lang="en-US" sz="1200" kern="100">
                          <a:effectLst/>
                          <a:latin typeface="+mj-lt"/>
                          <a:ea typeface="宋体" panose="02010600030101010101" pitchFamily="2" charset="-122"/>
                          <a:cs typeface="Times New Roman" panose="02020603050405020304" pitchFamily="18" charset="0"/>
                        </a:rPr>
                        <a:t>12</a:t>
                      </a:r>
                      <a:endParaRPr lang="zh-CN" sz="1050" kern="100">
                        <a:effectLst/>
                        <a:latin typeface="+mj-lt"/>
                        <a:ea typeface="宋体" panose="02010600030101010101" pitchFamily="2" charset="-122"/>
                        <a:cs typeface="Times New Roman" panose="02020603050405020304" pitchFamily="18" charset="0"/>
                      </a:endParaRPr>
                    </a:p>
                  </a:txBody>
                  <a:tcPr marL="68580" marR="68580" marT="0" marB="0" anchor="ctr"/>
                </a:tc>
                <a:tc>
                  <a:txBody>
                    <a:bodyPr/>
                    <a:lstStyle/>
                    <a:p>
                      <a:pPr algn="just">
                        <a:spcAft>
                          <a:spcPts val="0"/>
                        </a:spcAft>
                      </a:pPr>
                      <a:r>
                        <a:rPr lang="zh-CN" sz="1200" kern="100">
                          <a:effectLst/>
                          <a:latin typeface="+mj-lt"/>
                          <a:ea typeface="宋体" panose="02010600030101010101" pitchFamily="2" charset="-122"/>
                          <a:cs typeface="Times New Roman" panose="02020603050405020304" pitchFamily="18" charset="0"/>
                        </a:rPr>
                        <a:t>名片、电话本</a:t>
                      </a:r>
                      <a:endParaRPr lang="zh-CN" sz="1050" kern="100">
                        <a:effectLst/>
                        <a:latin typeface="+mj-lt"/>
                        <a:ea typeface="宋体"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10012"/>
                  </a:ext>
                </a:extLst>
              </a:tr>
              <a:tr h="272311">
                <a:tc>
                  <a:txBody>
                    <a:bodyPr/>
                    <a:lstStyle/>
                    <a:p>
                      <a:pPr algn="ctr">
                        <a:spcAft>
                          <a:spcPts val="0"/>
                        </a:spcAft>
                      </a:pPr>
                      <a:r>
                        <a:rPr lang="en-US" sz="1200" kern="100">
                          <a:effectLst/>
                          <a:latin typeface="+mj-lt"/>
                          <a:ea typeface="宋体" panose="02010600030101010101" pitchFamily="2" charset="-122"/>
                          <a:cs typeface="Times New Roman" panose="02020603050405020304" pitchFamily="18" charset="0"/>
                        </a:rPr>
                        <a:t>13</a:t>
                      </a:r>
                      <a:endParaRPr lang="zh-CN" sz="1050" kern="100">
                        <a:effectLst/>
                        <a:latin typeface="+mj-lt"/>
                        <a:ea typeface="宋体" panose="02010600030101010101" pitchFamily="2" charset="-122"/>
                        <a:cs typeface="Times New Roman" panose="02020603050405020304" pitchFamily="18" charset="0"/>
                      </a:endParaRPr>
                    </a:p>
                  </a:txBody>
                  <a:tcPr marL="68580" marR="68580" marT="0" marB="0" anchor="ctr"/>
                </a:tc>
                <a:tc>
                  <a:txBody>
                    <a:bodyPr/>
                    <a:lstStyle/>
                    <a:p>
                      <a:pPr algn="just">
                        <a:spcAft>
                          <a:spcPts val="0"/>
                        </a:spcAft>
                      </a:pPr>
                      <a:r>
                        <a:rPr lang="en-US" sz="1200" kern="100">
                          <a:effectLst/>
                          <a:latin typeface="+mj-lt"/>
                          <a:ea typeface="宋体" panose="02010600030101010101" pitchFamily="2" charset="-122"/>
                          <a:cs typeface="Times New Roman" panose="02020603050405020304" pitchFamily="18" charset="0"/>
                        </a:rPr>
                        <a:t>U</a:t>
                      </a:r>
                      <a:r>
                        <a:rPr lang="zh-CN" sz="1200" kern="100">
                          <a:effectLst/>
                          <a:latin typeface="+mj-lt"/>
                          <a:ea typeface="宋体" panose="02010600030101010101" pitchFamily="2" charset="-122"/>
                          <a:cs typeface="Times New Roman" panose="02020603050405020304" pitchFamily="18" charset="0"/>
                        </a:rPr>
                        <a:t>盘</a:t>
                      </a:r>
                      <a:endParaRPr lang="zh-CN" sz="1050" kern="100">
                        <a:effectLst/>
                        <a:latin typeface="+mj-lt"/>
                        <a:ea typeface="宋体"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10013"/>
                  </a:ext>
                </a:extLst>
              </a:tr>
              <a:tr h="272311">
                <a:tc>
                  <a:txBody>
                    <a:bodyPr/>
                    <a:lstStyle/>
                    <a:p>
                      <a:pPr algn="ctr">
                        <a:spcAft>
                          <a:spcPts val="0"/>
                        </a:spcAft>
                      </a:pPr>
                      <a:r>
                        <a:rPr lang="en-US" sz="1200" kern="100">
                          <a:effectLst/>
                          <a:latin typeface="+mj-lt"/>
                          <a:ea typeface="宋体" panose="02010600030101010101" pitchFamily="2" charset="-122"/>
                          <a:cs typeface="Times New Roman" panose="02020603050405020304" pitchFamily="18" charset="0"/>
                        </a:rPr>
                        <a:t>14</a:t>
                      </a:r>
                      <a:endParaRPr lang="zh-CN" sz="1050" kern="100">
                        <a:effectLst/>
                        <a:latin typeface="+mj-lt"/>
                        <a:ea typeface="宋体" panose="02010600030101010101" pitchFamily="2" charset="-122"/>
                        <a:cs typeface="Times New Roman" panose="02020603050405020304" pitchFamily="18" charset="0"/>
                      </a:endParaRPr>
                    </a:p>
                  </a:txBody>
                  <a:tcPr marL="68580" marR="68580" marT="0" marB="0" anchor="ctr"/>
                </a:tc>
                <a:tc>
                  <a:txBody>
                    <a:bodyPr/>
                    <a:lstStyle/>
                    <a:p>
                      <a:pPr algn="just">
                        <a:spcAft>
                          <a:spcPts val="0"/>
                        </a:spcAft>
                      </a:pPr>
                      <a:r>
                        <a:rPr lang="zh-CN" sz="1200" kern="100">
                          <a:effectLst/>
                          <a:latin typeface="+mj-lt"/>
                          <a:ea typeface="宋体" panose="02010600030101010101" pitchFamily="2" charset="-122"/>
                          <a:cs typeface="Times New Roman" panose="02020603050405020304" pitchFamily="18" charset="0"/>
                        </a:rPr>
                        <a:t>餐巾纸、创可贴</a:t>
                      </a:r>
                      <a:endParaRPr lang="zh-CN" sz="1050" kern="100">
                        <a:effectLst/>
                        <a:latin typeface="+mj-lt"/>
                        <a:ea typeface="宋体"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10014"/>
                  </a:ext>
                </a:extLst>
              </a:tr>
              <a:tr h="272311">
                <a:tc>
                  <a:txBody>
                    <a:bodyPr/>
                    <a:lstStyle/>
                    <a:p>
                      <a:pPr algn="ctr">
                        <a:spcAft>
                          <a:spcPts val="0"/>
                        </a:spcAft>
                      </a:pPr>
                      <a:r>
                        <a:rPr lang="en-US" sz="1200" kern="100">
                          <a:effectLst/>
                          <a:latin typeface="+mj-lt"/>
                          <a:ea typeface="宋体" panose="02010600030101010101" pitchFamily="2" charset="-122"/>
                          <a:cs typeface="Times New Roman" panose="02020603050405020304" pitchFamily="18" charset="0"/>
                        </a:rPr>
                        <a:t>15</a:t>
                      </a:r>
                      <a:endParaRPr lang="zh-CN" sz="1050" kern="100">
                        <a:effectLst/>
                        <a:latin typeface="+mj-lt"/>
                        <a:ea typeface="宋体" panose="02010600030101010101" pitchFamily="2" charset="-122"/>
                        <a:cs typeface="Times New Roman" panose="02020603050405020304" pitchFamily="18" charset="0"/>
                      </a:endParaRPr>
                    </a:p>
                  </a:txBody>
                  <a:tcPr marL="68580" marR="68580" marT="0" marB="0" anchor="ctr"/>
                </a:tc>
                <a:tc>
                  <a:txBody>
                    <a:bodyPr/>
                    <a:lstStyle/>
                    <a:p>
                      <a:pPr algn="just">
                        <a:spcAft>
                          <a:spcPts val="0"/>
                        </a:spcAft>
                      </a:pPr>
                      <a:r>
                        <a:rPr lang="zh-CN" sz="1200" kern="100">
                          <a:effectLst/>
                          <a:latin typeface="+mj-lt"/>
                          <a:ea typeface="宋体" panose="02010600030101010101" pitchFamily="2" charset="-122"/>
                          <a:cs typeface="Times New Roman" panose="02020603050405020304" pitchFamily="18" charset="0"/>
                        </a:rPr>
                        <a:t>雨伞</a:t>
                      </a:r>
                      <a:endParaRPr lang="zh-CN" sz="1050" kern="100">
                        <a:effectLst/>
                        <a:latin typeface="+mj-lt"/>
                        <a:ea typeface="宋体"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10015"/>
                  </a:ext>
                </a:extLst>
              </a:tr>
              <a:tr h="272311">
                <a:tc>
                  <a:txBody>
                    <a:bodyPr/>
                    <a:lstStyle/>
                    <a:p>
                      <a:pPr algn="ctr">
                        <a:spcAft>
                          <a:spcPts val="0"/>
                        </a:spcAft>
                      </a:pPr>
                      <a:r>
                        <a:rPr lang="en-US" sz="1200" kern="100">
                          <a:effectLst/>
                          <a:latin typeface="+mj-lt"/>
                          <a:ea typeface="宋体" panose="02010600030101010101" pitchFamily="2" charset="-122"/>
                          <a:cs typeface="Times New Roman" panose="02020603050405020304" pitchFamily="18" charset="0"/>
                        </a:rPr>
                        <a:t>16</a:t>
                      </a:r>
                      <a:endParaRPr lang="zh-CN" sz="1050" kern="100">
                        <a:effectLst/>
                        <a:latin typeface="+mj-lt"/>
                        <a:ea typeface="宋体" panose="02010600030101010101" pitchFamily="2" charset="-122"/>
                        <a:cs typeface="Times New Roman" panose="02020603050405020304" pitchFamily="18" charset="0"/>
                      </a:endParaRPr>
                    </a:p>
                  </a:txBody>
                  <a:tcPr marL="68580" marR="68580" marT="0" marB="0" anchor="ctr"/>
                </a:tc>
                <a:tc>
                  <a:txBody>
                    <a:bodyPr/>
                    <a:lstStyle/>
                    <a:p>
                      <a:pPr algn="just">
                        <a:spcAft>
                          <a:spcPts val="0"/>
                        </a:spcAft>
                      </a:pPr>
                      <a:r>
                        <a:rPr lang="zh-CN" sz="1200" kern="100">
                          <a:effectLst/>
                          <a:latin typeface="+mj-lt"/>
                          <a:ea typeface="宋体" panose="02010600030101010101" pitchFamily="2" charset="-122"/>
                          <a:cs typeface="Times New Roman" panose="02020603050405020304" pitchFamily="18" charset="0"/>
                        </a:rPr>
                        <a:t>…</a:t>
                      </a:r>
                      <a:endParaRPr lang="zh-CN" sz="1050" kern="100">
                        <a:effectLst/>
                        <a:latin typeface="+mj-lt"/>
                        <a:ea typeface="宋体"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10016"/>
                  </a:ext>
                </a:extLst>
              </a:tr>
              <a:tr h="272311">
                <a:tc>
                  <a:txBody>
                    <a:bodyPr/>
                    <a:lstStyle/>
                    <a:p>
                      <a:pPr algn="ctr">
                        <a:spcAft>
                          <a:spcPts val="0"/>
                        </a:spcAft>
                      </a:pPr>
                      <a:r>
                        <a:rPr lang="zh-CN" sz="1200" kern="100">
                          <a:effectLst/>
                          <a:latin typeface="+mj-lt"/>
                          <a:ea typeface="宋体" panose="02010600030101010101" pitchFamily="2" charset="-122"/>
                          <a:cs typeface="Times New Roman" panose="02020603050405020304" pitchFamily="18" charset="0"/>
                        </a:rPr>
                        <a:t>…</a:t>
                      </a:r>
                      <a:endParaRPr lang="zh-CN" sz="1050" kern="100">
                        <a:effectLst/>
                        <a:latin typeface="+mj-lt"/>
                        <a:ea typeface="宋体" panose="02010600030101010101" pitchFamily="2" charset="-122"/>
                        <a:cs typeface="Times New Roman" panose="02020603050405020304" pitchFamily="18" charset="0"/>
                      </a:endParaRPr>
                    </a:p>
                  </a:txBody>
                  <a:tcPr marL="68580" marR="68580" marT="0" marB="0" anchor="ctr"/>
                </a:tc>
                <a:tc>
                  <a:txBody>
                    <a:bodyPr/>
                    <a:lstStyle/>
                    <a:p>
                      <a:pPr algn="just">
                        <a:spcAft>
                          <a:spcPts val="0"/>
                        </a:spcAft>
                      </a:pPr>
                      <a:r>
                        <a:rPr lang="en-US" sz="1200" kern="100" dirty="0">
                          <a:effectLst/>
                          <a:latin typeface="+mj-lt"/>
                          <a:ea typeface="宋体" panose="02010600030101010101" pitchFamily="2" charset="-122"/>
                          <a:cs typeface="Times New Roman" panose="02020603050405020304" pitchFamily="18" charset="0"/>
                        </a:rPr>
                        <a:t> </a:t>
                      </a:r>
                      <a:endParaRPr lang="zh-CN" sz="1050" kern="100" dirty="0">
                        <a:effectLst/>
                        <a:latin typeface="+mj-lt"/>
                        <a:ea typeface="宋体"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10017"/>
                  </a:ext>
                </a:extLst>
              </a:tr>
            </a:tbl>
          </a:graphicData>
        </a:graphic>
      </p:graphicFrame>
      <p:sp>
        <p:nvSpPr>
          <p:cNvPr id="7" name="圆角矩形 6"/>
          <p:cNvSpPr/>
          <p:nvPr/>
        </p:nvSpPr>
        <p:spPr>
          <a:xfrm>
            <a:off x="646655" y="2856023"/>
            <a:ext cx="2294220" cy="425620"/>
          </a:xfrm>
          <a:prstGeom prst="roundRect">
            <a:avLst>
              <a:gd name="adj" fmla="val 50000"/>
            </a:avLst>
          </a:prstGeom>
          <a:gradFill>
            <a:gsLst>
              <a:gs pos="0">
                <a:srgbClr val="067FC9"/>
              </a:gs>
              <a:gs pos="100000">
                <a:srgbClr val="00B2CA"/>
              </a:gs>
            </a:gsLst>
            <a:lin ang="27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cs typeface="+mn-ea"/>
              <a:sym typeface="+mn-lt"/>
            </a:endParaRPr>
          </a:p>
        </p:txBody>
      </p:sp>
      <p:sp>
        <p:nvSpPr>
          <p:cNvPr id="8" name="文本框 7"/>
          <p:cNvSpPr txBox="1"/>
          <p:nvPr/>
        </p:nvSpPr>
        <p:spPr>
          <a:xfrm>
            <a:off x="824764" y="2861750"/>
            <a:ext cx="1652974" cy="400110"/>
          </a:xfrm>
          <a:prstGeom prst="rect">
            <a:avLst/>
          </a:prstGeom>
          <a:noFill/>
        </p:spPr>
        <p:txBody>
          <a:bodyPr wrap="square" rtlCol="0">
            <a:spAutoFit/>
          </a:bodyPr>
          <a:lstStyle/>
          <a:p>
            <a:pPr latinLnBrk="1"/>
            <a:r>
              <a:rPr lang="zh-CN" altLang="zh-CN" sz="2000" b="1" dirty="0">
                <a:solidFill>
                  <a:schemeClr val="bg1"/>
                </a:solidFill>
              </a:rPr>
              <a:t>注意事项</a:t>
            </a:r>
            <a:endParaRPr lang="zh-CN" altLang="zh-CN" sz="2000" dirty="0">
              <a:solidFill>
                <a:schemeClr val="bg1"/>
              </a:solidFill>
              <a:cs typeface="+mn-ea"/>
              <a:sym typeface="+mn-lt"/>
            </a:endParaRPr>
          </a:p>
        </p:txBody>
      </p:sp>
      <p:sp>
        <p:nvSpPr>
          <p:cNvPr id="9" name="矩形 8"/>
          <p:cNvSpPr/>
          <p:nvPr/>
        </p:nvSpPr>
        <p:spPr>
          <a:xfrm>
            <a:off x="606048" y="3385719"/>
            <a:ext cx="2775327" cy="905248"/>
          </a:xfrm>
          <a:prstGeom prst="rect">
            <a:avLst/>
          </a:prstGeom>
        </p:spPr>
        <p:txBody>
          <a:bodyPr wrap="square">
            <a:spAutoFit/>
          </a:bodyPr>
          <a:lstStyle/>
          <a:p>
            <a:pPr>
              <a:lnSpc>
                <a:spcPct val="130000"/>
              </a:lnSpc>
            </a:pPr>
            <a:r>
              <a:rPr lang="zh-CN" altLang="zh-CN" sz="1400" dirty="0"/>
              <a:t>如去外地项目考察，需提前准备相关物品，为防止遗忘，最好列出物品清单。</a:t>
            </a:r>
            <a:endParaRPr lang="zh-CN" altLang="en-US" sz="1400" dirty="0">
              <a:solidFill>
                <a:schemeClr val="tx1">
                  <a:lumMod val="75000"/>
                  <a:lumOff val="25000"/>
                </a:schemeClr>
              </a:solidFill>
            </a:endParaRPr>
          </a:p>
        </p:txBody>
      </p:sp>
      <p:sp>
        <p:nvSpPr>
          <p:cNvPr id="11" name="矩形 10"/>
          <p:cNvSpPr/>
          <p:nvPr/>
        </p:nvSpPr>
        <p:spPr>
          <a:xfrm>
            <a:off x="606048" y="4433469"/>
            <a:ext cx="2775327" cy="381258"/>
          </a:xfrm>
          <a:prstGeom prst="rect">
            <a:avLst/>
          </a:prstGeom>
        </p:spPr>
        <p:txBody>
          <a:bodyPr wrap="square">
            <a:spAutoFit/>
          </a:bodyPr>
          <a:lstStyle/>
          <a:p>
            <a:pPr>
              <a:lnSpc>
                <a:spcPct val="130000"/>
              </a:lnSpc>
            </a:pPr>
            <a:r>
              <a:rPr lang="zh-CN" altLang="en-US" sz="1600" dirty="0"/>
              <a:t>（</a:t>
            </a:r>
            <a:r>
              <a:rPr lang="zh-CN" altLang="zh-CN" sz="1600" dirty="0"/>
              <a:t>如</a:t>
            </a:r>
            <a:r>
              <a:rPr lang="zh-CN" altLang="en-US" sz="1600" dirty="0"/>
              <a:t>右图： ）</a:t>
            </a:r>
            <a:endParaRPr lang="zh-CN" altLang="en-US" sz="1600" dirty="0">
              <a:solidFill>
                <a:schemeClr val="tx1">
                  <a:lumMod val="75000"/>
                  <a:lumOff val="25000"/>
                </a:schemeClr>
              </a:solidFill>
            </a:endParaRPr>
          </a:p>
        </p:txBody>
      </p:sp>
    </p:spTree>
  </p:cSld>
  <p:clrMapOvr>
    <a:masterClrMapping/>
  </p:clrMapOvr>
  <p:transition spd="slow" advTm="2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additive="base">
                                        <p:cTn id="7" dur="500" fill="hold"/>
                                        <p:tgtEl>
                                          <p:spTgt spid="41"/>
                                        </p:tgtEl>
                                        <p:attrNameLst>
                                          <p:attrName>ppt_x</p:attrName>
                                        </p:attrNameLst>
                                      </p:cBhvr>
                                      <p:tavLst>
                                        <p:tav tm="0">
                                          <p:val>
                                            <p:strVal val="1+#ppt_w/2"/>
                                          </p:val>
                                        </p:tav>
                                        <p:tav tm="100000">
                                          <p:val>
                                            <p:strVal val="#ppt_x"/>
                                          </p:val>
                                        </p:tav>
                                      </p:tavLst>
                                    </p:anim>
                                    <p:anim calcmode="lin" valueType="num">
                                      <p:cBhvr additive="base">
                                        <p:cTn id="8" dur="500" fill="hold"/>
                                        <p:tgtEl>
                                          <p:spTgt spid="4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left)">
                                      <p:cBhvr>
                                        <p:cTn id="15" dur="500"/>
                                        <p:tgtEl>
                                          <p:spTgt spid="8"/>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left)">
                                      <p:cBhvr>
                                        <p:cTn id="18" dur="500"/>
                                        <p:tgtEl>
                                          <p:spTgt spid="9"/>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500"/>
                                        <p:tgtEl>
                                          <p:spTgt spid="11"/>
                                        </p:tgtEl>
                                      </p:cBhvr>
                                    </p:animEffect>
                                  </p:childTnLst>
                                </p:cTn>
                              </p:par>
                            </p:childTnLst>
                          </p:cTn>
                        </p:par>
                        <p:par>
                          <p:cTn id="22" fill="hold">
                            <p:stCondLst>
                              <p:cond delay="1000"/>
                            </p:stCondLst>
                            <p:childTnLst>
                              <p:par>
                                <p:cTn id="23" presetID="42" presetClass="entr" presetSubtype="0" fill="hold" nodeType="after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1000"/>
                                        <p:tgtEl>
                                          <p:spTgt spid="4"/>
                                        </p:tgtEl>
                                      </p:cBhvr>
                                    </p:animEffect>
                                    <p:anim calcmode="lin" valueType="num">
                                      <p:cBhvr>
                                        <p:cTn id="26" dur="1000" fill="hold"/>
                                        <p:tgtEl>
                                          <p:spTgt spid="4"/>
                                        </p:tgtEl>
                                        <p:attrNameLst>
                                          <p:attrName>ppt_x</p:attrName>
                                        </p:attrNameLst>
                                      </p:cBhvr>
                                      <p:tavLst>
                                        <p:tav tm="0">
                                          <p:val>
                                            <p:strVal val="#ppt_x"/>
                                          </p:val>
                                        </p:tav>
                                        <p:tav tm="100000">
                                          <p:val>
                                            <p:strVal val="#ppt_x"/>
                                          </p:val>
                                        </p:tav>
                                      </p:tavLst>
                                    </p:anim>
                                    <p:anim calcmode="lin" valueType="num">
                                      <p:cBhvr>
                                        <p:cTn id="27"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7" grpId="0" animBg="1"/>
      <p:bldP spid="8" grpId="0"/>
      <p:bldP spid="9" grpId="0"/>
      <p:bldP spid="11"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圆角矩形 43"/>
          <p:cNvSpPr/>
          <p:nvPr/>
        </p:nvSpPr>
        <p:spPr>
          <a:xfrm>
            <a:off x="3660352" y="375661"/>
            <a:ext cx="4871297" cy="402844"/>
          </a:xfrm>
          <a:prstGeom prst="roundRect">
            <a:avLst>
              <a:gd name="adj" fmla="val 50000"/>
            </a:avLst>
          </a:prstGeom>
          <a:gradFill>
            <a:gsLst>
              <a:gs pos="0">
                <a:srgbClr val="067FC9"/>
              </a:gs>
              <a:gs pos="100000">
                <a:srgbClr val="00B2CA"/>
              </a:gs>
            </a:gsLst>
            <a:lin ang="27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0" fontAlgn="base" hangingPunct="0">
              <a:spcBef>
                <a:spcPct val="0"/>
              </a:spcBef>
              <a:spcAft>
                <a:spcPct val="0"/>
              </a:spcAft>
            </a:pPr>
            <a:r>
              <a:rPr lang="en-US" altLang="zh-CN" sz="2000" dirty="0">
                <a:solidFill>
                  <a:schemeClr val="bg1"/>
                </a:solidFill>
                <a:latin typeface="+mj-ea"/>
                <a:cs typeface="Times New Roman" panose="02020603050405020304" pitchFamily="18" charset="0"/>
              </a:rPr>
              <a:t>7.3  </a:t>
            </a:r>
            <a:r>
              <a:rPr lang="zh-CN" altLang="en-US" sz="2000" dirty="0">
                <a:solidFill>
                  <a:schemeClr val="bg1"/>
                </a:solidFill>
                <a:latin typeface="+mj-ea"/>
                <a:cs typeface="Times New Roman" panose="02020603050405020304" pitchFamily="18" charset="0"/>
              </a:rPr>
              <a:t>接待工作常用礼仪</a:t>
            </a:r>
          </a:p>
        </p:txBody>
      </p:sp>
      <p:grpSp>
        <p:nvGrpSpPr>
          <p:cNvPr id="2" name="组合 1"/>
          <p:cNvGrpSpPr/>
          <p:nvPr/>
        </p:nvGrpSpPr>
        <p:grpSpPr>
          <a:xfrm>
            <a:off x="1351505" y="1037402"/>
            <a:ext cx="2734720" cy="425620"/>
            <a:chOff x="1351505" y="1037402"/>
            <a:chExt cx="2734720" cy="425620"/>
          </a:xfrm>
        </p:grpSpPr>
        <p:sp>
          <p:nvSpPr>
            <p:cNvPr id="45" name="圆角矩形 44"/>
            <p:cNvSpPr/>
            <p:nvPr/>
          </p:nvSpPr>
          <p:spPr>
            <a:xfrm>
              <a:off x="1351505" y="1037402"/>
              <a:ext cx="2734720" cy="425620"/>
            </a:xfrm>
            <a:prstGeom prst="roundRect">
              <a:avLst>
                <a:gd name="adj" fmla="val 50000"/>
              </a:avLst>
            </a:prstGeom>
            <a:gradFill>
              <a:gsLst>
                <a:gs pos="0">
                  <a:srgbClr val="067FC9"/>
                </a:gs>
                <a:gs pos="100000">
                  <a:srgbClr val="00B2CA"/>
                </a:gs>
              </a:gsLst>
              <a:lin ang="27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cs typeface="+mn-ea"/>
                <a:sym typeface="+mn-lt"/>
              </a:endParaRPr>
            </a:p>
          </p:txBody>
        </p:sp>
        <p:sp>
          <p:nvSpPr>
            <p:cNvPr id="46" name="文本框 45"/>
            <p:cNvSpPr txBox="1"/>
            <p:nvPr/>
          </p:nvSpPr>
          <p:spPr>
            <a:xfrm>
              <a:off x="1529613" y="1043129"/>
              <a:ext cx="2385162" cy="400110"/>
            </a:xfrm>
            <a:prstGeom prst="rect">
              <a:avLst/>
            </a:prstGeom>
            <a:noFill/>
          </p:spPr>
          <p:txBody>
            <a:bodyPr wrap="square" rtlCol="0">
              <a:spAutoFit/>
            </a:bodyPr>
            <a:lstStyle/>
            <a:p>
              <a:pPr latinLnBrk="1"/>
              <a:r>
                <a:rPr lang="zh-CN" altLang="zh-CN" sz="2000" dirty="0">
                  <a:solidFill>
                    <a:schemeClr val="bg1"/>
                  </a:solidFill>
                </a:rPr>
                <a:t>注重以下几个方面</a:t>
              </a:r>
              <a:endParaRPr lang="zh-CN" altLang="zh-CN" sz="2000" dirty="0">
                <a:solidFill>
                  <a:schemeClr val="bg1"/>
                </a:solidFill>
                <a:cs typeface="+mn-ea"/>
                <a:sym typeface="+mn-lt"/>
              </a:endParaRPr>
            </a:p>
          </p:txBody>
        </p:sp>
      </p:grpSp>
      <p:grpSp>
        <p:nvGrpSpPr>
          <p:cNvPr id="5" name="组合 4"/>
          <p:cNvGrpSpPr/>
          <p:nvPr/>
        </p:nvGrpSpPr>
        <p:grpSpPr>
          <a:xfrm>
            <a:off x="1351505" y="1539526"/>
            <a:ext cx="8968154" cy="429284"/>
            <a:chOff x="1351505" y="1539526"/>
            <a:chExt cx="8968154" cy="429284"/>
          </a:xfrm>
        </p:grpSpPr>
        <p:cxnSp>
          <p:nvCxnSpPr>
            <p:cNvPr id="47" name="直接连接符 46"/>
            <p:cNvCxnSpPr/>
            <p:nvPr/>
          </p:nvCxnSpPr>
          <p:spPr>
            <a:xfrm>
              <a:off x="1779404" y="1754169"/>
              <a:ext cx="483308" cy="0"/>
            </a:xfrm>
            <a:prstGeom prst="line">
              <a:avLst/>
            </a:prstGeom>
            <a:ln>
              <a:solidFill>
                <a:srgbClr val="00A1D8"/>
              </a:solidFill>
              <a:tailEnd type="oval" w="lg" len="lg"/>
            </a:ln>
          </p:spPr>
          <p:style>
            <a:lnRef idx="1">
              <a:schemeClr val="accent1"/>
            </a:lnRef>
            <a:fillRef idx="0">
              <a:schemeClr val="accent1"/>
            </a:fillRef>
            <a:effectRef idx="0">
              <a:schemeClr val="accent1"/>
            </a:effectRef>
            <a:fontRef idx="minor">
              <a:schemeClr val="tx1"/>
            </a:fontRef>
          </p:style>
        </p:cxnSp>
        <p:sp>
          <p:nvSpPr>
            <p:cNvPr id="48" name="矩形 47"/>
            <p:cNvSpPr/>
            <p:nvPr/>
          </p:nvSpPr>
          <p:spPr>
            <a:xfrm>
              <a:off x="2394058" y="1540911"/>
              <a:ext cx="7925601" cy="417358"/>
            </a:xfrm>
            <a:prstGeom prst="rect">
              <a:avLst/>
            </a:prstGeom>
          </p:spPr>
          <p:txBody>
            <a:bodyPr wrap="square">
              <a:spAutoFit/>
            </a:bodyPr>
            <a:lstStyle/>
            <a:p>
              <a:pPr>
                <a:lnSpc>
                  <a:spcPct val="130000"/>
                </a:lnSpc>
              </a:pPr>
              <a:r>
                <a:rPr lang="zh-CN" altLang="zh-CN" sz="1800" dirty="0"/>
                <a:t>名片礼仪</a:t>
              </a:r>
              <a:endParaRPr lang="zh-CN" altLang="en-US" sz="1800" dirty="0">
                <a:solidFill>
                  <a:schemeClr val="tx1">
                    <a:lumMod val="75000"/>
                    <a:lumOff val="25000"/>
                  </a:schemeClr>
                </a:solidFill>
              </a:endParaRPr>
            </a:p>
          </p:txBody>
        </p:sp>
        <p:sp>
          <p:nvSpPr>
            <p:cNvPr id="49" name="椭圆 48"/>
            <p:cNvSpPr/>
            <p:nvPr/>
          </p:nvSpPr>
          <p:spPr>
            <a:xfrm>
              <a:off x="1351505" y="1539526"/>
              <a:ext cx="429284" cy="429284"/>
            </a:xfrm>
            <a:prstGeom prst="ellipse">
              <a:avLst/>
            </a:prstGeom>
            <a:solidFill>
              <a:srgbClr val="059BCA"/>
            </a:solidFill>
            <a:ln w="5715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zh-CN" sz="1800" dirty="0">
                  <a:latin typeface="微软雅黑" panose="020B0503020204020204" pitchFamily="34" charset="-122"/>
                  <a:ea typeface="微软雅黑" panose="020B0503020204020204" pitchFamily="34" charset="-122"/>
                </a:rPr>
                <a:t>(1)</a:t>
              </a:r>
              <a:endParaRPr lang="zh-CN" altLang="en-US" sz="1800" dirty="0">
                <a:latin typeface="微软雅黑" panose="020B0503020204020204" pitchFamily="34" charset="-122"/>
                <a:ea typeface="微软雅黑" panose="020B0503020204020204" pitchFamily="34" charset="-122"/>
              </a:endParaRPr>
            </a:p>
          </p:txBody>
        </p:sp>
      </p:grpSp>
      <p:sp>
        <p:nvSpPr>
          <p:cNvPr id="50" name="文本框 49"/>
          <p:cNvSpPr txBox="1"/>
          <p:nvPr/>
        </p:nvSpPr>
        <p:spPr>
          <a:xfrm>
            <a:off x="2394059" y="2448467"/>
            <a:ext cx="8408620" cy="1052596"/>
          </a:xfrm>
          <a:prstGeom prst="rect">
            <a:avLst/>
          </a:prstGeom>
          <a:noFill/>
        </p:spPr>
        <p:txBody>
          <a:bodyPr wrap="square" rtlCol="0">
            <a:spAutoFit/>
          </a:bodyPr>
          <a:lstStyle/>
          <a:p>
            <a:pPr marL="228600" indent="-228600">
              <a:lnSpc>
                <a:spcPct val="130000"/>
              </a:lnSpc>
              <a:buFont typeface="+mj-ea"/>
              <a:buAutoNum type="circleNumDbPlain"/>
            </a:pPr>
            <a:r>
              <a:rPr lang="zh-CN" altLang="zh-CN" sz="1200" dirty="0"/>
              <a:t>他人递名片给自己时，应起身站立，面含微笑，目视对方。</a:t>
            </a:r>
          </a:p>
          <a:p>
            <a:pPr marL="228600" indent="-228600">
              <a:lnSpc>
                <a:spcPct val="130000"/>
              </a:lnSpc>
              <a:buFont typeface="+mj-ea"/>
              <a:buAutoNum type="circleNumDbPlain"/>
            </a:pPr>
            <a:r>
              <a:rPr lang="zh-CN" altLang="zh-CN" sz="1200" dirty="0"/>
              <a:t>接受名片时，双手捧接，或以右手接过。不要只用左手接过。</a:t>
            </a:r>
          </a:p>
          <a:p>
            <a:pPr marL="228600" indent="-228600">
              <a:lnSpc>
                <a:spcPct val="130000"/>
              </a:lnSpc>
              <a:buFont typeface="+mj-ea"/>
              <a:buAutoNum type="circleNumDbPlain"/>
            </a:pPr>
            <a:r>
              <a:rPr lang="zh-CN" altLang="zh-CN" sz="1200" dirty="0"/>
              <a:t>接过名片后，要从头至尾把名片认真默读一遍，意在表示重视对方。</a:t>
            </a:r>
          </a:p>
          <a:p>
            <a:pPr marL="228600" indent="-228600">
              <a:lnSpc>
                <a:spcPct val="130000"/>
              </a:lnSpc>
              <a:buFont typeface="+mj-ea"/>
              <a:buAutoNum type="circleNumDbPlain"/>
            </a:pPr>
            <a:r>
              <a:rPr lang="zh-CN" altLang="zh-CN" sz="1200" dirty="0"/>
              <a:t>接受他人名片时，应使用谦词敬语。如“多关照”。</a:t>
            </a:r>
          </a:p>
        </p:txBody>
      </p:sp>
      <p:sp>
        <p:nvSpPr>
          <p:cNvPr id="51" name="文本框 50"/>
          <p:cNvSpPr txBox="1"/>
          <p:nvPr/>
        </p:nvSpPr>
        <p:spPr>
          <a:xfrm>
            <a:off x="2394059" y="1922169"/>
            <a:ext cx="8408620" cy="549061"/>
          </a:xfrm>
          <a:prstGeom prst="rect">
            <a:avLst/>
          </a:prstGeom>
          <a:noFill/>
        </p:spPr>
        <p:txBody>
          <a:bodyPr wrap="square" rtlCol="0">
            <a:spAutoFit/>
          </a:bodyPr>
          <a:lstStyle/>
          <a:p>
            <a:pPr>
              <a:lnSpc>
                <a:spcPct val="130000"/>
              </a:lnSpc>
            </a:pPr>
            <a:r>
              <a:rPr lang="zh-CN" altLang="zh-CN" sz="1200" dirty="0"/>
              <a:t>自己递名片，名片必须干净，没有折痕和损坏，名片面对对方，双手递送；接受别人名片时，需注意四点。对于第三点，尤其需要重视。</a:t>
            </a:r>
          </a:p>
        </p:txBody>
      </p:sp>
      <p:grpSp>
        <p:nvGrpSpPr>
          <p:cNvPr id="4" name="组合 3"/>
          <p:cNvGrpSpPr/>
          <p:nvPr/>
        </p:nvGrpSpPr>
        <p:grpSpPr>
          <a:xfrm>
            <a:off x="1351505" y="3499678"/>
            <a:ext cx="8968154" cy="429284"/>
            <a:chOff x="1351505" y="3499678"/>
            <a:chExt cx="8968154" cy="429284"/>
          </a:xfrm>
        </p:grpSpPr>
        <p:cxnSp>
          <p:nvCxnSpPr>
            <p:cNvPr id="52" name="直接连接符 51"/>
            <p:cNvCxnSpPr/>
            <p:nvPr/>
          </p:nvCxnSpPr>
          <p:spPr>
            <a:xfrm>
              <a:off x="1779404" y="3714321"/>
              <a:ext cx="483308" cy="0"/>
            </a:xfrm>
            <a:prstGeom prst="line">
              <a:avLst/>
            </a:prstGeom>
            <a:ln>
              <a:solidFill>
                <a:srgbClr val="00A1D8"/>
              </a:solidFill>
              <a:tailEnd type="oval" w="lg" len="lg"/>
            </a:ln>
          </p:spPr>
          <p:style>
            <a:lnRef idx="1">
              <a:schemeClr val="accent1"/>
            </a:lnRef>
            <a:fillRef idx="0">
              <a:schemeClr val="accent1"/>
            </a:fillRef>
            <a:effectRef idx="0">
              <a:schemeClr val="accent1"/>
            </a:effectRef>
            <a:fontRef idx="minor">
              <a:schemeClr val="tx1"/>
            </a:fontRef>
          </p:style>
        </p:cxnSp>
        <p:sp>
          <p:nvSpPr>
            <p:cNvPr id="53" name="矩形 52"/>
            <p:cNvSpPr/>
            <p:nvPr/>
          </p:nvSpPr>
          <p:spPr>
            <a:xfrm>
              <a:off x="2394058" y="3501063"/>
              <a:ext cx="7925601" cy="417358"/>
            </a:xfrm>
            <a:prstGeom prst="rect">
              <a:avLst/>
            </a:prstGeom>
          </p:spPr>
          <p:txBody>
            <a:bodyPr wrap="square">
              <a:spAutoFit/>
            </a:bodyPr>
            <a:lstStyle/>
            <a:p>
              <a:pPr>
                <a:lnSpc>
                  <a:spcPct val="130000"/>
                </a:lnSpc>
              </a:pPr>
              <a:r>
                <a:rPr lang="zh-CN" altLang="zh-CN" sz="1800" dirty="0"/>
                <a:t>点菜礼仪</a:t>
              </a:r>
              <a:endParaRPr lang="zh-CN" altLang="en-US" sz="1800" dirty="0">
                <a:solidFill>
                  <a:schemeClr val="tx1">
                    <a:lumMod val="75000"/>
                    <a:lumOff val="25000"/>
                  </a:schemeClr>
                </a:solidFill>
              </a:endParaRPr>
            </a:p>
          </p:txBody>
        </p:sp>
        <p:sp>
          <p:nvSpPr>
            <p:cNvPr id="54" name="椭圆 53"/>
            <p:cNvSpPr/>
            <p:nvPr/>
          </p:nvSpPr>
          <p:spPr>
            <a:xfrm>
              <a:off x="1351505" y="3499678"/>
              <a:ext cx="429284" cy="429284"/>
            </a:xfrm>
            <a:prstGeom prst="ellipse">
              <a:avLst/>
            </a:prstGeom>
            <a:solidFill>
              <a:srgbClr val="059BCA"/>
            </a:solidFill>
            <a:ln w="5715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zh-CN" sz="1800" dirty="0">
                  <a:latin typeface="微软雅黑" panose="020B0503020204020204" pitchFamily="34" charset="-122"/>
                  <a:ea typeface="微软雅黑" panose="020B0503020204020204" pitchFamily="34" charset="-122"/>
                </a:rPr>
                <a:t>(2)</a:t>
              </a:r>
              <a:endParaRPr lang="zh-CN" altLang="en-US" sz="1800" dirty="0">
                <a:latin typeface="微软雅黑" panose="020B0503020204020204" pitchFamily="34" charset="-122"/>
                <a:ea typeface="微软雅黑" panose="020B0503020204020204" pitchFamily="34" charset="-122"/>
              </a:endParaRPr>
            </a:p>
          </p:txBody>
        </p:sp>
      </p:grpSp>
      <p:sp>
        <p:nvSpPr>
          <p:cNvPr id="55" name="文本框 54"/>
          <p:cNvSpPr txBox="1"/>
          <p:nvPr/>
        </p:nvSpPr>
        <p:spPr>
          <a:xfrm>
            <a:off x="2394059" y="3878332"/>
            <a:ext cx="8408620" cy="1052596"/>
          </a:xfrm>
          <a:prstGeom prst="rect">
            <a:avLst/>
          </a:prstGeom>
          <a:noFill/>
        </p:spPr>
        <p:txBody>
          <a:bodyPr wrap="square" rtlCol="0">
            <a:spAutoFit/>
          </a:bodyPr>
          <a:lstStyle/>
          <a:p>
            <a:pPr marL="228600" indent="-228600">
              <a:lnSpc>
                <a:spcPct val="130000"/>
              </a:lnSpc>
              <a:buFont typeface="+mj-ea"/>
              <a:buAutoNum type="circleNumDbPlain"/>
            </a:pPr>
            <a:r>
              <a:rPr lang="zh-CN" altLang="zh-CN" sz="1200" dirty="0"/>
              <a:t>先要了解清楚所在地有哪些档次的餐馆（可到“大众点评”等网站上查询），可选择的高档、中档、低档都在哪里；这些餐馆比较特色的菜、口味和价位。</a:t>
            </a:r>
            <a:endParaRPr lang="en-US" altLang="zh-CN" sz="1200" dirty="0"/>
          </a:p>
          <a:p>
            <a:pPr marL="228600" indent="-228600">
              <a:lnSpc>
                <a:spcPct val="130000"/>
              </a:lnSpc>
              <a:buFont typeface="+mj-ea"/>
              <a:buAutoNum type="circleNumDbPlain"/>
            </a:pPr>
            <a:r>
              <a:rPr lang="zh-CN" altLang="zh-CN" sz="1200" dirty="0"/>
              <a:t>根据客人的身份和口味，选择合适餐馆，重要的客人一定要点包间。如果要谈比较敏感的话题，一定要点包间或距离客人生活圈比较远的餐馆。</a:t>
            </a:r>
          </a:p>
        </p:txBody>
      </p:sp>
      <p:sp>
        <p:nvSpPr>
          <p:cNvPr id="59" name="矩形 58"/>
          <p:cNvSpPr/>
          <p:nvPr/>
        </p:nvSpPr>
        <p:spPr>
          <a:xfrm>
            <a:off x="2394058" y="4882188"/>
            <a:ext cx="7925601" cy="412421"/>
          </a:xfrm>
          <a:prstGeom prst="rect">
            <a:avLst/>
          </a:prstGeom>
        </p:spPr>
        <p:txBody>
          <a:bodyPr wrap="square">
            <a:spAutoFit/>
          </a:bodyPr>
          <a:lstStyle/>
          <a:p>
            <a:pPr>
              <a:lnSpc>
                <a:spcPct val="130000"/>
              </a:lnSpc>
            </a:pPr>
            <a:r>
              <a:rPr lang="zh-CN" altLang="zh-CN" sz="1600" dirty="0"/>
              <a:t>点菜原则：</a:t>
            </a:r>
            <a:r>
              <a:rPr lang="en-US" altLang="zh-CN" sz="1600" dirty="0"/>
              <a:t>“</a:t>
            </a:r>
            <a:r>
              <a:rPr lang="zh-CN" altLang="zh-CN" sz="1600" dirty="0"/>
              <a:t>清清淡淡，汤汤水水，热热乎乎</a:t>
            </a:r>
            <a:r>
              <a:rPr lang="en-US" altLang="zh-CN" sz="1600" dirty="0"/>
              <a:t>”</a:t>
            </a:r>
            <a:endParaRPr lang="zh-CN" altLang="en-US" sz="1600" dirty="0">
              <a:solidFill>
                <a:schemeClr val="tx1">
                  <a:lumMod val="75000"/>
                  <a:lumOff val="25000"/>
                </a:schemeClr>
              </a:solidFill>
            </a:endParaRPr>
          </a:p>
        </p:txBody>
      </p:sp>
      <p:sp>
        <p:nvSpPr>
          <p:cNvPr id="60" name="文本框 59"/>
          <p:cNvSpPr txBox="1"/>
          <p:nvPr/>
        </p:nvSpPr>
        <p:spPr>
          <a:xfrm>
            <a:off x="2394059" y="5220242"/>
            <a:ext cx="8408620" cy="812530"/>
          </a:xfrm>
          <a:prstGeom prst="rect">
            <a:avLst/>
          </a:prstGeom>
          <a:noFill/>
        </p:spPr>
        <p:txBody>
          <a:bodyPr wrap="square" rtlCol="0">
            <a:spAutoFit/>
          </a:bodyPr>
          <a:lstStyle/>
          <a:p>
            <a:pPr marL="228600" indent="-228600">
              <a:lnSpc>
                <a:spcPct val="130000"/>
              </a:lnSpc>
              <a:buFont typeface="+mj-ea"/>
              <a:buAutoNum type="circleNumDbPlain"/>
            </a:pPr>
            <a:r>
              <a:rPr lang="en-US" altLang="zh-CN" sz="1200" dirty="0"/>
              <a:t>“</a:t>
            </a:r>
            <a:r>
              <a:rPr lang="zh-CN" altLang="zh-CN" sz="1200" dirty="0"/>
              <a:t>清清淡淡</a:t>
            </a:r>
            <a:r>
              <a:rPr lang="en-US" altLang="zh-CN" sz="1200" dirty="0"/>
              <a:t>”</a:t>
            </a:r>
            <a:r>
              <a:rPr lang="zh-CN" altLang="zh-CN" sz="1200" dirty="0"/>
              <a:t>的意思就是要少油少盐</a:t>
            </a:r>
          </a:p>
          <a:p>
            <a:pPr marL="228600" indent="-228600">
              <a:lnSpc>
                <a:spcPct val="130000"/>
              </a:lnSpc>
              <a:buFont typeface="+mj-ea"/>
              <a:buAutoNum type="circleNumDbPlain"/>
            </a:pPr>
            <a:r>
              <a:rPr lang="en-US" altLang="zh-CN" sz="1200" dirty="0"/>
              <a:t>“</a:t>
            </a:r>
            <a:r>
              <a:rPr lang="zh-CN" altLang="zh-CN" sz="1200" dirty="0"/>
              <a:t>汤汤水水</a:t>
            </a:r>
            <a:r>
              <a:rPr lang="en-US" altLang="zh-CN" sz="1200" dirty="0"/>
              <a:t>”</a:t>
            </a:r>
            <a:r>
              <a:rPr lang="zh-CN" altLang="zh-CN" sz="1200" dirty="0"/>
              <a:t>是说应当降低食物的能量密度</a:t>
            </a:r>
          </a:p>
          <a:p>
            <a:pPr marL="228600" indent="-228600">
              <a:lnSpc>
                <a:spcPct val="130000"/>
              </a:lnSpc>
              <a:buFont typeface="+mj-ea"/>
              <a:buAutoNum type="circleNumDbPlain"/>
            </a:pPr>
            <a:r>
              <a:rPr lang="en-US" altLang="zh-CN" sz="1200" dirty="0"/>
              <a:t>“</a:t>
            </a:r>
            <a:r>
              <a:rPr lang="zh-CN" altLang="zh-CN" sz="1200" dirty="0"/>
              <a:t>热热乎乎</a:t>
            </a:r>
            <a:r>
              <a:rPr lang="en-US" altLang="zh-CN" sz="1200" dirty="0"/>
              <a:t>”</a:t>
            </a:r>
            <a:r>
              <a:rPr lang="zh-CN" altLang="zh-CN" sz="1200" dirty="0"/>
              <a:t>是指温度适中，使肠胃感觉舒适</a:t>
            </a:r>
          </a:p>
        </p:txBody>
      </p:sp>
      <p:sp>
        <p:nvSpPr>
          <p:cNvPr id="61" name="圆角矩形 60"/>
          <p:cNvSpPr/>
          <p:nvPr/>
        </p:nvSpPr>
        <p:spPr>
          <a:xfrm>
            <a:off x="3807325" y="6294474"/>
            <a:ext cx="4577351" cy="455304"/>
          </a:xfrm>
          <a:prstGeom prst="roundRect">
            <a:avLst>
              <a:gd name="adj" fmla="val 50000"/>
            </a:avLst>
          </a:prstGeom>
          <a:noFill/>
          <a:ln w="0">
            <a:solidFill>
              <a:schemeClr val="tx1">
                <a:lumMod val="65000"/>
                <a:lumOff val="35000"/>
              </a:schemeClr>
            </a:solidFill>
          </a:ln>
          <a:effectLst>
            <a:outerShdw blurRad="444500" dist="254000" dir="8100000" sx="71000" sy="71000" algn="tr"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200" dirty="0">
                <a:solidFill>
                  <a:schemeClr val="tx1">
                    <a:lumMod val="65000"/>
                    <a:lumOff val="35000"/>
                  </a:schemeClr>
                </a:solidFill>
                <a:sym typeface="+mn-lt"/>
              </a:rPr>
              <a:t>7  </a:t>
            </a:r>
            <a:r>
              <a:rPr lang="zh-CN" altLang="en-US" sz="2200" dirty="0">
                <a:solidFill>
                  <a:schemeClr val="tx1">
                    <a:lumMod val="65000"/>
                    <a:lumOff val="35000"/>
                  </a:schemeClr>
                </a:solidFill>
                <a:sym typeface="+mn-lt"/>
              </a:rPr>
              <a:t>接待礼仪</a:t>
            </a:r>
          </a:p>
        </p:txBody>
      </p:sp>
    </p:spTree>
  </p:cSld>
  <p:clrMapOvr>
    <a:masterClrMapping/>
  </p:clrMapOvr>
  <p:transition spd="slow" advTm="2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additive="base">
                                        <p:cTn id="7" dur="500" fill="hold"/>
                                        <p:tgtEl>
                                          <p:spTgt spid="44"/>
                                        </p:tgtEl>
                                        <p:attrNameLst>
                                          <p:attrName>ppt_x</p:attrName>
                                        </p:attrNameLst>
                                      </p:cBhvr>
                                      <p:tavLst>
                                        <p:tav tm="0">
                                          <p:val>
                                            <p:strVal val="1+#ppt_w/2"/>
                                          </p:val>
                                        </p:tav>
                                        <p:tav tm="100000">
                                          <p:val>
                                            <p:strVal val="#ppt_x"/>
                                          </p:val>
                                        </p:tav>
                                      </p:tavLst>
                                    </p:anim>
                                    <p:anim calcmode="lin" valueType="num">
                                      <p:cBhvr additive="base">
                                        <p:cTn id="8" dur="500" fill="hold"/>
                                        <p:tgtEl>
                                          <p:spTgt spid="4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par>
                          <p:cTn id="13" fill="hold">
                            <p:stCondLst>
                              <p:cond delay="1000"/>
                            </p:stCondLst>
                            <p:childTnLst>
                              <p:par>
                                <p:cTn id="14" presetID="2" presetClass="entr" presetSubtype="8"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0-#ppt_w/2"/>
                                          </p:val>
                                        </p:tav>
                                        <p:tav tm="100000">
                                          <p:val>
                                            <p:strVal val="#ppt_x"/>
                                          </p:val>
                                        </p:tav>
                                      </p:tavLst>
                                    </p:anim>
                                    <p:anim calcmode="lin" valueType="num">
                                      <p:cBhvr additive="base">
                                        <p:cTn id="17" dur="500" fill="hold"/>
                                        <p:tgtEl>
                                          <p:spTgt spid="5"/>
                                        </p:tgtEl>
                                        <p:attrNameLst>
                                          <p:attrName>ppt_y</p:attrName>
                                        </p:attrNameLst>
                                      </p:cBhvr>
                                      <p:tavLst>
                                        <p:tav tm="0">
                                          <p:val>
                                            <p:strVal val="#ppt_y"/>
                                          </p:val>
                                        </p:tav>
                                        <p:tav tm="100000">
                                          <p:val>
                                            <p:strVal val="#ppt_y"/>
                                          </p:val>
                                        </p:tav>
                                      </p:tavLst>
                                    </p:anim>
                                  </p:childTnLst>
                                </p:cTn>
                              </p:par>
                              <p:par>
                                <p:cTn id="18" presetID="2" presetClass="entr" presetSubtype="8" fill="hold" nodeType="with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additive="base">
                                        <p:cTn id="20" dur="500" fill="hold"/>
                                        <p:tgtEl>
                                          <p:spTgt spid="4"/>
                                        </p:tgtEl>
                                        <p:attrNameLst>
                                          <p:attrName>ppt_x</p:attrName>
                                        </p:attrNameLst>
                                      </p:cBhvr>
                                      <p:tavLst>
                                        <p:tav tm="0">
                                          <p:val>
                                            <p:strVal val="0-#ppt_w/2"/>
                                          </p:val>
                                        </p:tav>
                                        <p:tav tm="100000">
                                          <p:val>
                                            <p:strVal val="#ppt_x"/>
                                          </p:val>
                                        </p:tav>
                                      </p:tavLst>
                                    </p:anim>
                                    <p:anim calcmode="lin" valueType="num">
                                      <p:cBhvr additive="base">
                                        <p:cTn id="21" dur="500" fill="hold"/>
                                        <p:tgtEl>
                                          <p:spTgt spid="4"/>
                                        </p:tgtEl>
                                        <p:attrNameLst>
                                          <p:attrName>ppt_y</p:attrName>
                                        </p:attrNameLst>
                                      </p:cBhvr>
                                      <p:tavLst>
                                        <p:tav tm="0">
                                          <p:val>
                                            <p:strVal val="#ppt_y"/>
                                          </p:val>
                                        </p:tav>
                                        <p:tav tm="100000">
                                          <p:val>
                                            <p:strVal val="#ppt_y"/>
                                          </p:val>
                                        </p:tav>
                                      </p:tavLst>
                                    </p:anim>
                                  </p:childTnLst>
                                </p:cTn>
                              </p:par>
                            </p:childTnLst>
                          </p:cTn>
                        </p:par>
                        <p:par>
                          <p:cTn id="22" fill="hold">
                            <p:stCondLst>
                              <p:cond delay="1500"/>
                            </p:stCondLst>
                            <p:childTnLst>
                              <p:par>
                                <p:cTn id="23" presetID="22" presetClass="entr" presetSubtype="1" fill="hold" grpId="0" nodeType="after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wipe(up)">
                                      <p:cBhvr>
                                        <p:cTn id="25" dur="500"/>
                                        <p:tgtEl>
                                          <p:spTgt spid="51"/>
                                        </p:tgtEl>
                                      </p:cBhvr>
                                    </p:animEffect>
                                  </p:childTnLst>
                                </p:cTn>
                              </p:par>
                              <p:par>
                                <p:cTn id="26" presetID="22" presetClass="entr" presetSubtype="1" fill="hold" grpId="0" nodeType="withEffect">
                                  <p:stCondLst>
                                    <p:cond delay="0"/>
                                  </p:stCondLst>
                                  <p:childTnLst>
                                    <p:set>
                                      <p:cBhvr>
                                        <p:cTn id="27" dur="1" fill="hold">
                                          <p:stCondLst>
                                            <p:cond delay="0"/>
                                          </p:stCondLst>
                                        </p:cTn>
                                        <p:tgtEl>
                                          <p:spTgt spid="50"/>
                                        </p:tgtEl>
                                        <p:attrNameLst>
                                          <p:attrName>style.visibility</p:attrName>
                                        </p:attrNameLst>
                                      </p:cBhvr>
                                      <p:to>
                                        <p:strVal val="visible"/>
                                      </p:to>
                                    </p:set>
                                    <p:animEffect transition="in" filter="wipe(up)">
                                      <p:cBhvr>
                                        <p:cTn id="28" dur="500"/>
                                        <p:tgtEl>
                                          <p:spTgt spid="50"/>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wipe(up)">
                                      <p:cBhvr>
                                        <p:cTn id="31" dur="500"/>
                                        <p:tgtEl>
                                          <p:spTgt spid="55"/>
                                        </p:tgtEl>
                                      </p:cBhvr>
                                    </p:animEffect>
                                  </p:childTnLst>
                                </p:cTn>
                              </p:par>
                              <p:par>
                                <p:cTn id="32" presetID="22" presetClass="entr" presetSubtype="1" fill="hold" grpId="0" nodeType="withEffect">
                                  <p:stCondLst>
                                    <p:cond delay="0"/>
                                  </p:stCondLst>
                                  <p:childTnLst>
                                    <p:set>
                                      <p:cBhvr>
                                        <p:cTn id="33" dur="1" fill="hold">
                                          <p:stCondLst>
                                            <p:cond delay="0"/>
                                          </p:stCondLst>
                                        </p:cTn>
                                        <p:tgtEl>
                                          <p:spTgt spid="60"/>
                                        </p:tgtEl>
                                        <p:attrNameLst>
                                          <p:attrName>style.visibility</p:attrName>
                                        </p:attrNameLst>
                                      </p:cBhvr>
                                      <p:to>
                                        <p:strVal val="visible"/>
                                      </p:to>
                                    </p:set>
                                    <p:animEffect transition="in" filter="wipe(up)">
                                      <p:cBhvr>
                                        <p:cTn id="34"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50" grpId="0"/>
      <p:bldP spid="51" grpId="0"/>
      <p:bldP spid="55" grpId="0"/>
      <p:bldP spid="60"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圆角矩形 43"/>
          <p:cNvSpPr/>
          <p:nvPr/>
        </p:nvSpPr>
        <p:spPr>
          <a:xfrm>
            <a:off x="3660352" y="375661"/>
            <a:ext cx="4871297" cy="402844"/>
          </a:xfrm>
          <a:prstGeom prst="roundRect">
            <a:avLst>
              <a:gd name="adj" fmla="val 50000"/>
            </a:avLst>
          </a:prstGeom>
          <a:gradFill>
            <a:gsLst>
              <a:gs pos="0">
                <a:srgbClr val="067FC9"/>
              </a:gs>
              <a:gs pos="100000">
                <a:srgbClr val="00B2CA"/>
              </a:gs>
            </a:gsLst>
            <a:lin ang="27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0" fontAlgn="base" hangingPunct="0">
              <a:spcBef>
                <a:spcPct val="0"/>
              </a:spcBef>
              <a:spcAft>
                <a:spcPct val="0"/>
              </a:spcAft>
            </a:pPr>
            <a:r>
              <a:rPr lang="en-US" altLang="zh-CN" sz="2000" dirty="0">
                <a:solidFill>
                  <a:schemeClr val="bg1"/>
                </a:solidFill>
                <a:latin typeface="+mj-ea"/>
                <a:cs typeface="Times New Roman" panose="02020603050405020304" pitchFamily="18" charset="0"/>
              </a:rPr>
              <a:t>7.3  </a:t>
            </a:r>
            <a:r>
              <a:rPr lang="zh-CN" altLang="en-US" sz="2000" dirty="0">
                <a:solidFill>
                  <a:schemeClr val="bg1"/>
                </a:solidFill>
                <a:latin typeface="+mj-ea"/>
                <a:cs typeface="Times New Roman" panose="02020603050405020304" pitchFamily="18" charset="0"/>
              </a:rPr>
              <a:t>接待工作常用礼仪</a:t>
            </a:r>
          </a:p>
        </p:txBody>
      </p:sp>
      <p:sp>
        <p:nvSpPr>
          <p:cNvPr id="59" name="矩形 58"/>
          <p:cNvSpPr/>
          <p:nvPr/>
        </p:nvSpPr>
        <p:spPr>
          <a:xfrm>
            <a:off x="2394058" y="911539"/>
            <a:ext cx="7925601" cy="412421"/>
          </a:xfrm>
          <a:prstGeom prst="rect">
            <a:avLst/>
          </a:prstGeom>
        </p:spPr>
        <p:txBody>
          <a:bodyPr wrap="square">
            <a:spAutoFit/>
          </a:bodyPr>
          <a:lstStyle/>
          <a:p>
            <a:pPr>
              <a:lnSpc>
                <a:spcPct val="130000"/>
              </a:lnSpc>
            </a:pPr>
            <a:r>
              <a:rPr lang="zh-CN" altLang="zh-CN" sz="1600" b="1" dirty="0"/>
              <a:t>点菜</a:t>
            </a:r>
            <a:r>
              <a:rPr lang="zh-CN" altLang="en-US" sz="1600" b="1" dirty="0"/>
              <a:t>注意事项</a:t>
            </a:r>
            <a:r>
              <a:rPr lang="zh-CN" altLang="zh-CN" sz="1600" b="1" dirty="0"/>
              <a:t>：</a:t>
            </a:r>
            <a:endParaRPr lang="zh-CN" altLang="en-US" sz="1600" b="1" dirty="0">
              <a:solidFill>
                <a:schemeClr val="tx1">
                  <a:lumMod val="75000"/>
                  <a:lumOff val="25000"/>
                </a:schemeClr>
              </a:solidFill>
            </a:endParaRPr>
          </a:p>
        </p:txBody>
      </p:sp>
      <p:grpSp>
        <p:nvGrpSpPr>
          <p:cNvPr id="2" name="组合 1"/>
          <p:cNvGrpSpPr/>
          <p:nvPr/>
        </p:nvGrpSpPr>
        <p:grpSpPr>
          <a:xfrm>
            <a:off x="2394058" y="1252852"/>
            <a:ext cx="8521591" cy="3103541"/>
            <a:chOff x="2394058" y="1252852"/>
            <a:chExt cx="8521591" cy="3103541"/>
          </a:xfrm>
        </p:grpSpPr>
        <p:sp>
          <p:nvSpPr>
            <p:cNvPr id="60" name="文本框 59"/>
            <p:cNvSpPr txBox="1"/>
            <p:nvPr/>
          </p:nvSpPr>
          <p:spPr>
            <a:xfrm>
              <a:off x="2394059" y="1252852"/>
              <a:ext cx="8408620" cy="332399"/>
            </a:xfrm>
            <a:prstGeom prst="rect">
              <a:avLst/>
            </a:prstGeom>
            <a:noFill/>
          </p:spPr>
          <p:txBody>
            <a:bodyPr wrap="square" rtlCol="0">
              <a:spAutoFit/>
            </a:bodyPr>
            <a:lstStyle/>
            <a:p>
              <a:pPr>
                <a:lnSpc>
                  <a:spcPct val="130000"/>
                </a:lnSpc>
              </a:pPr>
              <a:r>
                <a:rPr lang="en-US" altLang="zh-CN" sz="1200" dirty="0"/>
                <a:t>01 ——</a:t>
              </a:r>
              <a:r>
                <a:rPr lang="zh-CN" altLang="en-US" sz="1200" dirty="0"/>
                <a:t>做到对客人、口味了如指掌</a:t>
              </a:r>
              <a:endParaRPr lang="zh-CN" altLang="zh-CN" sz="1200" dirty="0"/>
            </a:p>
          </p:txBody>
        </p:sp>
        <p:sp>
          <p:nvSpPr>
            <p:cNvPr id="19" name="文本框 18"/>
            <p:cNvSpPr txBox="1"/>
            <p:nvPr/>
          </p:nvSpPr>
          <p:spPr>
            <a:xfrm>
              <a:off x="2394058" y="1534083"/>
              <a:ext cx="8521591" cy="332399"/>
            </a:xfrm>
            <a:prstGeom prst="rect">
              <a:avLst/>
            </a:prstGeom>
            <a:noFill/>
          </p:spPr>
          <p:txBody>
            <a:bodyPr wrap="square" rtlCol="0">
              <a:spAutoFit/>
            </a:bodyPr>
            <a:lstStyle/>
            <a:p>
              <a:pPr>
                <a:lnSpc>
                  <a:spcPct val="130000"/>
                </a:lnSpc>
              </a:pPr>
              <a:r>
                <a:rPr lang="en-US" altLang="zh-CN" sz="1200" dirty="0"/>
                <a:t>02 ——</a:t>
              </a:r>
              <a:r>
                <a:rPr lang="zh-CN" altLang="zh-CN" sz="1200" dirty="0"/>
                <a:t>要注重菜肴搭配</a:t>
              </a:r>
              <a:r>
                <a:rPr lang="zh-CN" altLang="en-US" sz="1200" dirty="0"/>
                <a:t>：</a:t>
              </a:r>
              <a:r>
                <a:rPr lang="zh-CN" altLang="zh-CN" sz="1200" dirty="0"/>
                <a:t>肉类</a:t>
              </a:r>
              <a:r>
                <a:rPr lang="en-US" altLang="zh-CN" sz="1200" dirty="0"/>
                <a:t>(</a:t>
              </a:r>
              <a:r>
                <a:rPr lang="zh-CN" altLang="zh-CN" sz="1200" dirty="0"/>
                <a:t>畜、禽</a:t>
              </a:r>
              <a:r>
                <a:rPr lang="en-US" altLang="zh-CN" sz="1200" dirty="0"/>
                <a:t>)</a:t>
              </a:r>
              <a:r>
                <a:rPr lang="zh-CN" altLang="zh-CN" sz="1200" dirty="0"/>
                <a:t>、海产品</a:t>
              </a:r>
              <a:r>
                <a:rPr lang="en-US" altLang="zh-CN" sz="1200" dirty="0"/>
                <a:t>(</a:t>
              </a:r>
              <a:r>
                <a:rPr lang="zh-CN" altLang="zh-CN" sz="1200" dirty="0"/>
                <a:t>鱼、虾、蟹</a:t>
              </a:r>
              <a:r>
                <a:rPr lang="en-US" altLang="zh-CN" sz="1200" dirty="0"/>
                <a:t>)</a:t>
              </a:r>
              <a:r>
                <a:rPr lang="zh-CN" altLang="zh-CN" sz="1200" dirty="0"/>
                <a:t>和蔬菜三大类共六大要素</a:t>
              </a:r>
              <a:r>
                <a:rPr lang="en-US" altLang="zh-CN" sz="1200" dirty="0"/>
                <a:t>,</a:t>
              </a:r>
              <a:r>
                <a:rPr lang="zh-CN" altLang="zh-CN" sz="1200" dirty="0"/>
                <a:t>要合理排列组合</a:t>
              </a:r>
              <a:r>
                <a:rPr lang="en-US" altLang="zh-CN" sz="1200" dirty="0"/>
                <a:t>,</a:t>
              </a:r>
              <a:r>
                <a:rPr lang="zh-CN" altLang="zh-CN" sz="1200" dirty="0"/>
                <a:t>避免同一要素的重复</a:t>
              </a:r>
            </a:p>
          </p:txBody>
        </p:sp>
        <p:sp>
          <p:nvSpPr>
            <p:cNvPr id="20" name="文本框 19"/>
            <p:cNvSpPr txBox="1"/>
            <p:nvPr/>
          </p:nvSpPr>
          <p:spPr>
            <a:xfrm>
              <a:off x="2394059" y="1815314"/>
              <a:ext cx="8408620" cy="332399"/>
            </a:xfrm>
            <a:prstGeom prst="rect">
              <a:avLst/>
            </a:prstGeom>
            <a:noFill/>
          </p:spPr>
          <p:txBody>
            <a:bodyPr wrap="square" rtlCol="0">
              <a:spAutoFit/>
            </a:bodyPr>
            <a:lstStyle/>
            <a:p>
              <a:pPr>
                <a:lnSpc>
                  <a:spcPct val="130000"/>
                </a:lnSpc>
              </a:pPr>
              <a:r>
                <a:rPr lang="en-US" altLang="zh-CN" sz="1200" dirty="0"/>
                <a:t>03——</a:t>
              </a:r>
              <a:r>
                <a:rPr lang="zh-CN" altLang="zh-CN" sz="1200" dirty="0"/>
                <a:t>从营养的角度应注意膳食平衡，即注意谷、果、肉、菜、豆各类食物尽量品种齐全比例适当</a:t>
              </a:r>
            </a:p>
          </p:txBody>
        </p:sp>
        <p:sp>
          <p:nvSpPr>
            <p:cNvPr id="21" name="文本框 20"/>
            <p:cNvSpPr txBox="1"/>
            <p:nvPr/>
          </p:nvSpPr>
          <p:spPr>
            <a:xfrm>
              <a:off x="2394059" y="2096545"/>
              <a:ext cx="8408620" cy="332399"/>
            </a:xfrm>
            <a:prstGeom prst="rect">
              <a:avLst/>
            </a:prstGeom>
            <a:noFill/>
          </p:spPr>
          <p:txBody>
            <a:bodyPr wrap="square" rtlCol="0">
              <a:spAutoFit/>
            </a:bodyPr>
            <a:lstStyle/>
            <a:p>
              <a:pPr>
                <a:lnSpc>
                  <a:spcPct val="130000"/>
                </a:lnSpc>
              </a:pPr>
              <a:r>
                <a:rPr lang="en-US" altLang="zh-CN" sz="1200" dirty="0"/>
                <a:t>04——</a:t>
              </a:r>
              <a:r>
                <a:rPr lang="zh-CN" altLang="zh-CN" sz="1200" dirty="0"/>
                <a:t>选择少油的菜式，如清蒸鱼、盐水虾、水煮鱼、蒸螃蟹、白斩鸡等</a:t>
              </a:r>
            </a:p>
          </p:txBody>
        </p:sp>
        <p:sp>
          <p:nvSpPr>
            <p:cNvPr id="22" name="文本框 21"/>
            <p:cNvSpPr txBox="1"/>
            <p:nvPr/>
          </p:nvSpPr>
          <p:spPr>
            <a:xfrm>
              <a:off x="2394059" y="2377776"/>
              <a:ext cx="8408620" cy="332399"/>
            </a:xfrm>
            <a:prstGeom prst="rect">
              <a:avLst/>
            </a:prstGeom>
            <a:noFill/>
          </p:spPr>
          <p:txBody>
            <a:bodyPr wrap="square" rtlCol="0">
              <a:spAutoFit/>
            </a:bodyPr>
            <a:lstStyle/>
            <a:p>
              <a:pPr>
                <a:lnSpc>
                  <a:spcPct val="130000"/>
                </a:lnSpc>
              </a:pPr>
              <a:r>
                <a:rPr lang="en-US" altLang="zh-CN" sz="1200" dirty="0"/>
                <a:t>05——</a:t>
              </a:r>
              <a:r>
                <a:rPr lang="zh-CN" altLang="zh-CN" sz="1200" dirty="0"/>
                <a:t>香肠、咸鱼含盐特高，尽量少吃</a:t>
              </a:r>
            </a:p>
          </p:txBody>
        </p:sp>
        <p:sp>
          <p:nvSpPr>
            <p:cNvPr id="23" name="文本框 22"/>
            <p:cNvSpPr txBox="1"/>
            <p:nvPr/>
          </p:nvSpPr>
          <p:spPr>
            <a:xfrm>
              <a:off x="2394059" y="2659007"/>
              <a:ext cx="8408620" cy="572464"/>
            </a:xfrm>
            <a:prstGeom prst="rect">
              <a:avLst/>
            </a:prstGeom>
            <a:noFill/>
          </p:spPr>
          <p:txBody>
            <a:bodyPr wrap="square" rtlCol="0">
              <a:spAutoFit/>
            </a:bodyPr>
            <a:lstStyle/>
            <a:p>
              <a:pPr>
                <a:lnSpc>
                  <a:spcPct val="130000"/>
                </a:lnSpc>
              </a:pPr>
              <a:r>
                <a:rPr lang="en-US" altLang="zh-CN" sz="1200" dirty="0"/>
                <a:t>06——</a:t>
              </a:r>
              <a:r>
                <a:rPr lang="zh-CN" altLang="zh-CN" sz="1200" dirty="0"/>
                <a:t>可点几个清淡的蔬菜，选择清炒、煸炒、醋熘、凉拌、熬蒸、炖等方法烹调的蔬菜，如清炒空心菜、煸炒芸豆、蒜茸拌茼蒿等。</a:t>
              </a:r>
            </a:p>
          </p:txBody>
        </p:sp>
        <p:sp>
          <p:nvSpPr>
            <p:cNvPr id="24" name="文本框 23"/>
            <p:cNvSpPr txBox="1"/>
            <p:nvPr/>
          </p:nvSpPr>
          <p:spPr>
            <a:xfrm>
              <a:off x="2394059" y="3180303"/>
              <a:ext cx="8408620" cy="332399"/>
            </a:xfrm>
            <a:prstGeom prst="rect">
              <a:avLst/>
            </a:prstGeom>
            <a:noFill/>
          </p:spPr>
          <p:txBody>
            <a:bodyPr wrap="square" rtlCol="0">
              <a:spAutoFit/>
            </a:bodyPr>
            <a:lstStyle/>
            <a:p>
              <a:pPr>
                <a:lnSpc>
                  <a:spcPct val="130000"/>
                </a:lnSpc>
              </a:pPr>
              <a:r>
                <a:rPr lang="en-US" altLang="zh-CN" sz="1200" dirty="0"/>
                <a:t>07——</a:t>
              </a:r>
              <a:r>
                <a:rPr lang="zh-CN" altLang="zh-CN" sz="1200" dirty="0"/>
                <a:t>海鲜、豆腐含脂肪低、蛋白质高，可适量选用，但要注意少点红烧、油炸、油煎等方法烹调的菜肴</a:t>
              </a:r>
            </a:p>
          </p:txBody>
        </p:sp>
        <p:sp>
          <p:nvSpPr>
            <p:cNvPr id="26" name="文本框 25"/>
            <p:cNvSpPr txBox="1"/>
            <p:nvPr/>
          </p:nvSpPr>
          <p:spPr>
            <a:xfrm>
              <a:off x="2394059" y="3461534"/>
              <a:ext cx="8408620" cy="332399"/>
            </a:xfrm>
            <a:prstGeom prst="rect">
              <a:avLst/>
            </a:prstGeom>
            <a:noFill/>
          </p:spPr>
          <p:txBody>
            <a:bodyPr wrap="square" rtlCol="0">
              <a:spAutoFit/>
            </a:bodyPr>
            <a:lstStyle/>
            <a:p>
              <a:pPr>
                <a:lnSpc>
                  <a:spcPct val="130000"/>
                </a:lnSpc>
              </a:pPr>
              <a:r>
                <a:rPr lang="en-US" altLang="zh-CN" sz="1200" dirty="0"/>
                <a:t>08——</a:t>
              </a:r>
              <a:r>
                <a:rPr lang="zh-CN" altLang="zh-CN" sz="1200" dirty="0"/>
                <a:t>鸭和猪排均太油腻，含脂肪特高，要少吃</a:t>
              </a:r>
            </a:p>
          </p:txBody>
        </p:sp>
        <p:sp>
          <p:nvSpPr>
            <p:cNvPr id="27" name="文本框 26"/>
            <p:cNvSpPr txBox="1"/>
            <p:nvPr/>
          </p:nvSpPr>
          <p:spPr>
            <a:xfrm>
              <a:off x="2394059" y="3742765"/>
              <a:ext cx="8408620" cy="332399"/>
            </a:xfrm>
            <a:prstGeom prst="rect">
              <a:avLst/>
            </a:prstGeom>
            <a:noFill/>
          </p:spPr>
          <p:txBody>
            <a:bodyPr wrap="square" rtlCol="0">
              <a:spAutoFit/>
            </a:bodyPr>
            <a:lstStyle/>
            <a:p>
              <a:pPr>
                <a:lnSpc>
                  <a:spcPct val="130000"/>
                </a:lnSpc>
              </a:pPr>
              <a:r>
                <a:rPr lang="en-US" altLang="zh-CN" sz="1200" dirty="0"/>
                <a:t>09——</a:t>
              </a:r>
              <a:r>
                <a:rPr lang="zh-CN" altLang="zh-CN" sz="1200" dirty="0"/>
                <a:t>少喝甜饮料，少吃甜品</a:t>
              </a:r>
            </a:p>
          </p:txBody>
        </p:sp>
        <p:sp>
          <p:nvSpPr>
            <p:cNvPr id="28" name="文本框 27"/>
            <p:cNvSpPr txBox="1"/>
            <p:nvPr/>
          </p:nvSpPr>
          <p:spPr>
            <a:xfrm>
              <a:off x="2394059" y="4023994"/>
              <a:ext cx="8408620" cy="332399"/>
            </a:xfrm>
            <a:prstGeom prst="rect">
              <a:avLst/>
            </a:prstGeom>
            <a:noFill/>
          </p:spPr>
          <p:txBody>
            <a:bodyPr wrap="square" rtlCol="0">
              <a:spAutoFit/>
            </a:bodyPr>
            <a:lstStyle/>
            <a:p>
              <a:pPr>
                <a:lnSpc>
                  <a:spcPct val="130000"/>
                </a:lnSpc>
              </a:pPr>
              <a:r>
                <a:rPr lang="en-US" altLang="zh-CN" sz="1200" dirty="0"/>
                <a:t>10——</a:t>
              </a:r>
              <a:r>
                <a:rPr lang="zh-CN" altLang="zh-CN" sz="1200" dirty="0"/>
                <a:t>主食可选蒸米饭、清汤面，要少吃肉馅饼、素馅饼、手抓饼、蒸肉包、水饺等高脂肪的面食。</a:t>
              </a:r>
            </a:p>
          </p:txBody>
        </p:sp>
      </p:grpSp>
      <p:sp>
        <p:nvSpPr>
          <p:cNvPr id="29" name="矩形 28"/>
          <p:cNvSpPr/>
          <p:nvPr/>
        </p:nvSpPr>
        <p:spPr>
          <a:xfrm>
            <a:off x="2394058" y="4356393"/>
            <a:ext cx="7925601" cy="412421"/>
          </a:xfrm>
          <a:prstGeom prst="rect">
            <a:avLst/>
          </a:prstGeom>
        </p:spPr>
        <p:txBody>
          <a:bodyPr wrap="square">
            <a:spAutoFit/>
          </a:bodyPr>
          <a:lstStyle/>
          <a:p>
            <a:pPr>
              <a:lnSpc>
                <a:spcPct val="130000"/>
              </a:lnSpc>
            </a:pPr>
            <a:r>
              <a:rPr lang="zh-CN" altLang="en-US" sz="1600" b="1" dirty="0"/>
              <a:t>其他注意事宜</a:t>
            </a:r>
            <a:r>
              <a:rPr lang="zh-CN" altLang="zh-CN" sz="1600" b="1" dirty="0"/>
              <a:t>：</a:t>
            </a:r>
            <a:endParaRPr lang="zh-CN" altLang="en-US" sz="1600" b="1" dirty="0">
              <a:solidFill>
                <a:schemeClr val="tx1">
                  <a:lumMod val="75000"/>
                  <a:lumOff val="25000"/>
                </a:schemeClr>
              </a:solidFill>
            </a:endParaRPr>
          </a:p>
        </p:txBody>
      </p:sp>
      <p:grpSp>
        <p:nvGrpSpPr>
          <p:cNvPr id="3" name="组合 2"/>
          <p:cNvGrpSpPr/>
          <p:nvPr/>
        </p:nvGrpSpPr>
        <p:grpSpPr>
          <a:xfrm>
            <a:off x="2394058" y="4730249"/>
            <a:ext cx="8521591" cy="1524215"/>
            <a:chOff x="2394058" y="4730249"/>
            <a:chExt cx="8521591" cy="1524215"/>
          </a:xfrm>
        </p:grpSpPr>
        <p:sp>
          <p:nvSpPr>
            <p:cNvPr id="31" name="文本框 30"/>
            <p:cNvSpPr txBox="1"/>
            <p:nvPr/>
          </p:nvSpPr>
          <p:spPr>
            <a:xfrm>
              <a:off x="2394059" y="4730249"/>
              <a:ext cx="8408620" cy="332399"/>
            </a:xfrm>
            <a:prstGeom prst="rect">
              <a:avLst/>
            </a:prstGeom>
            <a:noFill/>
          </p:spPr>
          <p:txBody>
            <a:bodyPr wrap="square" rtlCol="0">
              <a:spAutoFit/>
            </a:bodyPr>
            <a:lstStyle/>
            <a:p>
              <a:pPr>
                <a:lnSpc>
                  <a:spcPct val="130000"/>
                </a:lnSpc>
              </a:pPr>
              <a:r>
                <a:rPr lang="en-US" altLang="zh-CN" sz="1200" dirty="0"/>
                <a:t>01 ——</a:t>
              </a:r>
              <a:r>
                <a:rPr lang="zh-CN" altLang="zh-CN" sz="1200" dirty="0"/>
                <a:t>必须时可请客人先选菜，如果客人谦让点菜权，主人也不必过于勉强。</a:t>
              </a:r>
            </a:p>
          </p:txBody>
        </p:sp>
        <p:sp>
          <p:nvSpPr>
            <p:cNvPr id="32" name="文本框 31"/>
            <p:cNvSpPr txBox="1"/>
            <p:nvPr/>
          </p:nvSpPr>
          <p:spPr>
            <a:xfrm>
              <a:off x="2394058" y="5059810"/>
              <a:ext cx="8521591" cy="461665"/>
            </a:xfrm>
            <a:prstGeom prst="rect">
              <a:avLst/>
            </a:prstGeom>
            <a:noFill/>
          </p:spPr>
          <p:txBody>
            <a:bodyPr wrap="square" rtlCol="0">
              <a:spAutoFit/>
            </a:bodyPr>
            <a:lstStyle/>
            <a:p>
              <a:r>
                <a:rPr lang="en-US" altLang="zh-CN" sz="1200" dirty="0"/>
                <a:t>02 ——</a:t>
              </a:r>
              <a:r>
                <a:rPr lang="zh-CN" altLang="zh-CN" sz="1200" dirty="0"/>
                <a:t>尽量提前去点菜，若是同时去，点菜过程要快，不要点了很久都没有定，重点菜和口味菜询问一下客人是否喜欢，尤其注意不要点太辣或者太油腻的菜。</a:t>
              </a:r>
            </a:p>
          </p:txBody>
        </p:sp>
        <p:sp>
          <p:nvSpPr>
            <p:cNvPr id="33" name="文本框 32"/>
            <p:cNvSpPr txBox="1"/>
            <p:nvPr/>
          </p:nvSpPr>
          <p:spPr>
            <a:xfrm>
              <a:off x="2394058" y="5518637"/>
              <a:ext cx="8521591" cy="276999"/>
            </a:xfrm>
            <a:prstGeom prst="rect">
              <a:avLst/>
            </a:prstGeom>
            <a:noFill/>
          </p:spPr>
          <p:txBody>
            <a:bodyPr wrap="square" rtlCol="0">
              <a:spAutoFit/>
            </a:bodyPr>
            <a:lstStyle/>
            <a:p>
              <a:r>
                <a:rPr lang="en-US" altLang="zh-CN" sz="1200" dirty="0"/>
                <a:t>03 ——</a:t>
              </a:r>
              <a:r>
                <a:rPr lang="zh-CN" altLang="zh-CN" sz="1200" dirty="0"/>
                <a:t>点菜关键是搭配，只需点一到两个有特色、上档次的菜，不需要每个菜都很贵。</a:t>
              </a:r>
            </a:p>
          </p:txBody>
        </p:sp>
        <p:sp>
          <p:nvSpPr>
            <p:cNvPr id="34" name="文本框 33"/>
            <p:cNvSpPr txBox="1"/>
            <p:nvPr/>
          </p:nvSpPr>
          <p:spPr>
            <a:xfrm>
              <a:off x="2394058" y="5792799"/>
              <a:ext cx="8521591" cy="461665"/>
            </a:xfrm>
            <a:prstGeom prst="rect">
              <a:avLst/>
            </a:prstGeom>
            <a:noFill/>
          </p:spPr>
          <p:txBody>
            <a:bodyPr wrap="square" rtlCol="0">
              <a:spAutoFit/>
            </a:bodyPr>
            <a:lstStyle/>
            <a:p>
              <a:r>
                <a:rPr lang="en-US" altLang="zh-CN" sz="1200" dirty="0"/>
                <a:t>04 ——</a:t>
              </a:r>
              <a:r>
                <a:rPr lang="zh-CN" altLang="zh-CN" sz="1200" dirty="0"/>
                <a:t>现代社会“病人”很多，如果就餐对象中有病人，如患有高脂症、糖尿病、肿瘤等疾病时，应注意点一些低脂、无糖、高纤维素的菜；痛风病人少点海鲜；吃中药的病人要适当注意饮食忌口。</a:t>
              </a:r>
            </a:p>
          </p:txBody>
        </p:sp>
      </p:grpSp>
      <p:sp>
        <p:nvSpPr>
          <p:cNvPr id="35" name="圆角矩形 34"/>
          <p:cNvSpPr/>
          <p:nvPr/>
        </p:nvSpPr>
        <p:spPr>
          <a:xfrm>
            <a:off x="3807325" y="6294474"/>
            <a:ext cx="4577351" cy="455304"/>
          </a:xfrm>
          <a:prstGeom prst="roundRect">
            <a:avLst>
              <a:gd name="adj" fmla="val 50000"/>
            </a:avLst>
          </a:prstGeom>
          <a:noFill/>
          <a:ln w="0">
            <a:solidFill>
              <a:schemeClr val="tx1">
                <a:lumMod val="65000"/>
                <a:lumOff val="35000"/>
              </a:schemeClr>
            </a:solidFill>
          </a:ln>
          <a:effectLst>
            <a:outerShdw blurRad="444500" dist="254000" dir="8100000" sx="71000" sy="71000" algn="tr"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200" dirty="0">
                <a:solidFill>
                  <a:schemeClr val="tx1">
                    <a:lumMod val="65000"/>
                    <a:lumOff val="35000"/>
                  </a:schemeClr>
                </a:solidFill>
                <a:sym typeface="+mn-lt"/>
              </a:rPr>
              <a:t>7  </a:t>
            </a:r>
            <a:r>
              <a:rPr lang="zh-CN" altLang="en-US" sz="2200" dirty="0">
                <a:solidFill>
                  <a:schemeClr val="tx1">
                    <a:lumMod val="65000"/>
                    <a:lumOff val="35000"/>
                  </a:schemeClr>
                </a:solidFill>
                <a:sym typeface="+mn-lt"/>
              </a:rPr>
              <a:t>接待礼仪</a:t>
            </a:r>
          </a:p>
        </p:txBody>
      </p:sp>
    </p:spTree>
  </p:cSld>
  <p:clrMapOvr>
    <a:masterClrMapping/>
  </p:clrMapOvr>
  <p:transition spd="slow" advTm="2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additive="base">
                                        <p:cTn id="7" dur="500" fill="hold"/>
                                        <p:tgtEl>
                                          <p:spTgt spid="44"/>
                                        </p:tgtEl>
                                        <p:attrNameLst>
                                          <p:attrName>ppt_x</p:attrName>
                                        </p:attrNameLst>
                                      </p:cBhvr>
                                      <p:tavLst>
                                        <p:tav tm="0">
                                          <p:val>
                                            <p:strVal val="1+#ppt_w/2"/>
                                          </p:val>
                                        </p:tav>
                                        <p:tav tm="100000">
                                          <p:val>
                                            <p:strVal val="#ppt_x"/>
                                          </p:val>
                                        </p:tav>
                                      </p:tavLst>
                                    </p:anim>
                                    <p:anim calcmode="lin" valueType="num">
                                      <p:cBhvr additive="base">
                                        <p:cTn id="8" dur="500" fill="hold"/>
                                        <p:tgtEl>
                                          <p:spTgt spid="4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59"/>
                                        </p:tgtEl>
                                        <p:attrNameLst>
                                          <p:attrName>style.visibility</p:attrName>
                                        </p:attrNameLst>
                                      </p:cBhvr>
                                      <p:to>
                                        <p:strVal val="visible"/>
                                      </p:to>
                                    </p:set>
                                    <p:anim calcmode="lin" valueType="num">
                                      <p:cBhvr additive="base">
                                        <p:cTn id="12" dur="500" fill="hold"/>
                                        <p:tgtEl>
                                          <p:spTgt spid="59"/>
                                        </p:tgtEl>
                                        <p:attrNameLst>
                                          <p:attrName>ppt_x</p:attrName>
                                        </p:attrNameLst>
                                      </p:cBhvr>
                                      <p:tavLst>
                                        <p:tav tm="0">
                                          <p:val>
                                            <p:strVal val="0-#ppt_w/2"/>
                                          </p:val>
                                        </p:tav>
                                        <p:tav tm="100000">
                                          <p:val>
                                            <p:strVal val="#ppt_x"/>
                                          </p:val>
                                        </p:tav>
                                      </p:tavLst>
                                    </p:anim>
                                    <p:anim calcmode="lin" valueType="num">
                                      <p:cBhvr additive="base">
                                        <p:cTn id="13" dur="500" fill="hold"/>
                                        <p:tgtEl>
                                          <p:spTgt spid="59"/>
                                        </p:tgtEl>
                                        <p:attrNameLst>
                                          <p:attrName>ppt_y</p:attrName>
                                        </p:attrNameLst>
                                      </p:cBhvr>
                                      <p:tavLst>
                                        <p:tav tm="0">
                                          <p:val>
                                            <p:strVal val="#ppt_y"/>
                                          </p:val>
                                        </p:tav>
                                        <p:tav tm="100000">
                                          <p:val>
                                            <p:strVal val="#ppt_y"/>
                                          </p:val>
                                        </p:tav>
                                      </p:tavLst>
                                    </p:anim>
                                  </p:childTnLst>
                                </p:cTn>
                              </p:par>
                              <p:par>
                                <p:cTn id="14" presetID="2" presetClass="entr" presetSubtype="8" fill="hold" grpId="0" nodeType="with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additive="base">
                                        <p:cTn id="16" dur="500" fill="hold"/>
                                        <p:tgtEl>
                                          <p:spTgt spid="29"/>
                                        </p:tgtEl>
                                        <p:attrNameLst>
                                          <p:attrName>ppt_x</p:attrName>
                                        </p:attrNameLst>
                                      </p:cBhvr>
                                      <p:tavLst>
                                        <p:tav tm="0">
                                          <p:val>
                                            <p:strVal val="0-#ppt_w/2"/>
                                          </p:val>
                                        </p:tav>
                                        <p:tav tm="100000">
                                          <p:val>
                                            <p:strVal val="#ppt_x"/>
                                          </p:val>
                                        </p:tav>
                                      </p:tavLst>
                                    </p:anim>
                                    <p:anim calcmode="lin" valueType="num">
                                      <p:cBhvr additive="base">
                                        <p:cTn id="17" dur="500" fill="hold"/>
                                        <p:tgtEl>
                                          <p:spTgt spid="29"/>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2" presetClass="entr" presetSubtype="1"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up)">
                                      <p:cBhvr>
                                        <p:cTn id="21" dur="500"/>
                                        <p:tgtEl>
                                          <p:spTgt spid="2"/>
                                        </p:tgtEl>
                                      </p:cBhvr>
                                    </p:animEffect>
                                  </p:childTnLst>
                                </p:cTn>
                              </p:par>
                              <p:par>
                                <p:cTn id="22" presetID="22" presetClass="entr" presetSubtype="1" fill="hold" nodeType="with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up)">
                                      <p:cBhvr>
                                        <p:cTn id="2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59" grpId="0"/>
      <p:bldP spid="29"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圆角矩形 43"/>
          <p:cNvSpPr/>
          <p:nvPr/>
        </p:nvSpPr>
        <p:spPr>
          <a:xfrm>
            <a:off x="3660352" y="375661"/>
            <a:ext cx="4871297" cy="402844"/>
          </a:xfrm>
          <a:prstGeom prst="roundRect">
            <a:avLst>
              <a:gd name="adj" fmla="val 50000"/>
            </a:avLst>
          </a:prstGeom>
          <a:gradFill>
            <a:gsLst>
              <a:gs pos="0">
                <a:srgbClr val="067FC9"/>
              </a:gs>
              <a:gs pos="100000">
                <a:srgbClr val="00B2CA"/>
              </a:gs>
            </a:gsLst>
            <a:lin ang="27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0" fontAlgn="base" hangingPunct="0">
              <a:spcBef>
                <a:spcPct val="0"/>
              </a:spcBef>
              <a:spcAft>
                <a:spcPct val="0"/>
              </a:spcAft>
            </a:pPr>
            <a:r>
              <a:rPr lang="en-US" altLang="zh-CN" sz="2000" dirty="0">
                <a:solidFill>
                  <a:schemeClr val="bg1"/>
                </a:solidFill>
                <a:latin typeface="+mj-ea"/>
                <a:cs typeface="Times New Roman" panose="02020603050405020304" pitchFamily="18" charset="0"/>
              </a:rPr>
              <a:t>7.3  </a:t>
            </a:r>
            <a:r>
              <a:rPr lang="zh-CN" altLang="en-US" sz="2000" dirty="0">
                <a:solidFill>
                  <a:schemeClr val="bg1"/>
                </a:solidFill>
                <a:latin typeface="+mj-ea"/>
                <a:cs typeface="Times New Roman" panose="02020603050405020304" pitchFamily="18" charset="0"/>
              </a:rPr>
              <a:t>接待工作常用礼仪</a:t>
            </a:r>
          </a:p>
        </p:txBody>
      </p:sp>
      <p:grpSp>
        <p:nvGrpSpPr>
          <p:cNvPr id="2" name="组合 1"/>
          <p:cNvGrpSpPr/>
          <p:nvPr/>
        </p:nvGrpSpPr>
        <p:grpSpPr>
          <a:xfrm>
            <a:off x="1351505" y="1110129"/>
            <a:ext cx="2734720" cy="425620"/>
            <a:chOff x="1351505" y="1110129"/>
            <a:chExt cx="2734720" cy="425620"/>
          </a:xfrm>
        </p:grpSpPr>
        <p:sp>
          <p:nvSpPr>
            <p:cNvPr id="45" name="圆角矩形 44"/>
            <p:cNvSpPr/>
            <p:nvPr/>
          </p:nvSpPr>
          <p:spPr>
            <a:xfrm>
              <a:off x="1351505" y="1110129"/>
              <a:ext cx="2734720" cy="425620"/>
            </a:xfrm>
            <a:prstGeom prst="roundRect">
              <a:avLst>
                <a:gd name="adj" fmla="val 50000"/>
              </a:avLst>
            </a:prstGeom>
            <a:gradFill>
              <a:gsLst>
                <a:gs pos="0">
                  <a:srgbClr val="067FC9"/>
                </a:gs>
                <a:gs pos="100000">
                  <a:srgbClr val="00B2CA"/>
                </a:gs>
              </a:gsLst>
              <a:lin ang="27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cs typeface="+mn-ea"/>
                <a:sym typeface="+mn-lt"/>
              </a:endParaRPr>
            </a:p>
          </p:txBody>
        </p:sp>
        <p:sp>
          <p:nvSpPr>
            <p:cNvPr id="46" name="文本框 45"/>
            <p:cNvSpPr txBox="1"/>
            <p:nvPr/>
          </p:nvSpPr>
          <p:spPr>
            <a:xfrm>
              <a:off x="1529613" y="1115856"/>
              <a:ext cx="2385162" cy="400110"/>
            </a:xfrm>
            <a:prstGeom prst="rect">
              <a:avLst/>
            </a:prstGeom>
            <a:noFill/>
          </p:spPr>
          <p:txBody>
            <a:bodyPr wrap="square" rtlCol="0">
              <a:spAutoFit/>
            </a:bodyPr>
            <a:lstStyle/>
            <a:p>
              <a:pPr latinLnBrk="1"/>
              <a:r>
                <a:rPr lang="zh-CN" altLang="zh-CN" sz="2000" dirty="0">
                  <a:solidFill>
                    <a:schemeClr val="bg1"/>
                  </a:solidFill>
                </a:rPr>
                <a:t>注重以下几个方面</a:t>
              </a:r>
              <a:endParaRPr lang="zh-CN" altLang="zh-CN" sz="2000" dirty="0">
                <a:solidFill>
                  <a:schemeClr val="bg1"/>
                </a:solidFill>
                <a:cs typeface="+mn-ea"/>
                <a:sym typeface="+mn-lt"/>
              </a:endParaRPr>
            </a:p>
          </p:txBody>
        </p:sp>
      </p:grpSp>
      <p:grpSp>
        <p:nvGrpSpPr>
          <p:cNvPr id="3" name="组合 2"/>
          <p:cNvGrpSpPr/>
          <p:nvPr/>
        </p:nvGrpSpPr>
        <p:grpSpPr>
          <a:xfrm>
            <a:off x="1351505" y="1684281"/>
            <a:ext cx="8968154" cy="449989"/>
            <a:chOff x="1351505" y="1684281"/>
            <a:chExt cx="8968154" cy="449989"/>
          </a:xfrm>
        </p:grpSpPr>
        <p:cxnSp>
          <p:nvCxnSpPr>
            <p:cNvPr id="47" name="直接连接符 46"/>
            <p:cNvCxnSpPr/>
            <p:nvPr/>
          </p:nvCxnSpPr>
          <p:spPr>
            <a:xfrm>
              <a:off x="1779404" y="1919629"/>
              <a:ext cx="483308" cy="0"/>
            </a:xfrm>
            <a:prstGeom prst="line">
              <a:avLst/>
            </a:prstGeom>
            <a:ln>
              <a:solidFill>
                <a:srgbClr val="00A1D8"/>
              </a:solidFill>
              <a:tailEnd type="oval" w="lg" len="lg"/>
            </a:ln>
          </p:spPr>
          <p:style>
            <a:lnRef idx="1">
              <a:schemeClr val="accent1"/>
            </a:lnRef>
            <a:fillRef idx="0">
              <a:schemeClr val="accent1"/>
            </a:fillRef>
            <a:effectRef idx="0">
              <a:schemeClr val="accent1"/>
            </a:effectRef>
            <a:fontRef idx="minor">
              <a:schemeClr val="tx1"/>
            </a:fontRef>
          </p:style>
        </p:cxnSp>
        <p:sp>
          <p:nvSpPr>
            <p:cNvPr id="48" name="矩形 47"/>
            <p:cNvSpPr/>
            <p:nvPr/>
          </p:nvSpPr>
          <p:spPr>
            <a:xfrm>
              <a:off x="2394058" y="1684281"/>
              <a:ext cx="7925601" cy="417358"/>
            </a:xfrm>
            <a:prstGeom prst="rect">
              <a:avLst/>
            </a:prstGeom>
          </p:spPr>
          <p:txBody>
            <a:bodyPr wrap="square">
              <a:spAutoFit/>
            </a:bodyPr>
            <a:lstStyle/>
            <a:p>
              <a:pPr>
                <a:lnSpc>
                  <a:spcPct val="130000"/>
                </a:lnSpc>
              </a:pPr>
              <a:r>
                <a:rPr lang="zh-CN" altLang="zh-CN" sz="1800" dirty="0"/>
                <a:t>餐桌礼仪</a:t>
              </a:r>
              <a:endParaRPr lang="zh-CN" altLang="en-US" sz="1800" dirty="0">
                <a:solidFill>
                  <a:schemeClr val="tx1">
                    <a:lumMod val="75000"/>
                    <a:lumOff val="25000"/>
                  </a:schemeClr>
                </a:solidFill>
              </a:endParaRPr>
            </a:p>
          </p:txBody>
        </p:sp>
        <p:sp>
          <p:nvSpPr>
            <p:cNvPr id="49" name="椭圆 48"/>
            <p:cNvSpPr/>
            <p:nvPr/>
          </p:nvSpPr>
          <p:spPr>
            <a:xfrm>
              <a:off x="1351505" y="1704986"/>
              <a:ext cx="429284" cy="429284"/>
            </a:xfrm>
            <a:prstGeom prst="ellipse">
              <a:avLst/>
            </a:prstGeom>
            <a:solidFill>
              <a:srgbClr val="059BCA"/>
            </a:solidFill>
            <a:ln w="5715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zh-CN" sz="1600" dirty="0">
                  <a:latin typeface="微软雅黑" panose="020B0503020204020204" pitchFamily="34" charset="-122"/>
                  <a:ea typeface="微软雅黑" panose="020B0503020204020204" pitchFamily="34" charset="-122"/>
                </a:rPr>
                <a:t>(3)</a:t>
              </a:r>
              <a:endParaRPr lang="zh-CN" altLang="en-US" sz="1600" dirty="0">
                <a:latin typeface="微软雅黑" panose="020B0503020204020204" pitchFamily="34" charset="-122"/>
                <a:ea typeface="微软雅黑" panose="020B0503020204020204" pitchFamily="34" charset="-122"/>
              </a:endParaRPr>
            </a:p>
          </p:txBody>
        </p:sp>
      </p:grpSp>
      <p:grpSp>
        <p:nvGrpSpPr>
          <p:cNvPr id="4" name="组合 3"/>
          <p:cNvGrpSpPr/>
          <p:nvPr/>
        </p:nvGrpSpPr>
        <p:grpSpPr>
          <a:xfrm>
            <a:off x="2394059" y="2051530"/>
            <a:ext cx="8408620" cy="4246648"/>
            <a:chOff x="2394059" y="2051530"/>
            <a:chExt cx="8408620" cy="4246648"/>
          </a:xfrm>
        </p:grpSpPr>
        <p:sp>
          <p:nvSpPr>
            <p:cNvPr id="50" name="文本框 49"/>
            <p:cNvSpPr txBox="1"/>
            <p:nvPr/>
          </p:nvSpPr>
          <p:spPr>
            <a:xfrm>
              <a:off x="2394059" y="2318882"/>
              <a:ext cx="8408620" cy="572464"/>
            </a:xfrm>
            <a:prstGeom prst="rect">
              <a:avLst/>
            </a:prstGeom>
            <a:noFill/>
          </p:spPr>
          <p:txBody>
            <a:bodyPr wrap="square" rtlCol="0">
              <a:spAutoFit/>
            </a:bodyPr>
            <a:lstStyle/>
            <a:p>
              <a:pPr marL="228600" indent="-228600">
                <a:lnSpc>
                  <a:spcPct val="130000"/>
                </a:lnSpc>
                <a:buFont typeface="+mj-ea"/>
                <a:buAutoNum type="circleNumDbPlain"/>
              </a:pPr>
              <a:r>
                <a:rPr lang="zh-CN" altLang="zh-CN" sz="1200" dirty="0"/>
                <a:t>先请客人入座上席</a:t>
              </a:r>
              <a:r>
                <a:rPr lang="en-US" altLang="zh-CN" sz="1200" dirty="0"/>
                <a:t>,</a:t>
              </a:r>
              <a:r>
                <a:rPr lang="zh-CN" altLang="zh-CN" sz="1200" dirty="0"/>
                <a:t>再请长者入座客人旁，依次入座。入座时要从椅子左边进入。</a:t>
              </a:r>
              <a:endParaRPr lang="en-US" altLang="zh-CN" sz="1200" dirty="0"/>
            </a:p>
            <a:p>
              <a:pPr marL="228600" indent="-228600">
                <a:lnSpc>
                  <a:spcPct val="130000"/>
                </a:lnSpc>
                <a:buFont typeface="+mj-ea"/>
                <a:buAutoNum type="circleNumDbPlain"/>
              </a:pPr>
              <a:r>
                <a:rPr lang="zh-CN" altLang="zh-CN" sz="1200" dirty="0"/>
                <a:t>入座后不要动筷子，更不要弄出什么响声来，也不要起身走动。如果有什么事要向主人打招呼。</a:t>
              </a:r>
            </a:p>
          </p:txBody>
        </p:sp>
        <p:sp>
          <p:nvSpPr>
            <p:cNvPr id="51" name="文本框 50"/>
            <p:cNvSpPr txBox="1"/>
            <p:nvPr/>
          </p:nvSpPr>
          <p:spPr>
            <a:xfrm>
              <a:off x="2394059" y="2051530"/>
              <a:ext cx="8408620" cy="372410"/>
            </a:xfrm>
            <a:prstGeom prst="rect">
              <a:avLst/>
            </a:prstGeom>
            <a:noFill/>
          </p:spPr>
          <p:txBody>
            <a:bodyPr wrap="square" rtlCol="0">
              <a:spAutoFit/>
            </a:bodyPr>
            <a:lstStyle/>
            <a:p>
              <a:pPr>
                <a:lnSpc>
                  <a:spcPct val="130000"/>
                </a:lnSpc>
              </a:pPr>
              <a:r>
                <a:rPr lang="en-US" altLang="zh-CN" sz="1400" dirty="0"/>
                <a:t>01——</a:t>
              </a:r>
              <a:r>
                <a:rPr lang="zh-CN" altLang="zh-CN" sz="1400" dirty="0"/>
                <a:t>入座的礼仪</a:t>
              </a:r>
            </a:p>
          </p:txBody>
        </p:sp>
        <p:sp>
          <p:nvSpPr>
            <p:cNvPr id="16" name="文本框 15"/>
            <p:cNvSpPr txBox="1"/>
            <p:nvPr/>
          </p:nvSpPr>
          <p:spPr>
            <a:xfrm>
              <a:off x="2394059" y="3158857"/>
              <a:ext cx="8408620" cy="3139321"/>
            </a:xfrm>
            <a:prstGeom prst="rect">
              <a:avLst/>
            </a:prstGeom>
            <a:noFill/>
          </p:spPr>
          <p:txBody>
            <a:bodyPr wrap="square" rtlCol="0">
              <a:spAutoFit/>
            </a:bodyPr>
            <a:lstStyle/>
            <a:p>
              <a:pPr marL="228600" indent="-228600">
                <a:lnSpc>
                  <a:spcPct val="150000"/>
                </a:lnSpc>
                <a:buFont typeface="+mj-ea"/>
                <a:buAutoNum type="circleNumDbPlain"/>
              </a:pPr>
              <a:r>
                <a:rPr lang="zh-CN" altLang="zh-CN" sz="1200" dirty="0"/>
                <a:t>先请客人、长者动筷子，夹菜时每次少一些，离自己远的菜就少吃一些</a:t>
              </a:r>
              <a:endParaRPr lang="en-US" altLang="zh-CN" sz="1200" dirty="0"/>
            </a:p>
            <a:p>
              <a:pPr marL="228600" indent="-228600">
                <a:lnSpc>
                  <a:spcPct val="150000"/>
                </a:lnSpc>
                <a:buFont typeface="+mj-ea"/>
                <a:buAutoNum type="circleNumDbPlain"/>
              </a:pPr>
              <a:r>
                <a:rPr lang="zh-CN" altLang="zh-CN" sz="1200" dirty="0"/>
                <a:t>吃饭时不要出声音，喝汤时也不要出声响</a:t>
              </a:r>
              <a:r>
                <a:rPr lang="en-US" altLang="zh-CN" sz="1200" dirty="0"/>
                <a:t>,</a:t>
              </a:r>
              <a:r>
                <a:rPr lang="zh-CN" altLang="zh-CN" sz="1200" dirty="0"/>
                <a:t>喝汤用汤匙一小口一小口地喝，不宜把碗端到嘴边喝</a:t>
              </a:r>
              <a:r>
                <a:rPr lang="en-US" altLang="zh-CN" sz="1200" dirty="0"/>
                <a:t>,</a:t>
              </a:r>
              <a:r>
                <a:rPr lang="zh-CN" altLang="zh-CN" sz="1200" dirty="0"/>
                <a:t>汤太热时凉了以后再喝，不要一边吹一边喝</a:t>
              </a:r>
              <a:r>
                <a:rPr lang="zh-CN" altLang="en-US" sz="1200" dirty="0"/>
                <a:t>，与众人一起进餐时，尽量避免咀嚼食物的声音</a:t>
              </a:r>
              <a:endParaRPr lang="en-US" altLang="zh-CN" sz="1200" dirty="0"/>
            </a:p>
            <a:p>
              <a:pPr marL="228600" indent="-228600">
                <a:lnSpc>
                  <a:spcPct val="150000"/>
                </a:lnSpc>
                <a:buFont typeface="+mj-ea"/>
                <a:buAutoNum type="circleNumDbPlain"/>
              </a:pPr>
              <a:r>
                <a:rPr lang="zh-CN" altLang="zh-CN" sz="1200" dirty="0"/>
                <a:t>进餐时不要打嗝</a:t>
              </a:r>
              <a:r>
                <a:rPr lang="en-US" altLang="zh-CN" sz="1200" dirty="0"/>
                <a:t>,</a:t>
              </a:r>
              <a:r>
                <a:rPr lang="zh-CN" altLang="zh-CN" sz="1200" dirty="0"/>
                <a:t>也不要出现其他声音。如果出现打喷嚏等不由自主的声响时</a:t>
              </a:r>
              <a:r>
                <a:rPr lang="en-US" altLang="zh-CN" sz="1200" dirty="0"/>
                <a:t>,</a:t>
              </a:r>
              <a:r>
                <a:rPr lang="zh-CN" altLang="zh-CN" sz="1200" dirty="0"/>
                <a:t>就要说一声“真不好意思”、“对不起”、“请原凉”之类的话，以示歉意。</a:t>
              </a:r>
            </a:p>
            <a:p>
              <a:pPr marL="228600" indent="-228600">
                <a:lnSpc>
                  <a:spcPct val="150000"/>
                </a:lnSpc>
                <a:buFont typeface="+mj-ea"/>
                <a:buAutoNum type="circleNumDbPlain"/>
              </a:pPr>
              <a:r>
                <a:rPr lang="zh-CN" altLang="zh-CN" sz="1200" dirty="0"/>
                <a:t>如果要给客人或长辈夹菜，最好用公筷，也可以把距离客人或长辈远的菜肴送到他们跟前。</a:t>
              </a:r>
              <a:endParaRPr lang="en-US" altLang="zh-CN" sz="1200" dirty="0"/>
            </a:p>
            <a:p>
              <a:pPr marL="228600" indent="-228600">
                <a:lnSpc>
                  <a:spcPct val="150000"/>
                </a:lnSpc>
                <a:buFont typeface="+mj-ea"/>
                <a:buAutoNum type="circleNumDbPlain"/>
              </a:pPr>
              <a:r>
                <a:rPr lang="zh-CN" altLang="zh-CN" sz="1200" dirty="0"/>
                <a:t>吃到鱼头、鱼刺、骨头等物时</a:t>
              </a:r>
              <a:r>
                <a:rPr lang="en-US" altLang="zh-CN" sz="1200" dirty="0"/>
                <a:t>,</a:t>
              </a:r>
              <a:r>
                <a:rPr lang="zh-CN" altLang="zh-CN" sz="1200" dirty="0"/>
                <a:t>不要往外面吐</a:t>
              </a:r>
              <a:r>
                <a:rPr lang="en-US" altLang="zh-CN" sz="1200" dirty="0"/>
                <a:t>,</a:t>
              </a:r>
              <a:r>
                <a:rPr lang="zh-CN" altLang="zh-CN" sz="1200" dirty="0"/>
                <a:t>也不要往地上扔，要慢慢用手拿到自己的碟子里</a:t>
              </a:r>
              <a:r>
                <a:rPr lang="en-US" altLang="zh-CN" sz="1200" dirty="0"/>
                <a:t>,</a:t>
              </a:r>
              <a:r>
                <a:rPr lang="zh-CN" altLang="zh-CN" sz="1200" dirty="0"/>
                <a:t>或放在紧靠自己餐桌边或放在事先准备好的纸上。</a:t>
              </a:r>
            </a:p>
            <a:p>
              <a:pPr marL="228600" indent="-228600">
                <a:lnSpc>
                  <a:spcPct val="150000"/>
                </a:lnSpc>
                <a:buFont typeface="+mj-ea"/>
                <a:buAutoNum type="circleNumDbPlain"/>
              </a:pPr>
              <a:r>
                <a:rPr lang="zh-CN" altLang="zh-CN" sz="1200" dirty="0"/>
                <a:t>要适时地抽空和左右的人聊几句风趣的话</a:t>
              </a:r>
              <a:r>
                <a:rPr lang="en-US" altLang="zh-CN" sz="1200" dirty="0"/>
                <a:t>,</a:t>
              </a:r>
              <a:r>
                <a:rPr lang="zh-CN" altLang="zh-CN" sz="1200" dirty="0"/>
                <a:t>以调和气氛，不要光着头吃饭</a:t>
              </a:r>
              <a:r>
                <a:rPr lang="en-US" altLang="zh-CN" sz="1200" dirty="0"/>
                <a:t>,</a:t>
              </a:r>
              <a:r>
                <a:rPr lang="zh-CN" altLang="zh-CN" sz="1200" dirty="0"/>
                <a:t>不管别人</a:t>
              </a:r>
              <a:r>
                <a:rPr lang="en-US" altLang="zh-CN" sz="1200" dirty="0"/>
                <a:t>,</a:t>
              </a:r>
              <a:r>
                <a:rPr lang="zh-CN" altLang="zh-CN" sz="1200" dirty="0"/>
                <a:t>也不要狼吞虎咽地大吃一顿</a:t>
              </a:r>
              <a:r>
                <a:rPr lang="en-US" altLang="zh-CN" sz="1200" dirty="0"/>
                <a:t>,</a:t>
              </a:r>
              <a:r>
                <a:rPr lang="zh-CN" altLang="zh-CN" sz="1200" dirty="0"/>
                <a:t>更不要贪杯。</a:t>
              </a:r>
              <a:endParaRPr lang="en-US" altLang="zh-CN" sz="1200" dirty="0"/>
            </a:p>
            <a:p>
              <a:pPr marL="228600" indent="-228600">
                <a:lnSpc>
                  <a:spcPct val="150000"/>
                </a:lnSpc>
                <a:buFont typeface="+mj-ea"/>
                <a:buAutoNum type="circleNumDbPlain"/>
              </a:pPr>
              <a:r>
                <a:rPr lang="zh-CN" altLang="zh-CN" sz="1200" dirty="0"/>
                <a:t>最好不要在餐桌上剔牙。如果要剔牙时</a:t>
              </a:r>
              <a:r>
                <a:rPr lang="en-US" altLang="zh-CN" sz="1200" dirty="0"/>
                <a:t>,</a:t>
              </a:r>
              <a:r>
                <a:rPr lang="zh-CN" altLang="zh-CN" sz="1200" dirty="0"/>
                <a:t>就要用餐巾或手挡住自己的嘴巴。</a:t>
              </a:r>
            </a:p>
          </p:txBody>
        </p:sp>
        <p:sp>
          <p:nvSpPr>
            <p:cNvPr id="17" name="文本框 16"/>
            <p:cNvSpPr txBox="1"/>
            <p:nvPr/>
          </p:nvSpPr>
          <p:spPr>
            <a:xfrm>
              <a:off x="2394059" y="2849862"/>
              <a:ext cx="8408620" cy="372410"/>
            </a:xfrm>
            <a:prstGeom prst="rect">
              <a:avLst/>
            </a:prstGeom>
            <a:noFill/>
          </p:spPr>
          <p:txBody>
            <a:bodyPr wrap="square" rtlCol="0">
              <a:spAutoFit/>
            </a:bodyPr>
            <a:lstStyle/>
            <a:p>
              <a:pPr>
                <a:lnSpc>
                  <a:spcPct val="130000"/>
                </a:lnSpc>
              </a:pPr>
              <a:r>
                <a:rPr lang="en-US" altLang="zh-CN" sz="1400" dirty="0"/>
                <a:t>02——</a:t>
              </a:r>
              <a:r>
                <a:rPr lang="zh-CN" altLang="zh-CN" sz="1400" dirty="0"/>
                <a:t>进餐时礼仪</a:t>
              </a:r>
            </a:p>
          </p:txBody>
        </p:sp>
      </p:grpSp>
      <p:sp>
        <p:nvSpPr>
          <p:cNvPr id="18" name="圆角矩形 17"/>
          <p:cNvSpPr/>
          <p:nvPr/>
        </p:nvSpPr>
        <p:spPr>
          <a:xfrm>
            <a:off x="3807325" y="6294474"/>
            <a:ext cx="4577351" cy="455304"/>
          </a:xfrm>
          <a:prstGeom prst="roundRect">
            <a:avLst>
              <a:gd name="adj" fmla="val 50000"/>
            </a:avLst>
          </a:prstGeom>
          <a:noFill/>
          <a:ln w="0">
            <a:solidFill>
              <a:schemeClr val="tx1">
                <a:lumMod val="65000"/>
                <a:lumOff val="35000"/>
              </a:schemeClr>
            </a:solidFill>
          </a:ln>
          <a:effectLst>
            <a:outerShdw blurRad="444500" dist="254000" dir="8100000" sx="71000" sy="71000" algn="tr"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200" dirty="0">
                <a:solidFill>
                  <a:schemeClr val="tx1">
                    <a:lumMod val="65000"/>
                    <a:lumOff val="35000"/>
                  </a:schemeClr>
                </a:solidFill>
                <a:sym typeface="+mn-lt"/>
              </a:rPr>
              <a:t>7  </a:t>
            </a:r>
            <a:r>
              <a:rPr lang="zh-CN" altLang="en-US" sz="2200" dirty="0">
                <a:solidFill>
                  <a:schemeClr val="tx1">
                    <a:lumMod val="65000"/>
                    <a:lumOff val="35000"/>
                  </a:schemeClr>
                </a:solidFill>
                <a:sym typeface="+mn-lt"/>
              </a:rPr>
              <a:t>接待礼仪</a:t>
            </a:r>
          </a:p>
        </p:txBody>
      </p:sp>
    </p:spTree>
  </p:cSld>
  <p:clrMapOvr>
    <a:masterClrMapping/>
  </p:clrMapOvr>
  <p:transition spd="slow" advTm="2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additive="base">
                                        <p:cTn id="7" dur="500" fill="hold"/>
                                        <p:tgtEl>
                                          <p:spTgt spid="44"/>
                                        </p:tgtEl>
                                        <p:attrNameLst>
                                          <p:attrName>ppt_x</p:attrName>
                                        </p:attrNameLst>
                                      </p:cBhvr>
                                      <p:tavLst>
                                        <p:tav tm="0">
                                          <p:val>
                                            <p:strVal val="1+#ppt_w/2"/>
                                          </p:val>
                                        </p:tav>
                                        <p:tav tm="100000">
                                          <p:val>
                                            <p:strVal val="#ppt_x"/>
                                          </p:val>
                                        </p:tav>
                                      </p:tavLst>
                                    </p:anim>
                                    <p:anim calcmode="lin" valueType="num">
                                      <p:cBhvr additive="base">
                                        <p:cTn id="8" dur="500" fill="hold"/>
                                        <p:tgtEl>
                                          <p:spTgt spid="4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par>
                          <p:cTn id="13" fill="hold">
                            <p:stCondLst>
                              <p:cond delay="1000"/>
                            </p:stCondLst>
                            <p:childTnLst>
                              <p:par>
                                <p:cTn id="14" presetID="2" presetClass="entr" presetSubtype="8"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1"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up)">
                                      <p:cBhvr>
                                        <p:cTn id="2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圆角矩形 43"/>
          <p:cNvSpPr/>
          <p:nvPr/>
        </p:nvSpPr>
        <p:spPr>
          <a:xfrm>
            <a:off x="3660352" y="375661"/>
            <a:ext cx="4871297" cy="402844"/>
          </a:xfrm>
          <a:prstGeom prst="roundRect">
            <a:avLst>
              <a:gd name="adj" fmla="val 50000"/>
            </a:avLst>
          </a:prstGeom>
          <a:gradFill>
            <a:gsLst>
              <a:gs pos="0">
                <a:srgbClr val="067FC9"/>
              </a:gs>
              <a:gs pos="100000">
                <a:srgbClr val="00B2CA"/>
              </a:gs>
            </a:gsLst>
            <a:lin ang="27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0" fontAlgn="base" hangingPunct="0">
              <a:spcBef>
                <a:spcPct val="0"/>
              </a:spcBef>
              <a:spcAft>
                <a:spcPct val="0"/>
              </a:spcAft>
            </a:pPr>
            <a:r>
              <a:rPr lang="en-US" altLang="zh-CN" sz="2000" dirty="0">
                <a:solidFill>
                  <a:schemeClr val="bg1"/>
                </a:solidFill>
                <a:latin typeface="+mj-ea"/>
                <a:cs typeface="Times New Roman" panose="02020603050405020304" pitchFamily="18" charset="0"/>
              </a:rPr>
              <a:t>7.3  </a:t>
            </a:r>
            <a:r>
              <a:rPr lang="zh-CN" altLang="en-US" sz="2000" dirty="0">
                <a:solidFill>
                  <a:schemeClr val="bg1"/>
                </a:solidFill>
                <a:latin typeface="+mj-ea"/>
                <a:cs typeface="Times New Roman" panose="02020603050405020304" pitchFamily="18" charset="0"/>
              </a:rPr>
              <a:t>接待工作常用礼仪</a:t>
            </a:r>
          </a:p>
        </p:txBody>
      </p:sp>
      <p:sp>
        <p:nvSpPr>
          <p:cNvPr id="16" name="文本框 15"/>
          <p:cNvSpPr txBox="1"/>
          <p:nvPr/>
        </p:nvSpPr>
        <p:spPr>
          <a:xfrm>
            <a:off x="2394059" y="1143456"/>
            <a:ext cx="8408620" cy="4558171"/>
          </a:xfrm>
          <a:prstGeom prst="rect">
            <a:avLst/>
          </a:prstGeom>
          <a:noFill/>
        </p:spPr>
        <p:txBody>
          <a:bodyPr wrap="square" rtlCol="0">
            <a:spAutoFit/>
          </a:bodyPr>
          <a:lstStyle/>
          <a:p>
            <a:pPr marL="228600" indent="-228600">
              <a:lnSpc>
                <a:spcPct val="150000"/>
              </a:lnSpc>
              <a:buFont typeface="+mj-ea"/>
              <a:buAutoNum type="circleNumDbPlain" startAt="8"/>
            </a:pPr>
            <a:r>
              <a:rPr lang="zh-CN" altLang="zh-CN" sz="1300" dirty="0"/>
              <a:t>要明确此次进餐的主要任务，要明确以谈生意为主，还是以联络感情为主，或是以吃饭为主，如果是前者</a:t>
            </a:r>
            <a:r>
              <a:rPr lang="en-US" altLang="zh-CN" sz="1300" dirty="0"/>
              <a:t>,</a:t>
            </a:r>
            <a:r>
              <a:rPr lang="zh-CN" altLang="zh-CN" sz="1300" dirty="0"/>
              <a:t>在安排座位时就要注意，把主要谈判人的座位相互靠近便于交谈或疏通情感，如果是后者，只需要注意一下常识性的礼节就行了</a:t>
            </a:r>
            <a:r>
              <a:rPr lang="en-US" altLang="zh-CN" sz="1300" dirty="0"/>
              <a:t>,</a:t>
            </a:r>
            <a:r>
              <a:rPr lang="zh-CN" altLang="zh-CN" sz="1300" dirty="0"/>
              <a:t>把重点放在欣赏菜肴上。</a:t>
            </a:r>
            <a:endParaRPr lang="en-US" altLang="zh-CN" sz="1300" dirty="0"/>
          </a:p>
          <a:p>
            <a:pPr marL="228600" indent="-228600">
              <a:lnSpc>
                <a:spcPct val="150000"/>
              </a:lnSpc>
              <a:buFont typeface="+mj-ea"/>
              <a:buAutoNum type="circleNumDbPlain" startAt="8"/>
            </a:pPr>
            <a:r>
              <a:rPr lang="zh-CN" altLang="zh-CN" sz="1300" dirty="0"/>
              <a:t>给人递水、递饭一定要双手</a:t>
            </a:r>
            <a:endParaRPr lang="en-US" altLang="zh-CN" sz="1300" dirty="0"/>
          </a:p>
          <a:p>
            <a:pPr marL="228600" indent="-228600">
              <a:lnSpc>
                <a:spcPct val="150000"/>
              </a:lnSpc>
              <a:buFont typeface="+mj-ea"/>
              <a:buAutoNum type="circleNumDbPlain" startAt="8"/>
            </a:pPr>
            <a:r>
              <a:rPr lang="zh-CN" altLang="zh-CN" sz="1300" dirty="0"/>
              <a:t>吃饭要端碗，不要在盘子里挑拣。但是胳膊不要撑得太开，挤到边上的人。不要一只手放在桌子下面，头埋到碗里自顾自地吃。夹菜或盛汤的时候应该把碗凑上去接住，不能让菜汁或汤水洒得到处都是。动作不要太大，当心溅到旁边的人。</a:t>
            </a:r>
            <a:endParaRPr lang="en-US" altLang="zh-CN" sz="1300" dirty="0"/>
          </a:p>
          <a:p>
            <a:pPr marL="228600" indent="-228600">
              <a:lnSpc>
                <a:spcPct val="150000"/>
              </a:lnSpc>
              <a:buFont typeface="+mj-ea"/>
              <a:buAutoNum type="circleNumDbPlain" startAt="8"/>
            </a:pPr>
            <a:r>
              <a:rPr lang="zh-CN" altLang="zh-CN" sz="1300" dirty="0"/>
              <a:t>递刀具给别人要记得递刀柄那一端。</a:t>
            </a:r>
            <a:endParaRPr lang="en-US" altLang="zh-CN" sz="1300" dirty="0"/>
          </a:p>
          <a:p>
            <a:pPr marL="228600" indent="-228600">
              <a:lnSpc>
                <a:spcPct val="150000"/>
              </a:lnSpc>
              <a:buFont typeface="+mj-ea"/>
              <a:buAutoNum type="circleNumDbPlain" startAt="8"/>
            </a:pPr>
            <a:r>
              <a:rPr lang="zh-CN" altLang="zh-CN" sz="1300" dirty="0"/>
              <a:t>帮别人倒茶倒水后，壶嘴不要对着别人</a:t>
            </a:r>
            <a:endParaRPr lang="en-US" altLang="zh-CN" sz="1300" dirty="0"/>
          </a:p>
          <a:p>
            <a:pPr marL="228600" indent="-228600">
              <a:lnSpc>
                <a:spcPct val="150000"/>
              </a:lnSpc>
              <a:buFont typeface="+mj-ea"/>
              <a:buAutoNum type="circleNumDbPlain" startAt="8"/>
            </a:pPr>
            <a:r>
              <a:rPr lang="zh-CN" altLang="zh-CN" sz="1300" dirty="0"/>
              <a:t>盛饭端茶给别人，若中间隔人，不要从别人面前经过递，要从别人后面绕过递。</a:t>
            </a:r>
            <a:endParaRPr lang="en-US" altLang="zh-CN" sz="1300" dirty="0"/>
          </a:p>
          <a:p>
            <a:pPr marL="228600" indent="-228600">
              <a:lnSpc>
                <a:spcPct val="150000"/>
              </a:lnSpc>
              <a:buFont typeface="+mj-ea"/>
              <a:buAutoNum type="circleNumDbPlain" startAt="8"/>
            </a:pPr>
            <a:r>
              <a:rPr lang="zh-CN" altLang="zh-CN" sz="1300" dirty="0"/>
              <a:t>与别人碰杯，自己的杯子要低于对方，特别是对方是长辈或领导。</a:t>
            </a:r>
            <a:endParaRPr lang="en-US" altLang="zh-CN" sz="1300" dirty="0"/>
          </a:p>
          <a:p>
            <a:pPr marL="228600" indent="-228600">
              <a:lnSpc>
                <a:spcPct val="150000"/>
              </a:lnSpc>
              <a:buFont typeface="+mj-ea"/>
              <a:buAutoNum type="circleNumDbPlain" startAt="8"/>
            </a:pPr>
            <a:r>
              <a:rPr lang="zh-CN" altLang="zh-CN" sz="1300" dirty="0"/>
              <a:t>如果你是一位男性，而你的周围就座的是女性，那么你应该发挥你的绅士风度为女士服务，比如拉开座椅，向服务员要东西。如果身边坐的是长辈，更应如此。</a:t>
            </a:r>
            <a:endParaRPr lang="en-US" altLang="zh-CN" sz="1300" dirty="0"/>
          </a:p>
          <a:p>
            <a:pPr marL="228600" indent="-228600">
              <a:lnSpc>
                <a:spcPct val="150000"/>
              </a:lnSpc>
              <a:buFont typeface="+mj-ea"/>
              <a:buAutoNum type="circleNumDbPlain" startAt="8"/>
            </a:pPr>
            <a:r>
              <a:rPr lang="zh-CN" altLang="zh-CN" sz="1300" dirty="0"/>
              <a:t>吃饭的时候不要狼吞虎咽，也不要发出“吧嗒”的声音，应该闭着嘴，细细品，不仅吃相文雅，也有助于消化。</a:t>
            </a:r>
            <a:endParaRPr lang="en-US" altLang="zh-CN" sz="1300" dirty="0"/>
          </a:p>
          <a:p>
            <a:pPr marL="228600" indent="-228600">
              <a:lnSpc>
                <a:spcPct val="150000"/>
              </a:lnSpc>
              <a:buFont typeface="+mj-ea"/>
              <a:buAutoNum type="circleNumDbPlain" startAt="8"/>
            </a:pPr>
            <a:r>
              <a:rPr lang="zh-CN" altLang="zh-CN" sz="1300" dirty="0"/>
              <a:t>最后离席时，必须向主人表示感谢，或者邀请主人以后到自己家（公司）做客</a:t>
            </a:r>
            <a:r>
              <a:rPr lang="en-US" altLang="zh-CN" sz="1300" dirty="0"/>
              <a:t>,</a:t>
            </a:r>
            <a:r>
              <a:rPr lang="zh-CN" altLang="zh-CN" sz="1300" dirty="0"/>
              <a:t>以示回敬。</a:t>
            </a:r>
          </a:p>
        </p:txBody>
      </p:sp>
      <p:sp>
        <p:nvSpPr>
          <p:cNvPr id="12" name="圆角矩形 11"/>
          <p:cNvSpPr/>
          <p:nvPr/>
        </p:nvSpPr>
        <p:spPr>
          <a:xfrm>
            <a:off x="3807325" y="6294474"/>
            <a:ext cx="4577351" cy="455304"/>
          </a:xfrm>
          <a:prstGeom prst="roundRect">
            <a:avLst>
              <a:gd name="adj" fmla="val 50000"/>
            </a:avLst>
          </a:prstGeom>
          <a:noFill/>
          <a:ln w="0">
            <a:solidFill>
              <a:schemeClr val="tx1">
                <a:lumMod val="65000"/>
                <a:lumOff val="35000"/>
              </a:schemeClr>
            </a:solidFill>
          </a:ln>
          <a:effectLst>
            <a:outerShdw blurRad="444500" dist="254000" dir="8100000" sx="71000" sy="71000" algn="tr"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200" dirty="0">
                <a:solidFill>
                  <a:schemeClr val="tx1">
                    <a:lumMod val="65000"/>
                    <a:lumOff val="35000"/>
                  </a:schemeClr>
                </a:solidFill>
                <a:sym typeface="+mn-lt"/>
              </a:rPr>
              <a:t>7  </a:t>
            </a:r>
            <a:r>
              <a:rPr lang="zh-CN" altLang="en-US" sz="2200" dirty="0">
                <a:solidFill>
                  <a:schemeClr val="tx1">
                    <a:lumMod val="65000"/>
                    <a:lumOff val="35000"/>
                  </a:schemeClr>
                </a:solidFill>
                <a:sym typeface="+mn-lt"/>
              </a:rPr>
              <a:t>接待礼仪</a:t>
            </a:r>
          </a:p>
        </p:txBody>
      </p:sp>
    </p:spTree>
  </p:cSld>
  <p:clrMapOvr>
    <a:masterClrMapping/>
  </p:clrMapOvr>
  <p:transition spd="slow" advTm="2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additive="base">
                                        <p:cTn id="7" dur="500" fill="hold"/>
                                        <p:tgtEl>
                                          <p:spTgt spid="44"/>
                                        </p:tgtEl>
                                        <p:attrNameLst>
                                          <p:attrName>ppt_x</p:attrName>
                                        </p:attrNameLst>
                                      </p:cBhvr>
                                      <p:tavLst>
                                        <p:tav tm="0">
                                          <p:val>
                                            <p:strVal val="1+#ppt_w/2"/>
                                          </p:val>
                                        </p:tav>
                                        <p:tav tm="100000">
                                          <p:val>
                                            <p:strVal val="#ppt_x"/>
                                          </p:val>
                                        </p:tav>
                                      </p:tavLst>
                                    </p:anim>
                                    <p:anim calcmode="lin" valueType="num">
                                      <p:cBhvr additive="base">
                                        <p:cTn id="8" dur="500" fill="hold"/>
                                        <p:tgtEl>
                                          <p:spTgt spid="4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up)">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16"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圆角矩形 18"/>
          <p:cNvSpPr/>
          <p:nvPr/>
        </p:nvSpPr>
        <p:spPr>
          <a:xfrm>
            <a:off x="3807325" y="6294474"/>
            <a:ext cx="4577351" cy="455304"/>
          </a:xfrm>
          <a:prstGeom prst="roundRect">
            <a:avLst>
              <a:gd name="adj" fmla="val 50000"/>
            </a:avLst>
          </a:prstGeom>
          <a:noFill/>
          <a:ln w="0">
            <a:solidFill>
              <a:schemeClr val="tx1">
                <a:lumMod val="65000"/>
                <a:lumOff val="35000"/>
              </a:schemeClr>
            </a:solidFill>
          </a:ln>
          <a:effectLst>
            <a:outerShdw blurRad="444500" dist="254000" dir="8100000" sx="71000" sy="71000" algn="tr"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200" dirty="0">
                <a:solidFill>
                  <a:schemeClr val="tx1">
                    <a:lumMod val="65000"/>
                    <a:lumOff val="35000"/>
                  </a:schemeClr>
                </a:solidFill>
                <a:sym typeface="+mn-lt"/>
              </a:rPr>
              <a:t>7  </a:t>
            </a:r>
            <a:r>
              <a:rPr lang="zh-CN" altLang="en-US" sz="2200" dirty="0">
                <a:solidFill>
                  <a:schemeClr val="tx1">
                    <a:lumMod val="65000"/>
                    <a:lumOff val="35000"/>
                  </a:schemeClr>
                </a:solidFill>
                <a:sym typeface="+mn-lt"/>
              </a:rPr>
              <a:t>接待礼仪</a:t>
            </a:r>
          </a:p>
        </p:txBody>
      </p:sp>
      <p:sp>
        <p:nvSpPr>
          <p:cNvPr id="44" name="圆角矩形 43"/>
          <p:cNvSpPr/>
          <p:nvPr/>
        </p:nvSpPr>
        <p:spPr>
          <a:xfrm>
            <a:off x="3660352" y="375661"/>
            <a:ext cx="4871297" cy="402844"/>
          </a:xfrm>
          <a:prstGeom prst="roundRect">
            <a:avLst>
              <a:gd name="adj" fmla="val 50000"/>
            </a:avLst>
          </a:prstGeom>
          <a:gradFill>
            <a:gsLst>
              <a:gs pos="0">
                <a:srgbClr val="067FC9"/>
              </a:gs>
              <a:gs pos="100000">
                <a:srgbClr val="00B2CA"/>
              </a:gs>
            </a:gsLst>
            <a:lin ang="27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0" fontAlgn="base" hangingPunct="0">
              <a:spcBef>
                <a:spcPct val="0"/>
              </a:spcBef>
              <a:spcAft>
                <a:spcPct val="0"/>
              </a:spcAft>
            </a:pPr>
            <a:r>
              <a:rPr lang="en-US" altLang="zh-CN" sz="2000" dirty="0">
                <a:solidFill>
                  <a:schemeClr val="bg1"/>
                </a:solidFill>
                <a:latin typeface="+mj-ea"/>
                <a:cs typeface="Times New Roman" panose="02020603050405020304" pitchFamily="18" charset="0"/>
              </a:rPr>
              <a:t>7.3  </a:t>
            </a:r>
            <a:r>
              <a:rPr lang="zh-CN" altLang="en-US" sz="2000" dirty="0">
                <a:solidFill>
                  <a:schemeClr val="bg1"/>
                </a:solidFill>
                <a:latin typeface="+mj-ea"/>
                <a:cs typeface="Times New Roman" panose="02020603050405020304" pitchFamily="18" charset="0"/>
              </a:rPr>
              <a:t>接待工作常用礼仪</a:t>
            </a:r>
          </a:p>
        </p:txBody>
      </p:sp>
      <p:grpSp>
        <p:nvGrpSpPr>
          <p:cNvPr id="2" name="组合 1"/>
          <p:cNvGrpSpPr/>
          <p:nvPr/>
        </p:nvGrpSpPr>
        <p:grpSpPr>
          <a:xfrm>
            <a:off x="1351505" y="950566"/>
            <a:ext cx="2734720" cy="425620"/>
            <a:chOff x="1351505" y="950566"/>
            <a:chExt cx="2734720" cy="425620"/>
          </a:xfrm>
        </p:grpSpPr>
        <p:sp>
          <p:nvSpPr>
            <p:cNvPr id="45" name="圆角矩形 44"/>
            <p:cNvSpPr/>
            <p:nvPr/>
          </p:nvSpPr>
          <p:spPr>
            <a:xfrm>
              <a:off x="1351505" y="950566"/>
              <a:ext cx="2734720" cy="425620"/>
            </a:xfrm>
            <a:prstGeom prst="roundRect">
              <a:avLst>
                <a:gd name="adj" fmla="val 50000"/>
              </a:avLst>
            </a:prstGeom>
            <a:gradFill>
              <a:gsLst>
                <a:gs pos="0">
                  <a:srgbClr val="067FC9"/>
                </a:gs>
                <a:gs pos="100000">
                  <a:srgbClr val="00B2CA"/>
                </a:gs>
              </a:gsLst>
              <a:lin ang="27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cs typeface="+mn-ea"/>
                <a:sym typeface="+mn-lt"/>
              </a:endParaRPr>
            </a:p>
          </p:txBody>
        </p:sp>
        <p:sp>
          <p:nvSpPr>
            <p:cNvPr id="46" name="文本框 45"/>
            <p:cNvSpPr txBox="1"/>
            <p:nvPr/>
          </p:nvSpPr>
          <p:spPr>
            <a:xfrm>
              <a:off x="1529613" y="956293"/>
              <a:ext cx="2385162" cy="400110"/>
            </a:xfrm>
            <a:prstGeom prst="rect">
              <a:avLst/>
            </a:prstGeom>
            <a:noFill/>
          </p:spPr>
          <p:txBody>
            <a:bodyPr wrap="square" rtlCol="0">
              <a:spAutoFit/>
            </a:bodyPr>
            <a:lstStyle/>
            <a:p>
              <a:pPr latinLnBrk="1"/>
              <a:r>
                <a:rPr lang="zh-CN" altLang="zh-CN" sz="2000" dirty="0">
                  <a:solidFill>
                    <a:schemeClr val="bg1"/>
                  </a:solidFill>
                </a:rPr>
                <a:t>注重以下几个方面</a:t>
              </a:r>
              <a:endParaRPr lang="zh-CN" altLang="zh-CN" sz="2000" dirty="0">
                <a:solidFill>
                  <a:schemeClr val="bg1"/>
                </a:solidFill>
                <a:cs typeface="+mn-ea"/>
                <a:sym typeface="+mn-lt"/>
              </a:endParaRPr>
            </a:p>
          </p:txBody>
        </p:sp>
      </p:grpSp>
      <p:grpSp>
        <p:nvGrpSpPr>
          <p:cNvPr id="3" name="组合 2"/>
          <p:cNvGrpSpPr/>
          <p:nvPr/>
        </p:nvGrpSpPr>
        <p:grpSpPr>
          <a:xfrm>
            <a:off x="1351505" y="1381704"/>
            <a:ext cx="8968154" cy="481764"/>
            <a:chOff x="1351505" y="1381704"/>
            <a:chExt cx="8968154" cy="481764"/>
          </a:xfrm>
        </p:grpSpPr>
        <p:cxnSp>
          <p:nvCxnSpPr>
            <p:cNvPr id="47" name="直接连接符 46"/>
            <p:cNvCxnSpPr/>
            <p:nvPr/>
          </p:nvCxnSpPr>
          <p:spPr>
            <a:xfrm>
              <a:off x="1779404" y="1648827"/>
              <a:ext cx="483308" cy="0"/>
            </a:xfrm>
            <a:prstGeom prst="line">
              <a:avLst/>
            </a:prstGeom>
            <a:ln>
              <a:solidFill>
                <a:srgbClr val="00A1D8"/>
              </a:solidFill>
              <a:tailEnd type="oval" w="lg" len="lg"/>
            </a:ln>
          </p:spPr>
          <p:style>
            <a:lnRef idx="1">
              <a:schemeClr val="accent1"/>
            </a:lnRef>
            <a:fillRef idx="0">
              <a:schemeClr val="accent1"/>
            </a:fillRef>
            <a:effectRef idx="0">
              <a:schemeClr val="accent1"/>
            </a:effectRef>
            <a:fontRef idx="minor">
              <a:schemeClr val="tx1"/>
            </a:fontRef>
          </p:style>
        </p:cxnSp>
        <p:sp>
          <p:nvSpPr>
            <p:cNvPr id="48" name="矩形 47"/>
            <p:cNvSpPr/>
            <p:nvPr/>
          </p:nvSpPr>
          <p:spPr>
            <a:xfrm>
              <a:off x="2394058" y="1381704"/>
              <a:ext cx="7925601" cy="453457"/>
            </a:xfrm>
            <a:prstGeom prst="rect">
              <a:avLst/>
            </a:prstGeom>
          </p:spPr>
          <p:txBody>
            <a:bodyPr wrap="square">
              <a:spAutoFit/>
            </a:bodyPr>
            <a:lstStyle/>
            <a:p>
              <a:pPr>
                <a:lnSpc>
                  <a:spcPct val="130000"/>
                </a:lnSpc>
              </a:pPr>
              <a:r>
                <a:rPr lang="zh-CN" altLang="en-US" sz="2000" dirty="0"/>
                <a:t>其他</a:t>
              </a:r>
              <a:r>
                <a:rPr lang="zh-CN" altLang="zh-CN" sz="2000" dirty="0"/>
                <a:t>礼仪</a:t>
              </a:r>
              <a:endParaRPr lang="zh-CN" altLang="en-US" sz="2000" dirty="0">
                <a:solidFill>
                  <a:schemeClr val="tx1">
                    <a:lumMod val="75000"/>
                    <a:lumOff val="25000"/>
                  </a:schemeClr>
                </a:solidFill>
              </a:endParaRPr>
            </a:p>
          </p:txBody>
        </p:sp>
        <p:sp>
          <p:nvSpPr>
            <p:cNvPr id="49" name="椭圆 48"/>
            <p:cNvSpPr/>
            <p:nvPr/>
          </p:nvSpPr>
          <p:spPr>
            <a:xfrm>
              <a:off x="1351505" y="1434184"/>
              <a:ext cx="429284" cy="429284"/>
            </a:xfrm>
            <a:prstGeom prst="ellipse">
              <a:avLst/>
            </a:prstGeom>
            <a:solidFill>
              <a:srgbClr val="059BCA"/>
            </a:solidFill>
            <a:ln w="5715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zh-CN" sz="1800" dirty="0">
                  <a:latin typeface="微软雅黑" panose="020B0503020204020204" pitchFamily="34" charset="-122"/>
                  <a:ea typeface="微软雅黑" panose="020B0503020204020204" pitchFamily="34" charset="-122"/>
                </a:rPr>
                <a:t>(4)</a:t>
              </a:r>
              <a:endParaRPr lang="zh-CN" altLang="en-US" sz="1800" dirty="0">
                <a:latin typeface="微软雅黑" panose="020B0503020204020204" pitchFamily="34" charset="-122"/>
                <a:ea typeface="微软雅黑" panose="020B0503020204020204" pitchFamily="34" charset="-122"/>
              </a:endParaRPr>
            </a:p>
          </p:txBody>
        </p:sp>
      </p:grpSp>
      <p:grpSp>
        <p:nvGrpSpPr>
          <p:cNvPr id="4" name="组合 3"/>
          <p:cNvGrpSpPr/>
          <p:nvPr/>
        </p:nvGrpSpPr>
        <p:grpSpPr>
          <a:xfrm>
            <a:off x="2394059" y="1780728"/>
            <a:ext cx="8674434" cy="4430778"/>
            <a:chOff x="2394059" y="1780728"/>
            <a:chExt cx="8674434" cy="4430778"/>
          </a:xfrm>
        </p:grpSpPr>
        <p:sp>
          <p:nvSpPr>
            <p:cNvPr id="51" name="文本框 50"/>
            <p:cNvSpPr txBox="1"/>
            <p:nvPr/>
          </p:nvSpPr>
          <p:spPr>
            <a:xfrm>
              <a:off x="2394059" y="1780728"/>
              <a:ext cx="8408620" cy="612475"/>
            </a:xfrm>
            <a:prstGeom prst="rect">
              <a:avLst/>
            </a:prstGeom>
            <a:noFill/>
          </p:spPr>
          <p:txBody>
            <a:bodyPr wrap="square" rtlCol="0">
              <a:spAutoFit/>
            </a:bodyPr>
            <a:lstStyle/>
            <a:p>
              <a:pPr>
                <a:lnSpc>
                  <a:spcPct val="130000"/>
                </a:lnSpc>
              </a:pPr>
              <a:r>
                <a:rPr lang="en-US" altLang="zh-CN" sz="1300" dirty="0"/>
                <a:t>01——</a:t>
              </a:r>
              <a:r>
                <a:rPr lang="zh-CN" altLang="zh-CN" sz="1300" dirty="0"/>
                <a:t>在接待过程中不要大声喧哗、嬉戏、酗酒、勾肩搭背、吃零食、闲聊及不文明言谈举止等一切有损企业形象，影响正常营销工作的行为。</a:t>
              </a:r>
            </a:p>
          </p:txBody>
        </p:sp>
        <p:sp>
          <p:nvSpPr>
            <p:cNvPr id="16" name="文本框 15"/>
            <p:cNvSpPr txBox="1"/>
            <p:nvPr/>
          </p:nvSpPr>
          <p:spPr>
            <a:xfrm>
              <a:off x="2640601" y="3239756"/>
              <a:ext cx="8408620" cy="1772793"/>
            </a:xfrm>
            <a:prstGeom prst="rect">
              <a:avLst/>
            </a:prstGeom>
            <a:noFill/>
          </p:spPr>
          <p:txBody>
            <a:bodyPr wrap="square" rtlCol="0">
              <a:spAutoFit/>
            </a:bodyPr>
            <a:lstStyle/>
            <a:p>
              <a:pPr marL="228600" indent="-228600">
                <a:lnSpc>
                  <a:spcPct val="130000"/>
                </a:lnSpc>
                <a:buFont typeface="+mj-ea"/>
                <a:buAutoNum type="circleNumDbPlain"/>
              </a:pPr>
              <a:r>
                <a:rPr lang="zh-CN" altLang="zh-CN" sz="1200" dirty="0"/>
                <a:t>出车前要检查车辆状况、油量等</a:t>
              </a:r>
              <a:endParaRPr lang="en-US" altLang="zh-CN" sz="1200" dirty="0"/>
            </a:p>
            <a:p>
              <a:pPr marL="228600" indent="-228600">
                <a:lnSpc>
                  <a:spcPct val="130000"/>
                </a:lnSpc>
                <a:buFont typeface="+mj-ea"/>
                <a:buAutoNum type="circleNumDbPlain"/>
              </a:pPr>
              <a:r>
                <a:rPr lang="zh-CN" altLang="zh-CN" sz="1200" dirty="0"/>
                <a:t>车内备好纯净水、餐巾纸、湿巾纸、开水壶、茶叶、雨伞、一次性拖鞋、毛毯、打火机、香烟、笔记本、笔等</a:t>
              </a:r>
              <a:endParaRPr lang="en-US" altLang="zh-CN" sz="1200" dirty="0"/>
            </a:p>
            <a:p>
              <a:pPr marL="228600" indent="-228600">
                <a:lnSpc>
                  <a:spcPct val="130000"/>
                </a:lnSpc>
                <a:buFont typeface="+mj-ea"/>
                <a:buAutoNum type="circleNumDbPlain"/>
              </a:pPr>
              <a:r>
                <a:rPr lang="zh-CN" altLang="zh-CN" sz="1200" dirty="0"/>
                <a:t>若对外接待时，车上要提前备好白（红）酒、小礼品等。备用一些常用药品，如创可贴等。若长途行驶，则提前备好牛奶、水果、饼干等</a:t>
              </a:r>
              <a:endParaRPr lang="en-US" altLang="zh-CN" sz="1200" dirty="0"/>
            </a:p>
            <a:p>
              <a:pPr marL="228600" indent="-228600">
                <a:lnSpc>
                  <a:spcPct val="130000"/>
                </a:lnSpc>
                <a:buFont typeface="+mj-ea"/>
                <a:buAutoNum type="circleNumDbPlain"/>
              </a:pPr>
              <a:r>
                <a:rPr lang="zh-CN" altLang="zh-CN" sz="1200" dirty="0"/>
                <a:t>接人时应提前到达。若不熟悉，则提前准备迎接标识牌。手机要保证开机，保证客人能随时联系你。</a:t>
              </a:r>
              <a:endParaRPr lang="en-US" altLang="zh-CN" sz="1200" dirty="0"/>
            </a:p>
            <a:p>
              <a:pPr marL="228600" indent="-228600">
                <a:lnSpc>
                  <a:spcPct val="130000"/>
                </a:lnSpc>
                <a:buFont typeface="+mj-ea"/>
                <a:buAutoNum type="circleNumDbPlain"/>
              </a:pPr>
              <a:r>
                <a:rPr lang="zh-CN" altLang="zh-CN" sz="1200" dirty="0"/>
                <a:t>在洽谈过程中，要面带微笑，要保持良好坐姿，严禁伏桌、伏椅休息等一切有损形象、影响洽谈工作正常进行的现象。</a:t>
              </a:r>
              <a:endParaRPr lang="en-US" altLang="zh-CN" sz="1200" dirty="0"/>
            </a:p>
            <a:p>
              <a:pPr marL="228600" indent="-228600">
                <a:lnSpc>
                  <a:spcPct val="130000"/>
                </a:lnSpc>
                <a:buFont typeface="+mj-ea"/>
                <a:buAutoNum type="circleNumDbPlain"/>
              </a:pPr>
              <a:r>
                <a:rPr lang="zh-CN" altLang="zh-CN" sz="1200" dirty="0"/>
                <a:t>牢记客人姓氏及职务，便于称谓客人。</a:t>
              </a:r>
            </a:p>
          </p:txBody>
        </p:sp>
        <p:sp>
          <p:nvSpPr>
            <p:cNvPr id="12" name="文本框 11"/>
            <p:cNvSpPr txBox="1"/>
            <p:nvPr/>
          </p:nvSpPr>
          <p:spPr>
            <a:xfrm>
              <a:off x="2394059" y="2342703"/>
              <a:ext cx="8408620" cy="612475"/>
            </a:xfrm>
            <a:prstGeom prst="rect">
              <a:avLst/>
            </a:prstGeom>
            <a:noFill/>
          </p:spPr>
          <p:txBody>
            <a:bodyPr wrap="square" rtlCol="0">
              <a:spAutoFit/>
            </a:bodyPr>
            <a:lstStyle/>
            <a:p>
              <a:pPr>
                <a:lnSpc>
                  <a:spcPct val="130000"/>
                </a:lnSpc>
              </a:pPr>
              <a:r>
                <a:rPr lang="en-US" altLang="zh-CN" sz="1300" dirty="0"/>
                <a:t>02——</a:t>
              </a:r>
              <a:r>
                <a:rPr lang="zh-CN" altLang="zh-CN" sz="1300" dirty="0"/>
                <a:t>在接待过程中不得长时间打、接手机电话，一旦客人联系你，无法联系上。特别是要嘱咐司机。（手机应充足电，并备好充电器或充电宝等）</a:t>
              </a:r>
            </a:p>
          </p:txBody>
        </p:sp>
        <p:sp>
          <p:nvSpPr>
            <p:cNvPr id="13" name="文本框 12"/>
            <p:cNvSpPr txBox="1"/>
            <p:nvPr/>
          </p:nvSpPr>
          <p:spPr>
            <a:xfrm>
              <a:off x="2394059" y="2914203"/>
              <a:ext cx="8408620" cy="352404"/>
            </a:xfrm>
            <a:prstGeom prst="rect">
              <a:avLst/>
            </a:prstGeom>
            <a:noFill/>
          </p:spPr>
          <p:txBody>
            <a:bodyPr wrap="square" rtlCol="0">
              <a:spAutoFit/>
            </a:bodyPr>
            <a:lstStyle/>
            <a:p>
              <a:pPr>
                <a:lnSpc>
                  <a:spcPct val="130000"/>
                </a:lnSpc>
              </a:pPr>
              <a:r>
                <a:rPr lang="en-US" altLang="zh-CN" sz="1300" dirty="0"/>
                <a:t>03——</a:t>
              </a:r>
              <a:r>
                <a:rPr lang="zh-CN" altLang="zh-CN" sz="1300" dirty="0"/>
                <a:t>要求司机做到时刻保持车体内外干净、整洁，气味正常。</a:t>
              </a:r>
            </a:p>
          </p:txBody>
        </p:sp>
        <p:sp>
          <p:nvSpPr>
            <p:cNvPr id="14" name="文本框 13"/>
            <p:cNvSpPr txBox="1"/>
            <p:nvPr/>
          </p:nvSpPr>
          <p:spPr>
            <a:xfrm>
              <a:off x="2394059" y="5013025"/>
              <a:ext cx="8408620" cy="352404"/>
            </a:xfrm>
            <a:prstGeom prst="rect">
              <a:avLst/>
            </a:prstGeom>
            <a:noFill/>
          </p:spPr>
          <p:txBody>
            <a:bodyPr wrap="square" rtlCol="0">
              <a:spAutoFit/>
            </a:bodyPr>
            <a:lstStyle/>
            <a:p>
              <a:pPr>
                <a:lnSpc>
                  <a:spcPct val="130000"/>
                </a:lnSpc>
              </a:pPr>
              <a:r>
                <a:rPr lang="en-US" altLang="zh-CN" sz="1300" dirty="0"/>
                <a:t>04——</a:t>
              </a:r>
              <a:r>
                <a:rPr lang="zh-CN" altLang="zh-CN" sz="1300" dirty="0"/>
                <a:t>接人时应提前到达。若不熟悉，则提前准备迎接标识牌。手机要保证开机，保证客人能随时联系你。</a:t>
              </a:r>
            </a:p>
          </p:txBody>
        </p:sp>
        <p:sp>
          <p:nvSpPr>
            <p:cNvPr id="15" name="文本框 14"/>
            <p:cNvSpPr txBox="1"/>
            <p:nvPr/>
          </p:nvSpPr>
          <p:spPr>
            <a:xfrm>
              <a:off x="2394059" y="5313820"/>
              <a:ext cx="8674434" cy="612475"/>
            </a:xfrm>
            <a:prstGeom prst="rect">
              <a:avLst/>
            </a:prstGeom>
            <a:noFill/>
          </p:spPr>
          <p:txBody>
            <a:bodyPr wrap="square" rtlCol="0">
              <a:spAutoFit/>
            </a:bodyPr>
            <a:lstStyle/>
            <a:p>
              <a:pPr>
                <a:lnSpc>
                  <a:spcPct val="130000"/>
                </a:lnSpc>
              </a:pPr>
              <a:r>
                <a:rPr lang="en-US" altLang="zh-CN" sz="1300" dirty="0"/>
                <a:t>05——</a:t>
              </a:r>
              <a:r>
                <a:rPr lang="zh-CN" altLang="zh-CN" sz="1300" dirty="0"/>
                <a:t>在洽谈过程中，要面带微笑，要保持良好坐姿，严禁伏桌、伏椅休息等一切有损形象、影响洽谈工作正常进行的现象</a:t>
              </a:r>
            </a:p>
          </p:txBody>
        </p:sp>
        <p:sp>
          <p:nvSpPr>
            <p:cNvPr id="18" name="文本框 17"/>
            <p:cNvSpPr txBox="1"/>
            <p:nvPr/>
          </p:nvSpPr>
          <p:spPr>
            <a:xfrm>
              <a:off x="2394059" y="5859102"/>
              <a:ext cx="8674434" cy="352404"/>
            </a:xfrm>
            <a:prstGeom prst="rect">
              <a:avLst/>
            </a:prstGeom>
            <a:noFill/>
          </p:spPr>
          <p:txBody>
            <a:bodyPr wrap="square" rtlCol="0">
              <a:spAutoFit/>
            </a:bodyPr>
            <a:lstStyle/>
            <a:p>
              <a:pPr>
                <a:lnSpc>
                  <a:spcPct val="130000"/>
                </a:lnSpc>
              </a:pPr>
              <a:r>
                <a:rPr lang="en-US" altLang="zh-CN" sz="1300" dirty="0"/>
                <a:t>06——</a:t>
              </a:r>
              <a:r>
                <a:rPr lang="zh-CN" altLang="zh-CN" sz="1300" dirty="0"/>
                <a:t>牢记客人姓氏及职务，便于称谓客人</a:t>
              </a:r>
            </a:p>
          </p:txBody>
        </p:sp>
      </p:grpSp>
    </p:spTree>
  </p:cSld>
  <p:clrMapOvr>
    <a:masterClrMapping/>
  </p:clrMapOvr>
  <p:transition spd="slow" advTm="2000">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additive="base">
                                        <p:cTn id="7" dur="500" fill="hold"/>
                                        <p:tgtEl>
                                          <p:spTgt spid="44"/>
                                        </p:tgtEl>
                                        <p:attrNameLst>
                                          <p:attrName>ppt_x</p:attrName>
                                        </p:attrNameLst>
                                      </p:cBhvr>
                                      <p:tavLst>
                                        <p:tav tm="0">
                                          <p:val>
                                            <p:strVal val="1+#ppt_w/2"/>
                                          </p:val>
                                        </p:tav>
                                        <p:tav tm="100000">
                                          <p:val>
                                            <p:strVal val="#ppt_x"/>
                                          </p:val>
                                        </p:tav>
                                      </p:tavLst>
                                    </p:anim>
                                    <p:anim calcmode="lin" valueType="num">
                                      <p:cBhvr additive="base">
                                        <p:cTn id="8" dur="500" fill="hold"/>
                                        <p:tgtEl>
                                          <p:spTgt spid="4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par>
                          <p:cTn id="13" fill="hold">
                            <p:stCondLst>
                              <p:cond delay="1000"/>
                            </p:stCondLst>
                            <p:childTnLst>
                              <p:par>
                                <p:cTn id="14" presetID="2" presetClass="entr" presetSubtype="8"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1"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up)">
                                      <p:cBhvr>
                                        <p:cTn id="2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圆角矩形 43"/>
          <p:cNvSpPr/>
          <p:nvPr/>
        </p:nvSpPr>
        <p:spPr>
          <a:xfrm>
            <a:off x="3660352" y="375661"/>
            <a:ext cx="4871297" cy="402844"/>
          </a:xfrm>
          <a:prstGeom prst="roundRect">
            <a:avLst>
              <a:gd name="adj" fmla="val 50000"/>
            </a:avLst>
          </a:prstGeom>
          <a:gradFill>
            <a:gsLst>
              <a:gs pos="0">
                <a:srgbClr val="067FC9"/>
              </a:gs>
              <a:gs pos="100000">
                <a:srgbClr val="00B2CA"/>
              </a:gs>
            </a:gsLst>
            <a:lin ang="27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0" fontAlgn="base" hangingPunct="0">
              <a:spcBef>
                <a:spcPct val="0"/>
              </a:spcBef>
              <a:spcAft>
                <a:spcPct val="0"/>
              </a:spcAft>
            </a:pPr>
            <a:r>
              <a:rPr lang="en-US" altLang="zh-CN" sz="2000" dirty="0">
                <a:solidFill>
                  <a:schemeClr val="bg1"/>
                </a:solidFill>
                <a:latin typeface="+mj-ea"/>
                <a:cs typeface="Times New Roman" panose="02020603050405020304" pitchFamily="18" charset="0"/>
              </a:rPr>
              <a:t>7.4  </a:t>
            </a:r>
            <a:r>
              <a:rPr lang="zh-CN" altLang="zh-CN" sz="2000" dirty="0"/>
              <a:t>接待工作座席安排</a:t>
            </a:r>
            <a:endParaRPr lang="zh-CN" altLang="en-US" sz="2000" dirty="0">
              <a:solidFill>
                <a:schemeClr val="bg1"/>
              </a:solidFill>
              <a:latin typeface="+mj-ea"/>
              <a:cs typeface="Times New Roman" panose="02020603050405020304" pitchFamily="18" charset="0"/>
            </a:endParaRPr>
          </a:p>
        </p:txBody>
      </p:sp>
      <p:grpSp>
        <p:nvGrpSpPr>
          <p:cNvPr id="2" name="组合 1"/>
          <p:cNvGrpSpPr/>
          <p:nvPr/>
        </p:nvGrpSpPr>
        <p:grpSpPr>
          <a:xfrm>
            <a:off x="1351505" y="2688878"/>
            <a:ext cx="8968154" cy="463170"/>
            <a:chOff x="1351505" y="2688878"/>
            <a:chExt cx="8968154" cy="463170"/>
          </a:xfrm>
        </p:grpSpPr>
        <p:cxnSp>
          <p:nvCxnSpPr>
            <p:cNvPr id="47" name="直接连接符 46"/>
            <p:cNvCxnSpPr/>
            <p:nvPr/>
          </p:nvCxnSpPr>
          <p:spPr>
            <a:xfrm>
              <a:off x="1779404" y="2937407"/>
              <a:ext cx="483308" cy="0"/>
            </a:xfrm>
            <a:prstGeom prst="line">
              <a:avLst/>
            </a:prstGeom>
            <a:ln>
              <a:solidFill>
                <a:srgbClr val="00A1D8"/>
              </a:solidFill>
              <a:tailEnd type="oval" w="lg" len="lg"/>
            </a:ln>
          </p:spPr>
          <p:style>
            <a:lnRef idx="1">
              <a:schemeClr val="accent1"/>
            </a:lnRef>
            <a:fillRef idx="0">
              <a:schemeClr val="accent1"/>
            </a:fillRef>
            <a:effectRef idx="0">
              <a:schemeClr val="accent1"/>
            </a:effectRef>
            <a:fontRef idx="minor">
              <a:schemeClr val="tx1"/>
            </a:fontRef>
          </p:style>
        </p:cxnSp>
        <p:sp>
          <p:nvSpPr>
            <p:cNvPr id="48" name="矩形 47"/>
            <p:cNvSpPr/>
            <p:nvPr/>
          </p:nvSpPr>
          <p:spPr>
            <a:xfrm>
              <a:off x="2394058" y="2688878"/>
              <a:ext cx="7925601" cy="417358"/>
            </a:xfrm>
            <a:prstGeom prst="rect">
              <a:avLst/>
            </a:prstGeom>
          </p:spPr>
          <p:txBody>
            <a:bodyPr wrap="square">
              <a:spAutoFit/>
            </a:bodyPr>
            <a:lstStyle/>
            <a:p>
              <a:pPr>
                <a:lnSpc>
                  <a:spcPct val="130000"/>
                </a:lnSpc>
              </a:pPr>
              <a:r>
                <a:rPr lang="zh-CN" altLang="zh-CN" sz="1800" dirty="0"/>
                <a:t>主席台座次安排</a:t>
              </a:r>
              <a:endParaRPr lang="zh-CN" altLang="en-US" sz="1800" dirty="0">
                <a:solidFill>
                  <a:schemeClr val="tx1">
                    <a:lumMod val="75000"/>
                    <a:lumOff val="25000"/>
                  </a:schemeClr>
                </a:solidFill>
              </a:endParaRPr>
            </a:p>
          </p:txBody>
        </p:sp>
        <p:sp>
          <p:nvSpPr>
            <p:cNvPr id="49" name="椭圆 48"/>
            <p:cNvSpPr/>
            <p:nvPr/>
          </p:nvSpPr>
          <p:spPr>
            <a:xfrm>
              <a:off x="1351505" y="2722764"/>
              <a:ext cx="429284" cy="429284"/>
            </a:xfrm>
            <a:prstGeom prst="ellipse">
              <a:avLst/>
            </a:prstGeom>
            <a:solidFill>
              <a:srgbClr val="059BCA"/>
            </a:solidFill>
            <a:ln w="5715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zh-CN" sz="1800" dirty="0">
                  <a:latin typeface="微软雅黑" panose="020B0503020204020204" pitchFamily="34" charset="-122"/>
                  <a:ea typeface="微软雅黑" panose="020B0503020204020204" pitchFamily="34" charset="-122"/>
                </a:rPr>
                <a:t>(1)</a:t>
              </a:r>
              <a:endParaRPr lang="zh-CN" altLang="en-US" sz="1800" dirty="0">
                <a:latin typeface="微软雅黑" panose="020B0503020204020204" pitchFamily="34" charset="-122"/>
                <a:ea typeface="微软雅黑" panose="020B0503020204020204" pitchFamily="34" charset="-122"/>
              </a:endParaRPr>
            </a:p>
          </p:txBody>
        </p:sp>
      </p:grpSp>
      <p:sp>
        <p:nvSpPr>
          <p:cNvPr id="51" name="文本框 50"/>
          <p:cNvSpPr txBox="1"/>
          <p:nvPr/>
        </p:nvSpPr>
        <p:spPr>
          <a:xfrm>
            <a:off x="2394059" y="3105407"/>
            <a:ext cx="8408620" cy="789127"/>
          </a:xfrm>
          <a:prstGeom prst="rect">
            <a:avLst/>
          </a:prstGeom>
          <a:noFill/>
        </p:spPr>
        <p:txBody>
          <a:bodyPr wrap="square" rtlCol="0">
            <a:spAutoFit/>
          </a:bodyPr>
          <a:lstStyle/>
          <a:p>
            <a:pPr>
              <a:lnSpc>
                <a:spcPct val="130000"/>
              </a:lnSpc>
            </a:pPr>
            <a:r>
              <a:rPr lang="zh-CN" altLang="zh-CN" sz="1200" dirty="0"/>
              <a:t>通常的原则：左为上，右为下。当领导同志人数为单数时，</a:t>
            </a:r>
            <a:r>
              <a:rPr lang="en-US" altLang="zh-CN" sz="1200" dirty="0"/>
              <a:t>1</a:t>
            </a:r>
            <a:r>
              <a:rPr lang="zh-CN" altLang="zh-CN" sz="1200" dirty="0"/>
              <a:t>号首长居中，</a:t>
            </a:r>
            <a:r>
              <a:rPr lang="en-US" altLang="zh-CN" sz="1200" dirty="0"/>
              <a:t>2</a:t>
            </a:r>
            <a:r>
              <a:rPr lang="zh-CN" altLang="zh-CN" sz="1200" dirty="0"/>
              <a:t>号首长排在</a:t>
            </a:r>
            <a:r>
              <a:rPr lang="en-US" altLang="zh-CN" sz="1200" dirty="0"/>
              <a:t>1</a:t>
            </a:r>
            <a:r>
              <a:rPr lang="zh-CN" altLang="zh-CN" sz="1200" dirty="0"/>
              <a:t>号首长左边，</a:t>
            </a:r>
            <a:r>
              <a:rPr lang="en-US" altLang="zh-CN" sz="1200" dirty="0"/>
              <a:t>3</a:t>
            </a:r>
            <a:r>
              <a:rPr lang="zh-CN" altLang="zh-CN" sz="1200" dirty="0"/>
              <a:t>号首长排右边，其他依次排列；当领导同志人数为双数时，</a:t>
            </a:r>
            <a:r>
              <a:rPr lang="en-US" altLang="zh-CN" sz="1200" dirty="0"/>
              <a:t>1</a:t>
            </a:r>
            <a:r>
              <a:rPr lang="zh-CN" altLang="zh-CN" sz="1200" dirty="0"/>
              <a:t>号首长、</a:t>
            </a:r>
            <a:r>
              <a:rPr lang="en-US" altLang="zh-CN" sz="1200" dirty="0"/>
              <a:t>2</a:t>
            </a:r>
            <a:r>
              <a:rPr lang="zh-CN" altLang="zh-CN" sz="1200" dirty="0"/>
              <a:t>号首长同时居中，</a:t>
            </a:r>
            <a:r>
              <a:rPr lang="en-US" altLang="zh-CN" sz="1200" dirty="0"/>
              <a:t>1</a:t>
            </a:r>
            <a:r>
              <a:rPr lang="zh-CN" altLang="zh-CN" sz="1200" dirty="0"/>
              <a:t>号首长排在居中座位的左边，</a:t>
            </a:r>
            <a:r>
              <a:rPr lang="en-US" altLang="zh-CN" sz="1200" dirty="0"/>
              <a:t>2</a:t>
            </a:r>
            <a:r>
              <a:rPr lang="zh-CN" altLang="zh-CN" sz="1200" dirty="0"/>
              <a:t>号首长排右边，其他依次排列。</a:t>
            </a:r>
          </a:p>
        </p:txBody>
      </p:sp>
      <p:cxnSp>
        <p:nvCxnSpPr>
          <p:cNvPr id="16" name="直接连接符 15"/>
          <p:cNvCxnSpPr/>
          <p:nvPr/>
        </p:nvCxnSpPr>
        <p:spPr>
          <a:xfrm>
            <a:off x="1528917" y="1871957"/>
            <a:ext cx="968476" cy="0"/>
          </a:xfrm>
          <a:prstGeom prst="line">
            <a:avLst/>
          </a:prstGeom>
          <a:ln w="38100" cap="rnd">
            <a:gradFill>
              <a:gsLst>
                <a:gs pos="0">
                  <a:srgbClr val="0091FF"/>
                </a:gs>
                <a:gs pos="100000">
                  <a:srgbClr val="00DDFF"/>
                </a:gs>
              </a:gsLst>
              <a:lin ang="5400000" scaled="1"/>
            </a:gradFill>
          </a:ln>
        </p:spPr>
        <p:style>
          <a:lnRef idx="1">
            <a:schemeClr val="accent1"/>
          </a:lnRef>
          <a:fillRef idx="0">
            <a:schemeClr val="accent1"/>
          </a:fillRef>
          <a:effectRef idx="0">
            <a:schemeClr val="accent1"/>
          </a:effectRef>
          <a:fontRef idx="minor">
            <a:schemeClr val="tx1"/>
          </a:fontRef>
        </p:style>
      </p:cxnSp>
      <p:sp>
        <p:nvSpPr>
          <p:cNvPr id="17" name="文本框 16"/>
          <p:cNvSpPr txBox="1"/>
          <p:nvPr/>
        </p:nvSpPr>
        <p:spPr>
          <a:xfrm>
            <a:off x="1385954" y="1104417"/>
            <a:ext cx="9317133" cy="701346"/>
          </a:xfrm>
          <a:prstGeom prst="rect">
            <a:avLst/>
          </a:prstGeom>
          <a:noFill/>
        </p:spPr>
        <p:txBody>
          <a:bodyPr wrap="square" rtlCol="0">
            <a:spAutoFit/>
          </a:bodyPr>
          <a:lstStyle>
            <a:defPPr>
              <a:defRPr lang="en-US"/>
            </a:defPPr>
            <a:lvl1pPr latinLnBrk="1">
              <a:lnSpc>
                <a:spcPct val="130000"/>
              </a:lnSpc>
              <a:buClr>
                <a:srgbClr val="068DC9"/>
              </a:buClr>
              <a:defRPr sz="1600" b="1"/>
            </a:lvl1pPr>
          </a:lstStyle>
          <a:p>
            <a:r>
              <a:rPr lang="zh-CN" altLang="zh-CN" b="0" dirty="0"/>
              <a:t>概括起来，就是同样位置时吃饭和正式谈判以右为尊，主席台、会谈、开会等均以左为尊。（注意：这里给大家介绍的是通行的规则，实际过程中还要做到灵活机动，根据实际情况确定。）</a:t>
            </a:r>
            <a:endParaRPr lang="zh-CN" altLang="zh-CN" b="0" dirty="0">
              <a:solidFill>
                <a:schemeClr val="tx1">
                  <a:lumMod val="75000"/>
                  <a:lumOff val="25000"/>
                </a:schemeClr>
              </a:solidFill>
            </a:endParaRPr>
          </a:p>
        </p:txBody>
      </p:sp>
      <p:sp>
        <p:nvSpPr>
          <p:cNvPr id="18" name="圆角矩形 17"/>
          <p:cNvSpPr/>
          <p:nvPr/>
        </p:nvSpPr>
        <p:spPr>
          <a:xfrm>
            <a:off x="1385954" y="2082950"/>
            <a:ext cx="3084638" cy="422541"/>
          </a:xfrm>
          <a:prstGeom prst="roundRect">
            <a:avLst>
              <a:gd name="adj" fmla="val 50000"/>
            </a:avLst>
          </a:prstGeom>
          <a:solidFill>
            <a:srgbClr val="00A1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800" dirty="0">
                <a:cs typeface="+mn-ea"/>
              </a:rPr>
              <a:t>7.4.1  </a:t>
            </a:r>
            <a:r>
              <a:rPr lang="zh-CN" altLang="zh-CN" sz="1800" dirty="0"/>
              <a:t>会议座位安排</a:t>
            </a:r>
            <a:endParaRPr lang="zh-CN" altLang="en-US" sz="1800" dirty="0">
              <a:cs typeface="+mn-ea"/>
            </a:endParaRPr>
          </a:p>
        </p:txBody>
      </p:sp>
      <p:sp>
        <p:nvSpPr>
          <p:cNvPr id="19" name="矩形 18"/>
          <p:cNvSpPr/>
          <p:nvPr/>
        </p:nvSpPr>
        <p:spPr>
          <a:xfrm>
            <a:off x="2394058" y="3832635"/>
            <a:ext cx="7925601" cy="412421"/>
          </a:xfrm>
          <a:prstGeom prst="rect">
            <a:avLst/>
          </a:prstGeom>
        </p:spPr>
        <p:txBody>
          <a:bodyPr wrap="square">
            <a:spAutoFit/>
          </a:bodyPr>
          <a:lstStyle/>
          <a:p>
            <a:pPr>
              <a:lnSpc>
                <a:spcPct val="130000"/>
              </a:lnSpc>
            </a:pPr>
            <a:r>
              <a:rPr lang="en-US" altLang="zh-CN" sz="1600" dirty="0"/>
              <a:t>01——</a:t>
            </a:r>
            <a:r>
              <a:rPr lang="zh-CN" altLang="zh-CN" sz="1600" dirty="0"/>
              <a:t>主席台人数为奇数时：</a:t>
            </a:r>
            <a:endParaRPr lang="zh-CN" altLang="en-US" sz="1600" dirty="0">
              <a:solidFill>
                <a:schemeClr val="tx1">
                  <a:lumMod val="75000"/>
                  <a:lumOff val="25000"/>
                </a:schemeClr>
              </a:solidFill>
            </a:endParaRPr>
          </a:p>
        </p:txBody>
      </p:sp>
      <p:grpSp>
        <p:nvGrpSpPr>
          <p:cNvPr id="3" name="组合 2"/>
          <p:cNvGrpSpPr/>
          <p:nvPr/>
        </p:nvGrpSpPr>
        <p:grpSpPr>
          <a:xfrm>
            <a:off x="2752925" y="4307691"/>
            <a:ext cx="7433063" cy="551702"/>
            <a:chOff x="2752925" y="4307691"/>
            <a:chExt cx="7433063" cy="551702"/>
          </a:xfrm>
        </p:grpSpPr>
        <p:sp>
          <p:nvSpPr>
            <p:cNvPr id="20" name="圆角矩形 19"/>
            <p:cNvSpPr/>
            <p:nvPr/>
          </p:nvSpPr>
          <p:spPr>
            <a:xfrm>
              <a:off x="2752925" y="4307691"/>
              <a:ext cx="7433063" cy="551702"/>
            </a:xfrm>
            <a:prstGeom prst="roundRect">
              <a:avLst>
                <a:gd name="adj" fmla="val 50000"/>
              </a:avLst>
            </a:prstGeom>
            <a:gradFill>
              <a:gsLst>
                <a:gs pos="0">
                  <a:srgbClr val="067FC9"/>
                </a:gs>
                <a:gs pos="100000">
                  <a:srgbClr val="00B2CA"/>
                </a:gs>
              </a:gsLst>
              <a:lin ang="27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0" fontAlgn="base" hangingPunct="0">
                <a:spcBef>
                  <a:spcPct val="0"/>
                </a:spcBef>
                <a:spcAft>
                  <a:spcPct val="0"/>
                </a:spcAft>
              </a:pPr>
              <a:endParaRPr lang="zh-CN" altLang="en-US" sz="1800" dirty="0">
                <a:solidFill>
                  <a:schemeClr val="tx1">
                    <a:lumMod val="85000"/>
                    <a:lumOff val="15000"/>
                  </a:schemeClr>
                </a:solidFill>
                <a:latin typeface="+mj-ea"/>
                <a:cs typeface="Times New Roman" panose="02020603050405020304" pitchFamily="18" charset="0"/>
              </a:endParaRPr>
            </a:p>
          </p:txBody>
        </p:sp>
        <p:sp>
          <p:nvSpPr>
            <p:cNvPr id="21" name="圆角矩形 20"/>
            <p:cNvSpPr/>
            <p:nvPr/>
          </p:nvSpPr>
          <p:spPr>
            <a:xfrm>
              <a:off x="2887948" y="4411522"/>
              <a:ext cx="822814" cy="328902"/>
            </a:xfrm>
            <a:prstGeom prst="roundRect">
              <a:avLst>
                <a:gd name="adj" fmla="val 50000"/>
              </a:avLst>
            </a:pr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0" fontAlgn="base" hangingPunct="0">
                <a:spcBef>
                  <a:spcPct val="0"/>
                </a:spcBef>
                <a:spcAft>
                  <a:spcPct val="0"/>
                </a:spcAft>
              </a:pPr>
              <a:r>
                <a:rPr lang="en-US" altLang="zh-CN" sz="1800" dirty="0">
                  <a:solidFill>
                    <a:schemeClr val="tx1">
                      <a:lumMod val="85000"/>
                      <a:lumOff val="15000"/>
                    </a:schemeClr>
                  </a:solidFill>
                  <a:latin typeface="+mj-ea"/>
                  <a:cs typeface="Times New Roman" panose="02020603050405020304" pitchFamily="18" charset="0"/>
                </a:rPr>
                <a:t>7</a:t>
              </a:r>
              <a:endParaRPr lang="zh-CN" altLang="en-US" sz="1800" dirty="0">
                <a:solidFill>
                  <a:schemeClr val="tx1">
                    <a:lumMod val="85000"/>
                    <a:lumOff val="15000"/>
                  </a:schemeClr>
                </a:solidFill>
                <a:latin typeface="+mj-ea"/>
                <a:cs typeface="Times New Roman" panose="02020603050405020304" pitchFamily="18" charset="0"/>
              </a:endParaRPr>
            </a:p>
          </p:txBody>
        </p:sp>
        <p:sp>
          <p:nvSpPr>
            <p:cNvPr id="22" name="圆角矩形 21"/>
            <p:cNvSpPr/>
            <p:nvPr/>
          </p:nvSpPr>
          <p:spPr>
            <a:xfrm>
              <a:off x="3972469" y="4411522"/>
              <a:ext cx="822814" cy="328902"/>
            </a:xfrm>
            <a:prstGeom prst="roundRect">
              <a:avLst>
                <a:gd name="adj" fmla="val 50000"/>
              </a:avLst>
            </a:pr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0" fontAlgn="base" hangingPunct="0">
                <a:spcBef>
                  <a:spcPct val="0"/>
                </a:spcBef>
                <a:spcAft>
                  <a:spcPct val="0"/>
                </a:spcAft>
              </a:pPr>
              <a:r>
                <a:rPr lang="en-US" altLang="zh-CN" sz="1800" dirty="0">
                  <a:solidFill>
                    <a:schemeClr val="tx1">
                      <a:lumMod val="85000"/>
                      <a:lumOff val="15000"/>
                    </a:schemeClr>
                  </a:solidFill>
                  <a:latin typeface="+mj-ea"/>
                  <a:cs typeface="Times New Roman" panose="02020603050405020304" pitchFamily="18" charset="0"/>
                </a:rPr>
                <a:t>5</a:t>
              </a:r>
              <a:endParaRPr lang="zh-CN" altLang="en-US" sz="1800" dirty="0">
                <a:solidFill>
                  <a:schemeClr val="tx1">
                    <a:lumMod val="85000"/>
                    <a:lumOff val="15000"/>
                  </a:schemeClr>
                </a:solidFill>
                <a:latin typeface="+mj-ea"/>
                <a:cs typeface="Times New Roman" panose="02020603050405020304" pitchFamily="18" charset="0"/>
              </a:endParaRPr>
            </a:p>
          </p:txBody>
        </p:sp>
        <p:sp>
          <p:nvSpPr>
            <p:cNvPr id="23" name="圆角矩形 22"/>
            <p:cNvSpPr/>
            <p:nvPr/>
          </p:nvSpPr>
          <p:spPr>
            <a:xfrm>
              <a:off x="5046358" y="4411522"/>
              <a:ext cx="822814" cy="328902"/>
            </a:xfrm>
            <a:prstGeom prst="roundRect">
              <a:avLst>
                <a:gd name="adj" fmla="val 50000"/>
              </a:avLst>
            </a:pr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0" fontAlgn="base" hangingPunct="0">
                <a:spcBef>
                  <a:spcPct val="0"/>
                </a:spcBef>
                <a:spcAft>
                  <a:spcPct val="0"/>
                </a:spcAft>
              </a:pPr>
              <a:r>
                <a:rPr lang="en-US" altLang="zh-CN" sz="1800" dirty="0">
                  <a:solidFill>
                    <a:schemeClr val="tx1">
                      <a:lumMod val="85000"/>
                      <a:lumOff val="15000"/>
                    </a:schemeClr>
                  </a:solidFill>
                  <a:latin typeface="+mj-ea"/>
                  <a:cs typeface="Times New Roman" panose="02020603050405020304" pitchFamily="18" charset="0"/>
                </a:rPr>
                <a:t>3</a:t>
              </a:r>
              <a:endParaRPr lang="zh-CN" altLang="en-US" sz="1800" dirty="0">
                <a:solidFill>
                  <a:schemeClr val="tx1">
                    <a:lumMod val="85000"/>
                    <a:lumOff val="15000"/>
                  </a:schemeClr>
                </a:solidFill>
                <a:latin typeface="+mj-ea"/>
                <a:cs typeface="Times New Roman" panose="02020603050405020304" pitchFamily="18" charset="0"/>
              </a:endParaRPr>
            </a:p>
          </p:txBody>
        </p:sp>
        <p:sp>
          <p:nvSpPr>
            <p:cNvPr id="24" name="圆角矩形 23"/>
            <p:cNvSpPr/>
            <p:nvPr/>
          </p:nvSpPr>
          <p:spPr>
            <a:xfrm>
              <a:off x="6109614" y="4411522"/>
              <a:ext cx="822814" cy="328902"/>
            </a:xfrm>
            <a:prstGeom prst="roundRect">
              <a:avLst>
                <a:gd name="adj" fmla="val 50000"/>
              </a:avLst>
            </a:pr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0" fontAlgn="base" hangingPunct="0">
                <a:spcBef>
                  <a:spcPct val="0"/>
                </a:spcBef>
                <a:spcAft>
                  <a:spcPct val="0"/>
                </a:spcAft>
              </a:pPr>
              <a:r>
                <a:rPr lang="en-US" altLang="zh-CN" sz="1800" dirty="0">
                  <a:solidFill>
                    <a:schemeClr val="tx1">
                      <a:lumMod val="85000"/>
                      <a:lumOff val="15000"/>
                    </a:schemeClr>
                  </a:solidFill>
                  <a:latin typeface="+mj-ea"/>
                  <a:cs typeface="Times New Roman" panose="02020603050405020304" pitchFamily="18" charset="0"/>
                </a:rPr>
                <a:t>1</a:t>
              </a:r>
              <a:endParaRPr lang="zh-CN" altLang="en-US" sz="1800" dirty="0">
                <a:solidFill>
                  <a:schemeClr val="tx1">
                    <a:lumMod val="85000"/>
                    <a:lumOff val="15000"/>
                  </a:schemeClr>
                </a:solidFill>
                <a:latin typeface="+mj-ea"/>
                <a:cs typeface="Times New Roman" panose="02020603050405020304" pitchFamily="18" charset="0"/>
              </a:endParaRPr>
            </a:p>
          </p:txBody>
        </p:sp>
        <p:sp>
          <p:nvSpPr>
            <p:cNvPr id="25" name="圆角矩形 24"/>
            <p:cNvSpPr/>
            <p:nvPr/>
          </p:nvSpPr>
          <p:spPr>
            <a:xfrm>
              <a:off x="7162237" y="4411522"/>
              <a:ext cx="822814" cy="328902"/>
            </a:xfrm>
            <a:prstGeom prst="roundRect">
              <a:avLst>
                <a:gd name="adj" fmla="val 50000"/>
              </a:avLst>
            </a:pr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0" fontAlgn="base" hangingPunct="0">
                <a:spcBef>
                  <a:spcPct val="0"/>
                </a:spcBef>
                <a:spcAft>
                  <a:spcPct val="0"/>
                </a:spcAft>
              </a:pPr>
              <a:r>
                <a:rPr lang="en-US" altLang="zh-CN" sz="1800" dirty="0">
                  <a:solidFill>
                    <a:schemeClr val="tx1">
                      <a:lumMod val="85000"/>
                      <a:lumOff val="15000"/>
                    </a:schemeClr>
                  </a:solidFill>
                  <a:latin typeface="+mj-ea"/>
                  <a:cs typeface="Times New Roman" panose="02020603050405020304" pitchFamily="18" charset="0"/>
                </a:rPr>
                <a:t>2</a:t>
              </a:r>
              <a:endParaRPr lang="zh-CN" altLang="en-US" sz="1800" dirty="0">
                <a:solidFill>
                  <a:schemeClr val="tx1">
                    <a:lumMod val="85000"/>
                    <a:lumOff val="15000"/>
                  </a:schemeClr>
                </a:solidFill>
                <a:latin typeface="+mj-ea"/>
                <a:cs typeface="Times New Roman" panose="02020603050405020304" pitchFamily="18" charset="0"/>
              </a:endParaRPr>
            </a:p>
          </p:txBody>
        </p:sp>
        <p:sp>
          <p:nvSpPr>
            <p:cNvPr id="26" name="圆角矩形 25"/>
            <p:cNvSpPr/>
            <p:nvPr/>
          </p:nvSpPr>
          <p:spPr>
            <a:xfrm>
              <a:off x="8182963" y="4411522"/>
              <a:ext cx="822814" cy="328902"/>
            </a:xfrm>
            <a:prstGeom prst="roundRect">
              <a:avLst>
                <a:gd name="adj" fmla="val 50000"/>
              </a:avLst>
            </a:pr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0" fontAlgn="base" hangingPunct="0">
                <a:spcBef>
                  <a:spcPct val="0"/>
                </a:spcBef>
                <a:spcAft>
                  <a:spcPct val="0"/>
                </a:spcAft>
              </a:pPr>
              <a:r>
                <a:rPr lang="en-US" altLang="zh-CN" sz="1800" dirty="0">
                  <a:solidFill>
                    <a:schemeClr val="tx1">
                      <a:lumMod val="85000"/>
                      <a:lumOff val="15000"/>
                    </a:schemeClr>
                  </a:solidFill>
                  <a:latin typeface="+mj-ea"/>
                  <a:cs typeface="Times New Roman" panose="02020603050405020304" pitchFamily="18" charset="0"/>
                </a:rPr>
                <a:t>4</a:t>
              </a:r>
              <a:endParaRPr lang="zh-CN" altLang="en-US" sz="1800" dirty="0">
                <a:solidFill>
                  <a:schemeClr val="tx1">
                    <a:lumMod val="85000"/>
                    <a:lumOff val="15000"/>
                  </a:schemeClr>
                </a:solidFill>
                <a:latin typeface="+mj-ea"/>
                <a:cs typeface="Times New Roman" panose="02020603050405020304" pitchFamily="18" charset="0"/>
              </a:endParaRPr>
            </a:p>
          </p:txBody>
        </p:sp>
        <p:sp>
          <p:nvSpPr>
            <p:cNvPr id="27" name="圆角矩形 26"/>
            <p:cNvSpPr/>
            <p:nvPr/>
          </p:nvSpPr>
          <p:spPr>
            <a:xfrm>
              <a:off x="9214321" y="4411522"/>
              <a:ext cx="822814" cy="328902"/>
            </a:xfrm>
            <a:prstGeom prst="roundRect">
              <a:avLst>
                <a:gd name="adj" fmla="val 50000"/>
              </a:avLst>
            </a:pr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0" fontAlgn="base" hangingPunct="0">
                <a:spcBef>
                  <a:spcPct val="0"/>
                </a:spcBef>
                <a:spcAft>
                  <a:spcPct val="0"/>
                </a:spcAft>
              </a:pPr>
              <a:r>
                <a:rPr lang="en-US" altLang="zh-CN" sz="1800" dirty="0">
                  <a:solidFill>
                    <a:schemeClr val="tx1">
                      <a:lumMod val="85000"/>
                      <a:lumOff val="15000"/>
                    </a:schemeClr>
                  </a:solidFill>
                  <a:latin typeface="+mj-ea"/>
                  <a:cs typeface="Times New Roman" panose="02020603050405020304" pitchFamily="18" charset="0"/>
                </a:rPr>
                <a:t>6</a:t>
              </a:r>
              <a:endParaRPr lang="zh-CN" altLang="en-US" sz="1800" dirty="0">
                <a:solidFill>
                  <a:schemeClr val="tx1">
                    <a:lumMod val="85000"/>
                    <a:lumOff val="15000"/>
                  </a:schemeClr>
                </a:solidFill>
                <a:latin typeface="+mj-ea"/>
                <a:cs typeface="Times New Roman" panose="02020603050405020304" pitchFamily="18" charset="0"/>
              </a:endParaRPr>
            </a:p>
          </p:txBody>
        </p:sp>
      </p:grpSp>
      <p:sp>
        <p:nvSpPr>
          <p:cNvPr id="30" name="矩形 29"/>
          <p:cNvSpPr/>
          <p:nvPr/>
        </p:nvSpPr>
        <p:spPr>
          <a:xfrm>
            <a:off x="2394058" y="4991584"/>
            <a:ext cx="7925601" cy="412421"/>
          </a:xfrm>
          <a:prstGeom prst="rect">
            <a:avLst/>
          </a:prstGeom>
        </p:spPr>
        <p:txBody>
          <a:bodyPr wrap="square">
            <a:spAutoFit/>
          </a:bodyPr>
          <a:lstStyle/>
          <a:p>
            <a:pPr>
              <a:lnSpc>
                <a:spcPct val="130000"/>
              </a:lnSpc>
            </a:pPr>
            <a:r>
              <a:rPr lang="en-US" altLang="zh-CN" sz="1600" dirty="0"/>
              <a:t>02——</a:t>
            </a:r>
            <a:r>
              <a:rPr lang="zh-CN" altLang="zh-CN" sz="1600" dirty="0"/>
              <a:t>主席台人数为偶数时：</a:t>
            </a:r>
            <a:endParaRPr lang="zh-CN" altLang="en-US" sz="1600" dirty="0">
              <a:solidFill>
                <a:schemeClr val="tx1">
                  <a:lumMod val="75000"/>
                  <a:lumOff val="25000"/>
                </a:schemeClr>
              </a:solidFill>
            </a:endParaRPr>
          </a:p>
        </p:txBody>
      </p:sp>
      <p:grpSp>
        <p:nvGrpSpPr>
          <p:cNvPr id="4" name="组合 3"/>
          <p:cNvGrpSpPr/>
          <p:nvPr/>
        </p:nvGrpSpPr>
        <p:grpSpPr>
          <a:xfrm>
            <a:off x="2752926" y="5413475"/>
            <a:ext cx="6380442" cy="551702"/>
            <a:chOff x="2752926" y="5413475"/>
            <a:chExt cx="6380442" cy="551702"/>
          </a:xfrm>
        </p:grpSpPr>
        <p:sp>
          <p:nvSpPr>
            <p:cNvPr id="31" name="圆角矩形 30"/>
            <p:cNvSpPr/>
            <p:nvPr/>
          </p:nvSpPr>
          <p:spPr>
            <a:xfrm>
              <a:off x="2752926" y="5413475"/>
              <a:ext cx="6380442" cy="551702"/>
            </a:xfrm>
            <a:prstGeom prst="roundRect">
              <a:avLst>
                <a:gd name="adj" fmla="val 50000"/>
              </a:avLst>
            </a:prstGeom>
            <a:gradFill>
              <a:gsLst>
                <a:gs pos="0">
                  <a:srgbClr val="067FC9"/>
                </a:gs>
                <a:gs pos="100000">
                  <a:srgbClr val="00B2CA"/>
                </a:gs>
              </a:gsLst>
              <a:lin ang="27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0" fontAlgn="base" hangingPunct="0">
                <a:spcBef>
                  <a:spcPct val="0"/>
                </a:spcBef>
                <a:spcAft>
                  <a:spcPct val="0"/>
                </a:spcAft>
              </a:pPr>
              <a:endParaRPr lang="zh-CN" altLang="en-US" sz="1800" dirty="0">
                <a:solidFill>
                  <a:schemeClr val="tx1">
                    <a:lumMod val="85000"/>
                    <a:lumOff val="15000"/>
                  </a:schemeClr>
                </a:solidFill>
                <a:latin typeface="+mj-ea"/>
                <a:cs typeface="Times New Roman" panose="02020603050405020304" pitchFamily="18" charset="0"/>
              </a:endParaRPr>
            </a:p>
          </p:txBody>
        </p:sp>
        <p:sp>
          <p:nvSpPr>
            <p:cNvPr id="32" name="圆角矩形 31"/>
            <p:cNvSpPr/>
            <p:nvPr/>
          </p:nvSpPr>
          <p:spPr>
            <a:xfrm>
              <a:off x="2887948" y="5517306"/>
              <a:ext cx="822814" cy="328902"/>
            </a:xfrm>
            <a:prstGeom prst="roundRect">
              <a:avLst>
                <a:gd name="adj" fmla="val 50000"/>
              </a:avLst>
            </a:pr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0" fontAlgn="base" hangingPunct="0">
                <a:spcBef>
                  <a:spcPct val="0"/>
                </a:spcBef>
                <a:spcAft>
                  <a:spcPct val="0"/>
                </a:spcAft>
              </a:pPr>
              <a:r>
                <a:rPr lang="en-US" altLang="zh-CN" sz="1800" dirty="0">
                  <a:solidFill>
                    <a:schemeClr val="tx1">
                      <a:lumMod val="85000"/>
                      <a:lumOff val="15000"/>
                    </a:schemeClr>
                  </a:solidFill>
                  <a:latin typeface="+mj-ea"/>
                  <a:cs typeface="Times New Roman" panose="02020603050405020304" pitchFamily="18" charset="0"/>
                </a:rPr>
                <a:t>6</a:t>
              </a:r>
              <a:endParaRPr lang="zh-CN" altLang="en-US" sz="1800" dirty="0">
                <a:solidFill>
                  <a:schemeClr val="tx1">
                    <a:lumMod val="85000"/>
                    <a:lumOff val="15000"/>
                  </a:schemeClr>
                </a:solidFill>
                <a:latin typeface="+mj-ea"/>
                <a:cs typeface="Times New Roman" panose="02020603050405020304" pitchFamily="18" charset="0"/>
              </a:endParaRPr>
            </a:p>
          </p:txBody>
        </p:sp>
        <p:sp>
          <p:nvSpPr>
            <p:cNvPr id="33" name="圆角矩形 32"/>
            <p:cNvSpPr/>
            <p:nvPr/>
          </p:nvSpPr>
          <p:spPr>
            <a:xfrm>
              <a:off x="3972469" y="5517306"/>
              <a:ext cx="822814" cy="328902"/>
            </a:xfrm>
            <a:prstGeom prst="roundRect">
              <a:avLst>
                <a:gd name="adj" fmla="val 50000"/>
              </a:avLst>
            </a:pr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0" fontAlgn="base" hangingPunct="0">
                <a:spcBef>
                  <a:spcPct val="0"/>
                </a:spcBef>
                <a:spcAft>
                  <a:spcPct val="0"/>
                </a:spcAft>
              </a:pPr>
              <a:r>
                <a:rPr lang="en-US" altLang="zh-CN" sz="1800" dirty="0">
                  <a:solidFill>
                    <a:schemeClr val="tx1">
                      <a:lumMod val="85000"/>
                      <a:lumOff val="15000"/>
                    </a:schemeClr>
                  </a:solidFill>
                  <a:latin typeface="+mj-ea"/>
                  <a:cs typeface="Times New Roman" panose="02020603050405020304" pitchFamily="18" charset="0"/>
                </a:rPr>
                <a:t>4</a:t>
              </a:r>
              <a:endParaRPr lang="zh-CN" altLang="en-US" sz="1800" dirty="0">
                <a:solidFill>
                  <a:schemeClr val="tx1">
                    <a:lumMod val="85000"/>
                    <a:lumOff val="15000"/>
                  </a:schemeClr>
                </a:solidFill>
                <a:latin typeface="+mj-ea"/>
                <a:cs typeface="Times New Roman" panose="02020603050405020304" pitchFamily="18" charset="0"/>
              </a:endParaRPr>
            </a:p>
          </p:txBody>
        </p:sp>
        <p:sp>
          <p:nvSpPr>
            <p:cNvPr id="34" name="圆角矩形 33"/>
            <p:cNvSpPr/>
            <p:nvPr/>
          </p:nvSpPr>
          <p:spPr>
            <a:xfrm>
              <a:off x="5046358" y="5517306"/>
              <a:ext cx="822814" cy="328902"/>
            </a:xfrm>
            <a:prstGeom prst="roundRect">
              <a:avLst>
                <a:gd name="adj" fmla="val 50000"/>
              </a:avLst>
            </a:pr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0" fontAlgn="base" hangingPunct="0">
                <a:spcBef>
                  <a:spcPct val="0"/>
                </a:spcBef>
                <a:spcAft>
                  <a:spcPct val="0"/>
                </a:spcAft>
              </a:pPr>
              <a:r>
                <a:rPr lang="en-US" altLang="zh-CN" sz="1800" dirty="0">
                  <a:solidFill>
                    <a:schemeClr val="tx1">
                      <a:lumMod val="85000"/>
                      <a:lumOff val="15000"/>
                    </a:schemeClr>
                  </a:solidFill>
                  <a:latin typeface="+mj-ea"/>
                  <a:cs typeface="Times New Roman" panose="02020603050405020304" pitchFamily="18" charset="0"/>
                </a:rPr>
                <a:t>1</a:t>
              </a:r>
              <a:endParaRPr lang="zh-CN" altLang="en-US" sz="1800" dirty="0">
                <a:solidFill>
                  <a:schemeClr val="tx1">
                    <a:lumMod val="85000"/>
                    <a:lumOff val="15000"/>
                  </a:schemeClr>
                </a:solidFill>
                <a:latin typeface="+mj-ea"/>
                <a:cs typeface="Times New Roman" panose="02020603050405020304" pitchFamily="18" charset="0"/>
              </a:endParaRPr>
            </a:p>
          </p:txBody>
        </p:sp>
        <p:sp>
          <p:nvSpPr>
            <p:cNvPr id="35" name="圆角矩形 34"/>
            <p:cNvSpPr/>
            <p:nvPr/>
          </p:nvSpPr>
          <p:spPr>
            <a:xfrm>
              <a:off x="6109614" y="5517306"/>
              <a:ext cx="822814" cy="328902"/>
            </a:xfrm>
            <a:prstGeom prst="roundRect">
              <a:avLst>
                <a:gd name="adj" fmla="val 50000"/>
              </a:avLst>
            </a:pr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0" fontAlgn="base" hangingPunct="0">
                <a:spcBef>
                  <a:spcPct val="0"/>
                </a:spcBef>
                <a:spcAft>
                  <a:spcPct val="0"/>
                </a:spcAft>
              </a:pPr>
              <a:r>
                <a:rPr lang="en-US" altLang="zh-CN" sz="1800" dirty="0">
                  <a:solidFill>
                    <a:schemeClr val="tx1">
                      <a:lumMod val="85000"/>
                      <a:lumOff val="15000"/>
                    </a:schemeClr>
                  </a:solidFill>
                  <a:latin typeface="+mj-ea"/>
                  <a:cs typeface="Times New Roman" panose="02020603050405020304" pitchFamily="18" charset="0"/>
                </a:rPr>
                <a:t>2</a:t>
              </a:r>
              <a:endParaRPr lang="zh-CN" altLang="en-US" sz="1800" dirty="0">
                <a:solidFill>
                  <a:schemeClr val="tx1">
                    <a:lumMod val="85000"/>
                    <a:lumOff val="15000"/>
                  </a:schemeClr>
                </a:solidFill>
                <a:latin typeface="+mj-ea"/>
                <a:cs typeface="Times New Roman" panose="02020603050405020304" pitchFamily="18" charset="0"/>
              </a:endParaRPr>
            </a:p>
          </p:txBody>
        </p:sp>
        <p:sp>
          <p:nvSpPr>
            <p:cNvPr id="36" name="圆角矩形 35"/>
            <p:cNvSpPr/>
            <p:nvPr/>
          </p:nvSpPr>
          <p:spPr>
            <a:xfrm>
              <a:off x="7162237" y="5517306"/>
              <a:ext cx="822814" cy="328902"/>
            </a:xfrm>
            <a:prstGeom prst="roundRect">
              <a:avLst>
                <a:gd name="adj" fmla="val 50000"/>
              </a:avLst>
            </a:pr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0" fontAlgn="base" hangingPunct="0">
                <a:spcBef>
                  <a:spcPct val="0"/>
                </a:spcBef>
                <a:spcAft>
                  <a:spcPct val="0"/>
                </a:spcAft>
              </a:pPr>
              <a:r>
                <a:rPr lang="en-US" altLang="zh-CN" sz="1800" dirty="0">
                  <a:solidFill>
                    <a:schemeClr val="tx1">
                      <a:lumMod val="85000"/>
                      <a:lumOff val="15000"/>
                    </a:schemeClr>
                  </a:solidFill>
                  <a:latin typeface="+mj-ea"/>
                  <a:cs typeface="Times New Roman" panose="02020603050405020304" pitchFamily="18" charset="0"/>
                </a:rPr>
                <a:t>3</a:t>
              </a:r>
              <a:endParaRPr lang="zh-CN" altLang="en-US" sz="1800" dirty="0">
                <a:solidFill>
                  <a:schemeClr val="tx1">
                    <a:lumMod val="85000"/>
                    <a:lumOff val="15000"/>
                  </a:schemeClr>
                </a:solidFill>
                <a:latin typeface="+mj-ea"/>
                <a:cs typeface="Times New Roman" panose="02020603050405020304" pitchFamily="18" charset="0"/>
              </a:endParaRPr>
            </a:p>
          </p:txBody>
        </p:sp>
        <p:sp>
          <p:nvSpPr>
            <p:cNvPr id="37" name="圆角矩形 36"/>
            <p:cNvSpPr/>
            <p:nvPr/>
          </p:nvSpPr>
          <p:spPr>
            <a:xfrm>
              <a:off x="8182963" y="5517306"/>
              <a:ext cx="822814" cy="328902"/>
            </a:xfrm>
            <a:prstGeom prst="roundRect">
              <a:avLst>
                <a:gd name="adj" fmla="val 50000"/>
              </a:avLst>
            </a:pr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0" fontAlgn="base" hangingPunct="0">
                <a:spcBef>
                  <a:spcPct val="0"/>
                </a:spcBef>
                <a:spcAft>
                  <a:spcPct val="0"/>
                </a:spcAft>
              </a:pPr>
              <a:r>
                <a:rPr lang="en-US" altLang="zh-CN" sz="1800" dirty="0">
                  <a:solidFill>
                    <a:schemeClr val="tx1">
                      <a:lumMod val="85000"/>
                      <a:lumOff val="15000"/>
                    </a:schemeClr>
                  </a:solidFill>
                  <a:latin typeface="+mj-ea"/>
                  <a:cs typeface="Times New Roman" panose="02020603050405020304" pitchFamily="18" charset="0"/>
                </a:rPr>
                <a:t>5</a:t>
              </a:r>
              <a:endParaRPr lang="zh-CN" altLang="en-US" sz="1800" dirty="0">
                <a:solidFill>
                  <a:schemeClr val="tx1">
                    <a:lumMod val="85000"/>
                    <a:lumOff val="15000"/>
                  </a:schemeClr>
                </a:solidFill>
                <a:latin typeface="+mj-ea"/>
                <a:cs typeface="Times New Roman" panose="02020603050405020304" pitchFamily="18" charset="0"/>
              </a:endParaRPr>
            </a:p>
          </p:txBody>
        </p:sp>
      </p:grpSp>
      <p:sp>
        <p:nvSpPr>
          <p:cNvPr id="39" name="圆角矩形 38"/>
          <p:cNvSpPr/>
          <p:nvPr/>
        </p:nvSpPr>
        <p:spPr>
          <a:xfrm>
            <a:off x="3807325" y="6294474"/>
            <a:ext cx="4577351" cy="455304"/>
          </a:xfrm>
          <a:prstGeom prst="roundRect">
            <a:avLst>
              <a:gd name="adj" fmla="val 50000"/>
            </a:avLst>
          </a:prstGeom>
          <a:noFill/>
          <a:ln w="0">
            <a:solidFill>
              <a:schemeClr val="tx1">
                <a:lumMod val="65000"/>
                <a:lumOff val="35000"/>
              </a:schemeClr>
            </a:solidFill>
          </a:ln>
          <a:effectLst>
            <a:outerShdw blurRad="444500" dist="254000" dir="8100000" sx="71000" sy="71000" algn="tr"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200" dirty="0">
                <a:solidFill>
                  <a:schemeClr val="tx1">
                    <a:lumMod val="65000"/>
                    <a:lumOff val="35000"/>
                  </a:schemeClr>
                </a:solidFill>
                <a:sym typeface="+mn-lt"/>
              </a:rPr>
              <a:t>7  </a:t>
            </a:r>
            <a:r>
              <a:rPr lang="zh-CN" altLang="en-US" sz="2200" dirty="0">
                <a:solidFill>
                  <a:schemeClr val="tx1">
                    <a:lumMod val="65000"/>
                    <a:lumOff val="35000"/>
                  </a:schemeClr>
                </a:solidFill>
                <a:sym typeface="+mn-lt"/>
              </a:rPr>
              <a:t>接待礼仪</a:t>
            </a:r>
          </a:p>
        </p:txBody>
      </p:sp>
    </p:spTree>
  </p:cSld>
  <p:clrMapOvr>
    <a:masterClrMapping/>
  </p:clrMapOvr>
  <p:transition spd="slow" advTm="2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additive="base">
                                        <p:cTn id="7" dur="500" fill="hold"/>
                                        <p:tgtEl>
                                          <p:spTgt spid="44"/>
                                        </p:tgtEl>
                                        <p:attrNameLst>
                                          <p:attrName>ppt_x</p:attrName>
                                        </p:attrNameLst>
                                      </p:cBhvr>
                                      <p:tavLst>
                                        <p:tav tm="0">
                                          <p:val>
                                            <p:strVal val="1+#ppt_w/2"/>
                                          </p:val>
                                        </p:tav>
                                        <p:tav tm="100000">
                                          <p:val>
                                            <p:strVal val="#ppt_x"/>
                                          </p:val>
                                        </p:tav>
                                      </p:tavLst>
                                    </p:anim>
                                    <p:anim calcmode="lin" valueType="num">
                                      <p:cBhvr additive="base">
                                        <p:cTn id="8" dur="500" fill="hold"/>
                                        <p:tgtEl>
                                          <p:spTgt spid="4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up)">
                                      <p:cBhvr>
                                        <p:cTn id="12" dur="500"/>
                                        <p:tgtEl>
                                          <p:spTgt spid="17"/>
                                        </p:tgtEl>
                                      </p:cBhvr>
                                    </p:animEffect>
                                  </p:childTnLst>
                                </p:cTn>
                              </p:par>
                              <p:par>
                                <p:cTn id="13" presetID="22" presetClass="entr" presetSubtype="1"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wipe(up)">
                                      <p:cBhvr>
                                        <p:cTn id="15" dur="500"/>
                                        <p:tgtEl>
                                          <p:spTgt spid="16"/>
                                        </p:tgtEl>
                                      </p:cBhvr>
                                    </p:animEffect>
                                  </p:childTnLst>
                                </p:cTn>
                              </p:par>
                            </p:childTnLst>
                          </p:cTn>
                        </p:par>
                        <p:par>
                          <p:cTn id="16" fill="hold">
                            <p:stCondLst>
                              <p:cond delay="1000"/>
                            </p:stCondLst>
                            <p:childTnLst>
                              <p:par>
                                <p:cTn id="17" presetID="2" presetClass="entr" presetSubtype="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500" fill="hold"/>
                                        <p:tgtEl>
                                          <p:spTgt spid="18"/>
                                        </p:tgtEl>
                                        <p:attrNameLst>
                                          <p:attrName>ppt_x</p:attrName>
                                        </p:attrNameLst>
                                      </p:cBhvr>
                                      <p:tavLst>
                                        <p:tav tm="0">
                                          <p:val>
                                            <p:strVal val="0-#ppt_w/2"/>
                                          </p:val>
                                        </p:tav>
                                        <p:tav tm="100000">
                                          <p:val>
                                            <p:strVal val="#ppt_x"/>
                                          </p:val>
                                        </p:tav>
                                      </p:tavLst>
                                    </p:anim>
                                    <p:anim calcmode="lin" valueType="num">
                                      <p:cBhvr additive="base">
                                        <p:cTn id="20" dur="500" fill="hold"/>
                                        <p:tgtEl>
                                          <p:spTgt spid="18"/>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2" presetClass="entr" presetSubtype="8" fill="hold"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fill="hold"/>
                                        <p:tgtEl>
                                          <p:spTgt spid="2"/>
                                        </p:tgtEl>
                                        <p:attrNameLst>
                                          <p:attrName>ppt_x</p:attrName>
                                        </p:attrNameLst>
                                      </p:cBhvr>
                                      <p:tavLst>
                                        <p:tav tm="0">
                                          <p:val>
                                            <p:strVal val="0-#ppt_w/2"/>
                                          </p:val>
                                        </p:tav>
                                        <p:tav tm="100000">
                                          <p:val>
                                            <p:strVal val="#ppt_x"/>
                                          </p:val>
                                        </p:tav>
                                      </p:tavLst>
                                    </p:anim>
                                    <p:anim calcmode="lin" valueType="num">
                                      <p:cBhvr additive="base">
                                        <p:cTn id="25" dur="500" fill="hold"/>
                                        <p:tgtEl>
                                          <p:spTgt spid="2"/>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10" presetClass="entr" presetSubtype="0" fill="hold" grpId="0" nodeType="afterEffect">
                                  <p:stCondLst>
                                    <p:cond delay="0"/>
                                  </p:stCondLst>
                                  <p:childTnLst>
                                    <p:set>
                                      <p:cBhvr>
                                        <p:cTn id="28" dur="1" fill="hold">
                                          <p:stCondLst>
                                            <p:cond delay="0"/>
                                          </p:stCondLst>
                                        </p:cTn>
                                        <p:tgtEl>
                                          <p:spTgt spid="51"/>
                                        </p:tgtEl>
                                        <p:attrNameLst>
                                          <p:attrName>style.visibility</p:attrName>
                                        </p:attrNameLst>
                                      </p:cBhvr>
                                      <p:to>
                                        <p:strVal val="visible"/>
                                      </p:to>
                                    </p:set>
                                    <p:animEffect transition="in" filter="fade">
                                      <p:cBhvr>
                                        <p:cTn id="29" dur="500"/>
                                        <p:tgtEl>
                                          <p:spTgt spid="51"/>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additive="base">
                                        <p:cTn id="33" dur="500" fill="hold"/>
                                        <p:tgtEl>
                                          <p:spTgt spid="19"/>
                                        </p:tgtEl>
                                        <p:attrNameLst>
                                          <p:attrName>ppt_x</p:attrName>
                                        </p:attrNameLst>
                                      </p:cBhvr>
                                      <p:tavLst>
                                        <p:tav tm="0">
                                          <p:val>
                                            <p:strVal val="0-#ppt_w/2"/>
                                          </p:val>
                                        </p:tav>
                                        <p:tav tm="100000">
                                          <p:val>
                                            <p:strVal val="#ppt_x"/>
                                          </p:val>
                                        </p:tav>
                                      </p:tavLst>
                                    </p:anim>
                                    <p:anim calcmode="lin" valueType="num">
                                      <p:cBhvr additive="base">
                                        <p:cTn id="34" dur="500" fill="hold"/>
                                        <p:tgtEl>
                                          <p:spTgt spid="19"/>
                                        </p:tgtEl>
                                        <p:attrNameLst>
                                          <p:attrName>ppt_y</p:attrName>
                                        </p:attrNameLst>
                                      </p:cBhvr>
                                      <p:tavLst>
                                        <p:tav tm="0">
                                          <p:val>
                                            <p:strVal val="#ppt_y"/>
                                          </p:val>
                                        </p:tav>
                                        <p:tav tm="100000">
                                          <p:val>
                                            <p:strVal val="#ppt_y"/>
                                          </p:val>
                                        </p:tav>
                                      </p:tavLst>
                                    </p:anim>
                                  </p:childTnLst>
                                </p:cTn>
                              </p:par>
                              <p:par>
                                <p:cTn id="35" presetID="2" presetClass="entr" presetSubtype="2" fill="hold" nodeType="withEffect">
                                  <p:stCondLst>
                                    <p:cond delay="0"/>
                                  </p:stCondLst>
                                  <p:childTnLst>
                                    <p:set>
                                      <p:cBhvr>
                                        <p:cTn id="36" dur="1" fill="hold">
                                          <p:stCondLst>
                                            <p:cond delay="0"/>
                                          </p:stCondLst>
                                        </p:cTn>
                                        <p:tgtEl>
                                          <p:spTgt spid="3"/>
                                        </p:tgtEl>
                                        <p:attrNameLst>
                                          <p:attrName>style.visibility</p:attrName>
                                        </p:attrNameLst>
                                      </p:cBhvr>
                                      <p:to>
                                        <p:strVal val="visible"/>
                                      </p:to>
                                    </p:set>
                                    <p:anim calcmode="lin" valueType="num">
                                      <p:cBhvr additive="base">
                                        <p:cTn id="37" dur="500" fill="hold"/>
                                        <p:tgtEl>
                                          <p:spTgt spid="3"/>
                                        </p:tgtEl>
                                        <p:attrNameLst>
                                          <p:attrName>ppt_x</p:attrName>
                                        </p:attrNameLst>
                                      </p:cBhvr>
                                      <p:tavLst>
                                        <p:tav tm="0">
                                          <p:val>
                                            <p:strVal val="1+#ppt_w/2"/>
                                          </p:val>
                                        </p:tav>
                                        <p:tav tm="100000">
                                          <p:val>
                                            <p:strVal val="#ppt_x"/>
                                          </p:val>
                                        </p:tav>
                                      </p:tavLst>
                                    </p:anim>
                                    <p:anim calcmode="lin" valueType="num">
                                      <p:cBhvr additive="base">
                                        <p:cTn id="38" dur="500" fill="hold"/>
                                        <p:tgtEl>
                                          <p:spTgt spid="3"/>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additive="base">
                                        <p:cTn id="41" dur="500" fill="hold"/>
                                        <p:tgtEl>
                                          <p:spTgt spid="30"/>
                                        </p:tgtEl>
                                        <p:attrNameLst>
                                          <p:attrName>ppt_x</p:attrName>
                                        </p:attrNameLst>
                                      </p:cBhvr>
                                      <p:tavLst>
                                        <p:tav tm="0">
                                          <p:val>
                                            <p:strVal val="0-#ppt_w/2"/>
                                          </p:val>
                                        </p:tav>
                                        <p:tav tm="100000">
                                          <p:val>
                                            <p:strVal val="#ppt_x"/>
                                          </p:val>
                                        </p:tav>
                                      </p:tavLst>
                                    </p:anim>
                                    <p:anim calcmode="lin" valueType="num">
                                      <p:cBhvr additive="base">
                                        <p:cTn id="42" dur="500" fill="hold"/>
                                        <p:tgtEl>
                                          <p:spTgt spid="30"/>
                                        </p:tgtEl>
                                        <p:attrNameLst>
                                          <p:attrName>ppt_y</p:attrName>
                                        </p:attrNameLst>
                                      </p:cBhvr>
                                      <p:tavLst>
                                        <p:tav tm="0">
                                          <p:val>
                                            <p:strVal val="#ppt_y"/>
                                          </p:val>
                                        </p:tav>
                                        <p:tav tm="100000">
                                          <p:val>
                                            <p:strVal val="#ppt_y"/>
                                          </p:val>
                                        </p:tav>
                                      </p:tavLst>
                                    </p:anim>
                                  </p:childTnLst>
                                </p:cTn>
                              </p:par>
                              <p:par>
                                <p:cTn id="43" presetID="2" presetClass="entr" presetSubtype="2" fill="hold" nodeType="withEffect">
                                  <p:stCondLst>
                                    <p:cond delay="0"/>
                                  </p:stCondLst>
                                  <p:childTnLst>
                                    <p:set>
                                      <p:cBhvr>
                                        <p:cTn id="44" dur="1" fill="hold">
                                          <p:stCondLst>
                                            <p:cond delay="0"/>
                                          </p:stCondLst>
                                        </p:cTn>
                                        <p:tgtEl>
                                          <p:spTgt spid="4"/>
                                        </p:tgtEl>
                                        <p:attrNameLst>
                                          <p:attrName>style.visibility</p:attrName>
                                        </p:attrNameLst>
                                      </p:cBhvr>
                                      <p:to>
                                        <p:strVal val="visible"/>
                                      </p:to>
                                    </p:set>
                                    <p:anim calcmode="lin" valueType="num">
                                      <p:cBhvr additive="base">
                                        <p:cTn id="45" dur="500" fill="hold"/>
                                        <p:tgtEl>
                                          <p:spTgt spid="4"/>
                                        </p:tgtEl>
                                        <p:attrNameLst>
                                          <p:attrName>ppt_x</p:attrName>
                                        </p:attrNameLst>
                                      </p:cBhvr>
                                      <p:tavLst>
                                        <p:tav tm="0">
                                          <p:val>
                                            <p:strVal val="1+#ppt_w/2"/>
                                          </p:val>
                                        </p:tav>
                                        <p:tav tm="100000">
                                          <p:val>
                                            <p:strVal val="#ppt_x"/>
                                          </p:val>
                                        </p:tav>
                                      </p:tavLst>
                                    </p:anim>
                                    <p:anim calcmode="lin" valueType="num">
                                      <p:cBhvr additive="base">
                                        <p:cTn id="46"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51" grpId="0"/>
      <p:bldP spid="17" grpId="0"/>
      <p:bldP spid="18" grpId="0" animBg="1"/>
      <p:bldP spid="19" grpId="0"/>
      <p:bldP spid="3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3652983" y="303052"/>
            <a:ext cx="4886034" cy="461664"/>
            <a:chOff x="1310486" y="1277355"/>
            <a:chExt cx="4886034" cy="461664"/>
          </a:xfrm>
        </p:grpSpPr>
        <p:sp>
          <p:nvSpPr>
            <p:cNvPr id="5" name="圆角矩形 4"/>
            <p:cNvSpPr/>
            <p:nvPr/>
          </p:nvSpPr>
          <p:spPr>
            <a:xfrm>
              <a:off x="1310486" y="1277355"/>
              <a:ext cx="4886034" cy="461664"/>
            </a:xfrm>
            <a:prstGeom prst="roundRect">
              <a:avLst>
                <a:gd name="adj" fmla="val 50000"/>
              </a:avLst>
            </a:prstGeom>
            <a:gradFill>
              <a:gsLst>
                <a:gs pos="0">
                  <a:srgbClr val="067FC9"/>
                </a:gs>
                <a:gs pos="100000">
                  <a:srgbClr val="00B2CA"/>
                </a:gs>
              </a:gsLst>
              <a:lin ang="2700000" scaled="1"/>
            </a:gradFill>
            <a:ln>
              <a:noFill/>
            </a:ln>
            <a:effectLst>
              <a:outerShdw blurRad="444500" dist="88900" dir="8100000" sx="97000" sy="97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dirty="0">
                <a:cs typeface="+mn-ea"/>
                <a:sym typeface="+mn-lt"/>
              </a:endParaRPr>
            </a:p>
          </p:txBody>
        </p:sp>
        <p:sp>
          <p:nvSpPr>
            <p:cNvPr id="6" name="文本框 5"/>
            <p:cNvSpPr txBox="1"/>
            <p:nvPr/>
          </p:nvSpPr>
          <p:spPr>
            <a:xfrm>
              <a:off x="1827117" y="1311856"/>
              <a:ext cx="4091675" cy="400110"/>
            </a:xfrm>
            <a:prstGeom prst="rect">
              <a:avLst/>
            </a:prstGeom>
            <a:noFill/>
          </p:spPr>
          <p:txBody>
            <a:bodyPr wrap="square" rtlCol="0">
              <a:spAutoFit/>
            </a:bodyPr>
            <a:lstStyle/>
            <a:p>
              <a:pPr latinLnBrk="1"/>
              <a:r>
                <a:rPr lang="en-US" altLang="zh-CN" sz="2000" dirty="0">
                  <a:solidFill>
                    <a:schemeClr val="bg1"/>
                  </a:solidFill>
                  <a:cs typeface="+mn-ea"/>
                  <a:sym typeface="+mn-lt"/>
                </a:rPr>
                <a:t>2.1.1  </a:t>
              </a:r>
              <a:r>
                <a:rPr lang="zh-CN" altLang="en-US" sz="2000" dirty="0">
                  <a:solidFill>
                    <a:schemeClr val="bg1"/>
                  </a:solidFill>
                  <a:cs typeface="+mn-ea"/>
                  <a:sym typeface="+mn-lt"/>
                </a:rPr>
                <a:t>仪态</a:t>
              </a:r>
              <a:r>
                <a:rPr lang="en-US" altLang="zh-CN" sz="2000" dirty="0">
                  <a:solidFill>
                    <a:schemeClr val="bg1"/>
                  </a:solidFill>
                  <a:cs typeface="+mn-ea"/>
                  <a:sym typeface="+mn-lt"/>
                </a:rPr>
                <a:t>——</a:t>
              </a:r>
              <a:r>
                <a:rPr lang="zh-CN" altLang="en-US" sz="2000" dirty="0">
                  <a:solidFill>
                    <a:schemeClr val="bg1"/>
                  </a:solidFill>
                  <a:cs typeface="+mn-ea"/>
                  <a:sym typeface="+mn-lt"/>
                </a:rPr>
                <a:t>展示您的教养</a:t>
              </a:r>
              <a:endParaRPr lang="zh-CN" altLang="zh-CN" sz="2000" b="1" dirty="0">
                <a:solidFill>
                  <a:schemeClr val="bg1"/>
                </a:solidFill>
                <a:cs typeface="+mn-ea"/>
                <a:sym typeface="+mn-lt"/>
              </a:endParaRPr>
            </a:p>
          </p:txBody>
        </p:sp>
      </p:grpSp>
      <p:sp>
        <p:nvSpPr>
          <p:cNvPr id="10" name="文本框 9"/>
          <p:cNvSpPr txBox="1"/>
          <p:nvPr/>
        </p:nvSpPr>
        <p:spPr>
          <a:xfrm>
            <a:off x="1236567" y="1136878"/>
            <a:ext cx="9317133" cy="1137556"/>
          </a:xfrm>
          <a:prstGeom prst="rect">
            <a:avLst/>
          </a:prstGeom>
          <a:noFill/>
        </p:spPr>
        <p:txBody>
          <a:bodyPr wrap="square" rtlCol="0">
            <a:spAutoFit/>
          </a:bodyPr>
          <a:lstStyle/>
          <a:p>
            <a:pPr marL="285750" indent="-285750" latinLnBrk="1">
              <a:lnSpc>
                <a:spcPct val="130000"/>
              </a:lnSpc>
              <a:buClr>
                <a:srgbClr val="068DC9"/>
              </a:buClr>
              <a:buFont typeface="Wingdings" panose="05000000000000000000" pitchFamily="2" charset="2"/>
              <a:buChar char="l"/>
            </a:pPr>
            <a:r>
              <a:rPr lang="zh-CN" altLang="zh-CN" sz="1800" dirty="0">
                <a:cs typeface="+mn-ea"/>
                <a:sym typeface="+mn-lt"/>
              </a:rPr>
              <a:t>仪态，指人的姿态、举止和风度，即一个人的表情、行为、动作，也包括人的体态语。它反映一个人的性格、</a:t>
            </a:r>
            <a:r>
              <a:rPr lang="en-US" altLang="zh-CN" sz="1800" dirty="0" err="1">
                <a:cs typeface="+mn-ea"/>
                <a:sym typeface="+mn-lt"/>
              </a:rPr>
              <a:t>心理</a:t>
            </a:r>
            <a:r>
              <a:rPr lang="zh-CN" altLang="zh-CN" sz="1800" dirty="0">
                <a:cs typeface="+mn-ea"/>
                <a:sym typeface="+mn-lt"/>
              </a:rPr>
              <a:t>、感情、素养和气质。个人的礼仪修养正是通过一举一动表现出来的。</a:t>
            </a:r>
            <a:endParaRPr lang="zh-CN" altLang="zh-CN" sz="1800" b="1" dirty="0">
              <a:solidFill>
                <a:schemeClr val="tx1">
                  <a:lumMod val="75000"/>
                  <a:lumOff val="25000"/>
                </a:schemeClr>
              </a:solidFill>
              <a:cs typeface="+mn-ea"/>
              <a:sym typeface="+mn-lt"/>
            </a:endParaRPr>
          </a:p>
        </p:txBody>
      </p:sp>
      <p:sp>
        <p:nvSpPr>
          <p:cNvPr id="11" name="文本框 10"/>
          <p:cNvSpPr txBox="1"/>
          <p:nvPr/>
        </p:nvSpPr>
        <p:spPr>
          <a:xfrm>
            <a:off x="1236567" y="2320809"/>
            <a:ext cx="8326533" cy="417358"/>
          </a:xfrm>
          <a:prstGeom prst="rect">
            <a:avLst/>
          </a:prstGeom>
          <a:noFill/>
        </p:spPr>
        <p:txBody>
          <a:bodyPr wrap="square" rtlCol="0">
            <a:spAutoFit/>
          </a:bodyPr>
          <a:lstStyle/>
          <a:p>
            <a:pPr marL="285750" indent="-285750" latinLnBrk="1">
              <a:lnSpc>
                <a:spcPct val="130000"/>
              </a:lnSpc>
              <a:buClr>
                <a:srgbClr val="068DC9"/>
              </a:buClr>
              <a:buFont typeface="Wingdings" panose="05000000000000000000" pitchFamily="2" charset="2"/>
              <a:buChar char="l"/>
            </a:pPr>
            <a:r>
              <a:rPr lang="zh-CN" altLang="zh-CN" sz="1800" dirty="0">
                <a:cs typeface="+mn-ea"/>
                <a:sym typeface="+mn-lt"/>
              </a:rPr>
              <a:t>讲究个人卫生、保持衣着整洁是仪表美的最基本要求。</a:t>
            </a:r>
            <a:endParaRPr lang="zh-CN" altLang="zh-CN" sz="1800" b="1" dirty="0">
              <a:solidFill>
                <a:schemeClr val="tx1">
                  <a:lumMod val="75000"/>
                  <a:lumOff val="25000"/>
                </a:schemeClr>
              </a:solidFill>
              <a:cs typeface="+mn-ea"/>
              <a:sym typeface="+mn-lt"/>
            </a:endParaRPr>
          </a:p>
        </p:txBody>
      </p:sp>
      <p:sp>
        <p:nvSpPr>
          <p:cNvPr id="12" name="文本框 11"/>
          <p:cNvSpPr txBox="1"/>
          <p:nvPr/>
        </p:nvSpPr>
        <p:spPr>
          <a:xfrm>
            <a:off x="1236567" y="2784542"/>
            <a:ext cx="8326533" cy="369332"/>
          </a:xfrm>
          <a:prstGeom prst="rect">
            <a:avLst/>
          </a:prstGeom>
          <a:noFill/>
        </p:spPr>
        <p:txBody>
          <a:bodyPr wrap="square" rtlCol="0">
            <a:spAutoFit/>
          </a:bodyPr>
          <a:lstStyle/>
          <a:p>
            <a:pPr marL="285750" indent="-285750">
              <a:buClr>
                <a:srgbClr val="068DC9"/>
              </a:buClr>
              <a:buFont typeface="Wingdings" panose="05000000000000000000" pitchFamily="2" charset="2"/>
              <a:buChar char="l"/>
            </a:pPr>
            <a:r>
              <a:rPr lang="zh-CN" altLang="zh-CN" sz="1800" dirty="0">
                <a:cs typeface="+mn-ea"/>
                <a:sym typeface="+mn-lt"/>
              </a:rPr>
              <a:t>不盲目追赶潮流，注意得体和谐，做到装扮</a:t>
            </a:r>
            <a:r>
              <a:rPr lang="en-US" altLang="zh-CN" sz="1800" dirty="0" err="1">
                <a:cs typeface="+mn-ea"/>
                <a:sym typeface="+mn-lt"/>
              </a:rPr>
              <a:t>适宜</a:t>
            </a:r>
            <a:r>
              <a:rPr lang="zh-CN" altLang="zh-CN" sz="1800" dirty="0">
                <a:cs typeface="+mn-ea"/>
                <a:sym typeface="+mn-lt"/>
              </a:rPr>
              <a:t>，举止大方，态度亲切。</a:t>
            </a:r>
          </a:p>
        </p:txBody>
      </p:sp>
      <p:grpSp>
        <p:nvGrpSpPr>
          <p:cNvPr id="14" name="组合 13"/>
          <p:cNvGrpSpPr/>
          <p:nvPr/>
        </p:nvGrpSpPr>
        <p:grpSpPr>
          <a:xfrm>
            <a:off x="3652983" y="3674598"/>
            <a:ext cx="4886034" cy="461664"/>
            <a:chOff x="1310486" y="1277355"/>
            <a:chExt cx="4886034" cy="461664"/>
          </a:xfrm>
        </p:grpSpPr>
        <p:sp>
          <p:nvSpPr>
            <p:cNvPr id="15" name="圆角矩形 14"/>
            <p:cNvSpPr/>
            <p:nvPr/>
          </p:nvSpPr>
          <p:spPr>
            <a:xfrm>
              <a:off x="1310486" y="1277355"/>
              <a:ext cx="4886034" cy="461664"/>
            </a:xfrm>
            <a:prstGeom prst="roundRect">
              <a:avLst>
                <a:gd name="adj" fmla="val 50000"/>
              </a:avLst>
            </a:prstGeom>
            <a:gradFill>
              <a:gsLst>
                <a:gs pos="0">
                  <a:srgbClr val="067FC9"/>
                </a:gs>
                <a:gs pos="100000">
                  <a:srgbClr val="00B2CA"/>
                </a:gs>
              </a:gsLst>
              <a:lin ang="2700000" scaled="1"/>
            </a:gradFill>
            <a:ln>
              <a:noFill/>
            </a:ln>
            <a:effectLst>
              <a:outerShdw blurRad="444500" dist="2540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dirty="0">
                <a:cs typeface="+mn-ea"/>
                <a:sym typeface="+mn-lt"/>
              </a:endParaRPr>
            </a:p>
          </p:txBody>
        </p:sp>
        <p:sp>
          <p:nvSpPr>
            <p:cNvPr id="16" name="文本框 15"/>
            <p:cNvSpPr txBox="1"/>
            <p:nvPr/>
          </p:nvSpPr>
          <p:spPr>
            <a:xfrm>
              <a:off x="1827117" y="1311856"/>
              <a:ext cx="4091675" cy="400110"/>
            </a:xfrm>
            <a:prstGeom prst="rect">
              <a:avLst/>
            </a:prstGeom>
            <a:noFill/>
          </p:spPr>
          <p:txBody>
            <a:bodyPr wrap="square" rtlCol="0">
              <a:spAutoFit/>
            </a:bodyPr>
            <a:lstStyle/>
            <a:p>
              <a:pPr latinLnBrk="1"/>
              <a:r>
                <a:rPr lang="en-US" altLang="zh-CN" sz="2000" dirty="0">
                  <a:solidFill>
                    <a:schemeClr val="bg1"/>
                  </a:solidFill>
                  <a:cs typeface="+mn-ea"/>
                  <a:sym typeface="+mn-lt"/>
                </a:rPr>
                <a:t>2.1.2  </a:t>
              </a:r>
              <a:r>
                <a:rPr lang="zh-CN" altLang="zh-CN" sz="2000" dirty="0">
                  <a:solidFill>
                    <a:schemeClr val="bg1"/>
                  </a:solidFill>
                </a:rPr>
                <a:t>仪容——淡妆浓抹要相宜</a:t>
              </a:r>
              <a:endParaRPr lang="zh-CN" altLang="zh-CN" sz="2000" b="1" dirty="0">
                <a:solidFill>
                  <a:schemeClr val="bg1"/>
                </a:solidFill>
                <a:cs typeface="+mn-ea"/>
                <a:sym typeface="+mn-lt"/>
              </a:endParaRPr>
            </a:p>
          </p:txBody>
        </p:sp>
      </p:grpSp>
      <p:sp>
        <p:nvSpPr>
          <p:cNvPr id="17" name="文本框 16"/>
          <p:cNvSpPr txBox="1"/>
          <p:nvPr/>
        </p:nvSpPr>
        <p:spPr>
          <a:xfrm>
            <a:off x="1236567" y="4458935"/>
            <a:ext cx="9317133" cy="1137556"/>
          </a:xfrm>
          <a:prstGeom prst="rect">
            <a:avLst/>
          </a:prstGeom>
          <a:noFill/>
        </p:spPr>
        <p:txBody>
          <a:bodyPr wrap="square" rtlCol="0">
            <a:spAutoFit/>
          </a:bodyPr>
          <a:lstStyle/>
          <a:p>
            <a:pPr marL="285750" indent="-285750" latinLnBrk="1">
              <a:lnSpc>
                <a:spcPct val="130000"/>
              </a:lnSpc>
              <a:buClr>
                <a:srgbClr val="068DC9"/>
              </a:buClr>
              <a:buFont typeface="Wingdings" panose="05000000000000000000" pitchFamily="2" charset="2"/>
              <a:buChar char="l"/>
            </a:pPr>
            <a:r>
              <a:rPr lang="zh-CN" altLang="zh-CN" sz="1800" dirty="0"/>
              <a:t>男士要注意细部的整洁，如眼部、鼻腔、口腔、胡须、指甲等。在某些场合，适当的美容化妆（在平时，以化淡妆为宜，注重自然和谐，不宜浓妆艳抹、香气袭人）则是一种礼貌，也是自尊、尊人的体现。</a:t>
            </a:r>
            <a:endParaRPr lang="zh-CN" altLang="zh-CN" sz="1800" b="1" dirty="0">
              <a:solidFill>
                <a:schemeClr val="tx1">
                  <a:lumMod val="75000"/>
                  <a:lumOff val="25000"/>
                </a:schemeClr>
              </a:solidFill>
              <a:cs typeface="+mn-ea"/>
              <a:sym typeface="+mn-lt"/>
            </a:endParaRPr>
          </a:p>
        </p:txBody>
      </p:sp>
      <p:cxnSp>
        <p:nvCxnSpPr>
          <p:cNvPr id="18" name="直接连接符 17"/>
          <p:cNvCxnSpPr/>
          <p:nvPr/>
        </p:nvCxnSpPr>
        <p:spPr>
          <a:xfrm>
            <a:off x="623509" y="4280070"/>
            <a:ext cx="10901741" cy="0"/>
          </a:xfrm>
          <a:prstGeom prst="line">
            <a:avLst/>
          </a:prstGeom>
          <a:ln w="1270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2" name="圆角矩形 21"/>
          <p:cNvSpPr/>
          <p:nvPr/>
        </p:nvSpPr>
        <p:spPr>
          <a:xfrm>
            <a:off x="3807325" y="6294474"/>
            <a:ext cx="4577351" cy="455304"/>
          </a:xfrm>
          <a:prstGeom prst="roundRect">
            <a:avLst>
              <a:gd name="adj" fmla="val 50000"/>
            </a:avLst>
          </a:prstGeom>
          <a:noFill/>
          <a:ln w="0">
            <a:solidFill>
              <a:schemeClr val="tx1">
                <a:lumMod val="65000"/>
                <a:lumOff val="35000"/>
              </a:schemeClr>
            </a:solidFill>
          </a:ln>
          <a:effectLst>
            <a:outerShdw blurRad="444500" dist="254000" dir="8100000" sx="71000" sy="71000" algn="tr"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200" dirty="0">
                <a:solidFill>
                  <a:schemeClr val="tx1">
                    <a:lumMod val="65000"/>
                    <a:lumOff val="35000"/>
                  </a:schemeClr>
                </a:solidFill>
                <a:sym typeface="+mn-lt"/>
              </a:rPr>
              <a:t>2.1 </a:t>
            </a:r>
            <a:r>
              <a:rPr lang="zh-CN" altLang="en-US" sz="2200" dirty="0">
                <a:solidFill>
                  <a:schemeClr val="tx1">
                    <a:lumMod val="65000"/>
                    <a:lumOff val="35000"/>
                  </a:schemeClr>
                </a:solidFill>
                <a:sym typeface="+mn-lt"/>
              </a:rPr>
              <a:t>仪表篇</a:t>
            </a:r>
          </a:p>
        </p:txBody>
      </p:sp>
    </p:spTree>
  </p:cSld>
  <p:clrMapOvr>
    <a:masterClrMapping/>
  </p:clrMapOvr>
  <p:transition spd="slow" advTm="2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1+#ppt_w/2"/>
                                          </p:val>
                                        </p:tav>
                                        <p:tav tm="100000">
                                          <p:val>
                                            <p:strVal val="#ppt_x"/>
                                          </p:val>
                                        </p:tav>
                                      </p:tavLst>
                                    </p:anim>
                                    <p:anim calcmode="lin" valueType="num">
                                      <p:cBhvr additive="base">
                                        <p:cTn id="13" dur="500" fill="hold"/>
                                        <p:tgtEl>
                                          <p:spTgt spid="10"/>
                                        </p:tgtEl>
                                        <p:attrNameLst>
                                          <p:attrName>ppt_y</p:attrName>
                                        </p:attrNameLst>
                                      </p:cBhvr>
                                      <p:tavLst>
                                        <p:tav tm="0">
                                          <p:val>
                                            <p:strVal val="#ppt_y"/>
                                          </p:val>
                                        </p:tav>
                                        <p:tav tm="100000">
                                          <p:val>
                                            <p:strVal val="#ppt_y"/>
                                          </p:val>
                                        </p:tav>
                                      </p:tavLst>
                                    </p:anim>
                                  </p:childTnLst>
                                </p:cTn>
                              </p:par>
                              <p:par>
                                <p:cTn id="14" presetID="2" presetClass="entr" presetSubtype="2"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fill="hold"/>
                                        <p:tgtEl>
                                          <p:spTgt spid="11"/>
                                        </p:tgtEl>
                                        <p:attrNameLst>
                                          <p:attrName>ppt_x</p:attrName>
                                        </p:attrNameLst>
                                      </p:cBhvr>
                                      <p:tavLst>
                                        <p:tav tm="0">
                                          <p:val>
                                            <p:strVal val="1+#ppt_w/2"/>
                                          </p:val>
                                        </p:tav>
                                        <p:tav tm="100000">
                                          <p:val>
                                            <p:strVal val="#ppt_x"/>
                                          </p:val>
                                        </p:tav>
                                      </p:tavLst>
                                    </p:anim>
                                    <p:anim calcmode="lin" valueType="num">
                                      <p:cBhvr additive="base">
                                        <p:cTn id="17" dur="500" fill="hold"/>
                                        <p:tgtEl>
                                          <p:spTgt spid="11"/>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12"/>
                                        </p:tgtEl>
                                        <p:attrNameLst>
                                          <p:attrName>style.visibility</p:attrName>
                                        </p:attrNameLst>
                                      </p:cBhvr>
                                      <p:to>
                                        <p:strVal val="visible"/>
                                      </p:to>
                                    </p:set>
                                    <p:anim calcmode="lin" valueType="num">
                                      <p:cBhvr additive="base">
                                        <p:cTn id="20" dur="500" fill="hold"/>
                                        <p:tgtEl>
                                          <p:spTgt spid="12"/>
                                        </p:tgtEl>
                                        <p:attrNameLst>
                                          <p:attrName>ppt_x</p:attrName>
                                        </p:attrNameLst>
                                      </p:cBhvr>
                                      <p:tavLst>
                                        <p:tav tm="0">
                                          <p:val>
                                            <p:strVal val="1+#ppt_w/2"/>
                                          </p:val>
                                        </p:tav>
                                        <p:tav tm="100000">
                                          <p:val>
                                            <p:strVal val="#ppt_x"/>
                                          </p:val>
                                        </p:tav>
                                      </p:tavLst>
                                    </p:anim>
                                    <p:anim calcmode="lin" valueType="num">
                                      <p:cBhvr additive="base">
                                        <p:cTn id="21" dur="500" fill="hold"/>
                                        <p:tgtEl>
                                          <p:spTgt spid="12"/>
                                        </p:tgtEl>
                                        <p:attrNameLst>
                                          <p:attrName>ppt_y</p:attrName>
                                        </p:attrNameLst>
                                      </p:cBhvr>
                                      <p:tavLst>
                                        <p:tav tm="0">
                                          <p:val>
                                            <p:strVal val="#ppt_y"/>
                                          </p:val>
                                        </p:tav>
                                        <p:tav tm="100000">
                                          <p:val>
                                            <p:strVal val="#ppt_y"/>
                                          </p:val>
                                        </p:tav>
                                      </p:tavLst>
                                    </p:anim>
                                  </p:childTnLst>
                                </p:cTn>
                              </p:par>
                            </p:childTnLst>
                          </p:cTn>
                        </p:par>
                        <p:par>
                          <p:cTn id="22" fill="hold">
                            <p:stCondLst>
                              <p:cond delay="1000"/>
                            </p:stCondLst>
                            <p:childTnLst>
                              <p:par>
                                <p:cTn id="23" presetID="42" presetClass="entr" presetSubtype="0" fill="hold" nodeType="after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1000"/>
                                        <p:tgtEl>
                                          <p:spTgt spid="14"/>
                                        </p:tgtEl>
                                      </p:cBhvr>
                                    </p:animEffect>
                                    <p:anim calcmode="lin" valueType="num">
                                      <p:cBhvr>
                                        <p:cTn id="26" dur="1000" fill="hold"/>
                                        <p:tgtEl>
                                          <p:spTgt spid="14"/>
                                        </p:tgtEl>
                                        <p:attrNameLst>
                                          <p:attrName>ppt_x</p:attrName>
                                        </p:attrNameLst>
                                      </p:cBhvr>
                                      <p:tavLst>
                                        <p:tav tm="0">
                                          <p:val>
                                            <p:strVal val="#ppt_x"/>
                                          </p:val>
                                        </p:tav>
                                        <p:tav tm="100000">
                                          <p:val>
                                            <p:strVal val="#ppt_x"/>
                                          </p:val>
                                        </p:tav>
                                      </p:tavLst>
                                    </p:anim>
                                    <p:anim calcmode="lin" valueType="num">
                                      <p:cBhvr>
                                        <p:cTn id="27" dur="1000" fill="hold"/>
                                        <p:tgtEl>
                                          <p:spTgt spid="14"/>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16" presetClass="entr" presetSubtype="21" fill="hold" nodeType="after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barn(inVertical)">
                                      <p:cBhvr>
                                        <p:cTn id="31" dur="500"/>
                                        <p:tgtEl>
                                          <p:spTgt spid="18"/>
                                        </p:tgtEl>
                                      </p:cBhvr>
                                    </p:animEffect>
                                  </p:childTnLst>
                                </p:cTn>
                              </p:par>
                            </p:childTnLst>
                          </p:cTn>
                        </p:par>
                        <p:par>
                          <p:cTn id="32" fill="hold">
                            <p:stCondLst>
                              <p:cond delay="2500"/>
                            </p:stCondLst>
                            <p:childTnLst>
                              <p:par>
                                <p:cTn id="33" presetID="2" presetClass="entr" presetSubtype="2" fill="hold" grpId="0" nodeType="after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additive="base">
                                        <p:cTn id="35" dur="500" fill="hold"/>
                                        <p:tgtEl>
                                          <p:spTgt spid="17"/>
                                        </p:tgtEl>
                                        <p:attrNameLst>
                                          <p:attrName>ppt_x</p:attrName>
                                        </p:attrNameLst>
                                      </p:cBhvr>
                                      <p:tavLst>
                                        <p:tav tm="0">
                                          <p:val>
                                            <p:strVal val="1+#ppt_w/2"/>
                                          </p:val>
                                        </p:tav>
                                        <p:tav tm="100000">
                                          <p:val>
                                            <p:strVal val="#ppt_x"/>
                                          </p:val>
                                        </p:tav>
                                      </p:tavLst>
                                    </p:anim>
                                    <p:anim calcmode="lin" valueType="num">
                                      <p:cBhvr additive="base">
                                        <p:cTn id="36"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7"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圆角矩形 43"/>
          <p:cNvSpPr/>
          <p:nvPr/>
        </p:nvSpPr>
        <p:spPr>
          <a:xfrm>
            <a:off x="3660352" y="375661"/>
            <a:ext cx="4871297" cy="402844"/>
          </a:xfrm>
          <a:prstGeom prst="roundRect">
            <a:avLst>
              <a:gd name="adj" fmla="val 50000"/>
            </a:avLst>
          </a:prstGeom>
          <a:gradFill>
            <a:gsLst>
              <a:gs pos="0">
                <a:srgbClr val="067FC9"/>
              </a:gs>
              <a:gs pos="100000">
                <a:srgbClr val="00B2CA"/>
              </a:gs>
            </a:gsLst>
            <a:lin ang="27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0" fontAlgn="base" hangingPunct="0">
              <a:spcBef>
                <a:spcPct val="0"/>
              </a:spcBef>
              <a:spcAft>
                <a:spcPct val="0"/>
              </a:spcAft>
            </a:pPr>
            <a:r>
              <a:rPr lang="en-US" altLang="zh-CN" sz="2000" dirty="0">
                <a:solidFill>
                  <a:schemeClr val="bg1"/>
                </a:solidFill>
                <a:latin typeface="+mj-ea"/>
                <a:cs typeface="Times New Roman" panose="02020603050405020304" pitchFamily="18" charset="0"/>
              </a:rPr>
              <a:t>7.4  </a:t>
            </a:r>
            <a:r>
              <a:rPr lang="zh-CN" altLang="zh-CN" sz="2000" dirty="0"/>
              <a:t>接待工作座席安排</a:t>
            </a:r>
            <a:endParaRPr lang="zh-CN" altLang="en-US" sz="2000" dirty="0">
              <a:solidFill>
                <a:schemeClr val="bg1"/>
              </a:solidFill>
              <a:latin typeface="+mj-ea"/>
              <a:cs typeface="Times New Roman" panose="02020603050405020304" pitchFamily="18" charset="0"/>
            </a:endParaRPr>
          </a:p>
        </p:txBody>
      </p:sp>
      <p:grpSp>
        <p:nvGrpSpPr>
          <p:cNvPr id="3" name="组合 2"/>
          <p:cNvGrpSpPr/>
          <p:nvPr/>
        </p:nvGrpSpPr>
        <p:grpSpPr>
          <a:xfrm>
            <a:off x="437105" y="1505733"/>
            <a:ext cx="3119088" cy="429284"/>
            <a:chOff x="437105" y="1505733"/>
            <a:chExt cx="3119088" cy="429284"/>
          </a:xfrm>
        </p:grpSpPr>
        <p:cxnSp>
          <p:nvCxnSpPr>
            <p:cNvPr id="47" name="直接连接符 46"/>
            <p:cNvCxnSpPr/>
            <p:nvPr/>
          </p:nvCxnSpPr>
          <p:spPr>
            <a:xfrm>
              <a:off x="865004" y="1720376"/>
              <a:ext cx="483308" cy="0"/>
            </a:xfrm>
            <a:prstGeom prst="line">
              <a:avLst/>
            </a:prstGeom>
            <a:ln>
              <a:solidFill>
                <a:srgbClr val="00A1D8"/>
              </a:solidFill>
              <a:tailEnd type="oval" w="lg" len="lg"/>
            </a:ln>
          </p:spPr>
          <p:style>
            <a:lnRef idx="1">
              <a:schemeClr val="accent1"/>
            </a:lnRef>
            <a:fillRef idx="0">
              <a:schemeClr val="accent1"/>
            </a:fillRef>
            <a:effectRef idx="0">
              <a:schemeClr val="accent1"/>
            </a:effectRef>
            <a:fontRef idx="minor">
              <a:schemeClr val="tx1"/>
            </a:fontRef>
          </p:style>
        </p:cxnSp>
        <p:sp>
          <p:nvSpPr>
            <p:cNvPr id="48" name="矩形 47"/>
            <p:cNvSpPr/>
            <p:nvPr/>
          </p:nvSpPr>
          <p:spPr>
            <a:xfrm>
              <a:off x="1494965" y="1507118"/>
              <a:ext cx="2061228" cy="417358"/>
            </a:xfrm>
            <a:prstGeom prst="rect">
              <a:avLst/>
            </a:prstGeom>
          </p:spPr>
          <p:txBody>
            <a:bodyPr wrap="square">
              <a:spAutoFit/>
            </a:bodyPr>
            <a:lstStyle/>
            <a:p>
              <a:pPr>
                <a:lnSpc>
                  <a:spcPct val="130000"/>
                </a:lnSpc>
              </a:pPr>
              <a:r>
                <a:rPr lang="zh-CN" altLang="zh-CN" sz="1800" dirty="0"/>
                <a:t>会议座位安排</a:t>
              </a:r>
              <a:endParaRPr lang="zh-CN" altLang="en-US" sz="1800" dirty="0">
                <a:solidFill>
                  <a:schemeClr val="tx1">
                    <a:lumMod val="75000"/>
                    <a:lumOff val="25000"/>
                  </a:schemeClr>
                </a:solidFill>
              </a:endParaRPr>
            </a:p>
          </p:txBody>
        </p:sp>
        <p:sp>
          <p:nvSpPr>
            <p:cNvPr id="49" name="椭圆 48"/>
            <p:cNvSpPr/>
            <p:nvPr/>
          </p:nvSpPr>
          <p:spPr>
            <a:xfrm>
              <a:off x="437105" y="1505733"/>
              <a:ext cx="429284" cy="429284"/>
            </a:xfrm>
            <a:prstGeom prst="ellipse">
              <a:avLst/>
            </a:prstGeom>
            <a:solidFill>
              <a:srgbClr val="059BCA"/>
            </a:solidFill>
            <a:ln w="5715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zh-CN" sz="1800" dirty="0">
                  <a:latin typeface="微软雅黑" panose="020B0503020204020204" pitchFamily="34" charset="-122"/>
                  <a:ea typeface="微软雅黑" panose="020B0503020204020204" pitchFamily="34" charset="-122"/>
                </a:rPr>
                <a:t>(2)</a:t>
              </a:r>
              <a:endParaRPr lang="zh-CN" altLang="en-US" sz="1800" dirty="0">
                <a:latin typeface="微软雅黑" panose="020B0503020204020204" pitchFamily="34" charset="-122"/>
                <a:ea typeface="微软雅黑" panose="020B0503020204020204" pitchFamily="34" charset="-122"/>
              </a:endParaRPr>
            </a:p>
          </p:txBody>
        </p:sp>
      </p:grpSp>
      <p:sp>
        <p:nvSpPr>
          <p:cNvPr id="18" name="圆角矩形 17"/>
          <p:cNvSpPr/>
          <p:nvPr/>
        </p:nvSpPr>
        <p:spPr>
          <a:xfrm>
            <a:off x="471554" y="1025047"/>
            <a:ext cx="3084638" cy="422541"/>
          </a:xfrm>
          <a:prstGeom prst="roundRect">
            <a:avLst>
              <a:gd name="adj" fmla="val 50000"/>
            </a:avLst>
          </a:prstGeom>
          <a:solidFill>
            <a:srgbClr val="00A1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800" dirty="0">
                <a:cs typeface="+mn-ea"/>
              </a:rPr>
              <a:t>7.4.1  </a:t>
            </a:r>
            <a:r>
              <a:rPr lang="zh-CN" altLang="zh-CN" sz="1800" dirty="0"/>
              <a:t>会议座位安排</a:t>
            </a:r>
            <a:endParaRPr lang="zh-CN" altLang="en-US" sz="1800" dirty="0">
              <a:cs typeface="+mn-ea"/>
            </a:endParaRPr>
          </a:p>
        </p:txBody>
      </p:sp>
      <p:sp>
        <p:nvSpPr>
          <p:cNvPr id="19" name="矩形 18"/>
          <p:cNvSpPr/>
          <p:nvPr/>
        </p:nvSpPr>
        <p:spPr>
          <a:xfrm>
            <a:off x="1525126" y="1861790"/>
            <a:ext cx="2454388" cy="412421"/>
          </a:xfrm>
          <a:prstGeom prst="rect">
            <a:avLst/>
          </a:prstGeom>
        </p:spPr>
        <p:txBody>
          <a:bodyPr wrap="square">
            <a:spAutoFit/>
          </a:bodyPr>
          <a:lstStyle/>
          <a:p>
            <a:pPr>
              <a:lnSpc>
                <a:spcPct val="130000"/>
              </a:lnSpc>
            </a:pPr>
            <a:r>
              <a:rPr lang="en-US" altLang="zh-CN" sz="1600" dirty="0"/>
              <a:t>01——</a:t>
            </a:r>
            <a:r>
              <a:rPr lang="zh-CN" altLang="zh-CN" sz="1600" dirty="0"/>
              <a:t>长条桌：</a:t>
            </a:r>
            <a:endParaRPr lang="zh-CN" altLang="en-US" sz="1600" dirty="0">
              <a:solidFill>
                <a:schemeClr val="tx1">
                  <a:lumMod val="75000"/>
                  <a:lumOff val="25000"/>
                </a:schemeClr>
              </a:solidFill>
            </a:endParaRPr>
          </a:p>
        </p:txBody>
      </p:sp>
      <p:sp>
        <p:nvSpPr>
          <p:cNvPr id="20" name="圆角矩形 19"/>
          <p:cNvSpPr/>
          <p:nvPr/>
        </p:nvSpPr>
        <p:spPr>
          <a:xfrm>
            <a:off x="4086120" y="1728752"/>
            <a:ext cx="7433063" cy="551702"/>
          </a:xfrm>
          <a:prstGeom prst="roundRect">
            <a:avLst>
              <a:gd name="adj" fmla="val 50000"/>
            </a:avLst>
          </a:prstGeom>
          <a:gradFill>
            <a:gsLst>
              <a:gs pos="0">
                <a:srgbClr val="067FC9"/>
              </a:gs>
              <a:gs pos="100000">
                <a:srgbClr val="00B2CA"/>
              </a:gs>
            </a:gsLst>
            <a:lin ang="27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0" fontAlgn="base" hangingPunct="0">
              <a:spcBef>
                <a:spcPct val="0"/>
              </a:spcBef>
              <a:spcAft>
                <a:spcPct val="0"/>
              </a:spcAft>
            </a:pPr>
            <a:endParaRPr lang="zh-CN" altLang="en-US" sz="1800" dirty="0">
              <a:solidFill>
                <a:schemeClr val="tx1">
                  <a:lumMod val="85000"/>
                  <a:lumOff val="15000"/>
                </a:schemeClr>
              </a:solidFill>
              <a:latin typeface="+mj-ea"/>
              <a:cs typeface="Times New Roman" panose="02020603050405020304" pitchFamily="18" charset="0"/>
            </a:endParaRPr>
          </a:p>
        </p:txBody>
      </p:sp>
      <p:sp>
        <p:nvSpPr>
          <p:cNvPr id="21" name="圆角矩形 20"/>
          <p:cNvSpPr/>
          <p:nvPr/>
        </p:nvSpPr>
        <p:spPr>
          <a:xfrm>
            <a:off x="4221143" y="1296019"/>
            <a:ext cx="822814" cy="328902"/>
          </a:xfrm>
          <a:prstGeom prst="roundRect">
            <a:avLst>
              <a:gd name="adj" fmla="val 50000"/>
            </a:avLst>
          </a:prstGeom>
          <a:gradFill>
            <a:gsLst>
              <a:gs pos="0">
                <a:srgbClr val="067FC9"/>
              </a:gs>
              <a:gs pos="100000">
                <a:srgbClr val="00B2CA"/>
              </a:gs>
            </a:gsLst>
            <a:lin ang="27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0" fontAlgn="base" hangingPunct="0">
              <a:spcBef>
                <a:spcPct val="0"/>
              </a:spcBef>
              <a:spcAft>
                <a:spcPct val="0"/>
              </a:spcAft>
            </a:pPr>
            <a:r>
              <a:rPr lang="en-US" altLang="zh-CN" sz="1800" dirty="0">
                <a:solidFill>
                  <a:schemeClr val="bg1"/>
                </a:solidFill>
                <a:latin typeface="+mj-ea"/>
                <a:cs typeface="Times New Roman" panose="02020603050405020304" pitchFamily="18" charset="0"/>
              </a:rPr>
              <a:t>A7</a:t>
            </a:r>
            <a:endParaRPr lang="zh-CN" altLang="en-US" sz="1800" dirty="0">
              <a:solidFill>
                <a:schemeClr val="bg1"/>
              </a:solidFill>
              <a:latin typeface="+mj-ea"/>
              <a:cs typeface="Times New Roman" panose="02020603050405020304" pitchFamily="18" charset="0"/>
            </a:endParaRPr>
          </a:p>
        </p:txBody>
      </p:sp>
      <p:sp>
        <p:nvSpPr>
          <p:cNvPr id="22" name="圆角矩形 21"/>
          <p:cNvSpPr/>
          <p:nvPr/>
        </p:nvSpPr>
        <p:spPr>
          <a:xfrm>
            <a:off x="5305664" y="1296019"/>
            <a:ext cx="822814" cy="328902"/>
          </a:xfrm>
          <a:prstGeom prst="roundRect">
            <a:avLst>
              <a:gd name="adj" fmla="val 50000"/>
            </a:avLst>
          </a:prstGeom>
          <a:gradFill>
            <a:gsLst>
              <a:gs pos="0">
                <a:srgbClr val="067FC9"/>
              </a:gs>
              <a:gs pos="100000">
                <a:srgbClr val="00B2CA"/>
              </a:gs>
            </a:gsLst>
            <a:lin ang="27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0" fontAlgn="base" hangingPunct="0">
              <a:spcBef>
                <a:spcPct val="0"/>
              </a:spcBef>
              <a:spcAft>
                <a:spcPct val="0"/>
              </a:spcAft>
            </a:pPr>
            <a:r>
              <a:rPr lang="en-US" altLang="zh-CN" sz="1800" dirty="0">
                <a:solidFill>
                  <a:schemeClr val="bg1"/>
                </a:solidFill>
                <a:latin typeface="+mj-ea"/>
                <a:cs typeface="Times New Roman" panose="02020603050405020304" pitchFamily="18" charset="0"/>
              </a:rPr>
              <a:t>A5</a:t>
            </a:r>
            <a:endParaRPr lang="zh-CN" altLang="en-US" sz="1800" dirty="0">
              <a:solidFill>
                <a:schemeClr val="bg1"/>
              </a:solidFill>
              <a:latin typeface="+mj-ea"/>
              <a:cs typeface="Times New Roman" panose="02020603050405020304" pitchFamily="18" charset="0"/>
            </a:endParaRPr>
          </a:p>
        </p:txBody>
      </p:sp>
      <p:sp>
        <p:nvSpPr>
          <p:cNvPr id="23" name="圆角矩形 22"/>
          <p:cNvSpPr/>
          <p:nvPr/>
        </p:nvSpPr>
        <p:spPr>
          <a:xfrm>
            <a:off x="6379553" y="1296019"/>
            <a:ext cx="822814" cy="328902"/>
          </a:xfrm>
          <a:prstGeom prst="roundRect">
            <a:avLst>
              <a:gd name="adj" fmla="val 50000"/>
            </a:avLst>
          </a:prstGeom>
          <a:gradFill>
            <a:gsLst>
              <a:gs pos="0">
                <a:srgbClr val="067FC9"/>
              </a:gs>
              <a:gs pos="100000">
                <a:srgbClr val="00B2CA"/>
              </a:gs>
            </a:gsLst>
            <a:lin ang="27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0" fontAlgn="base" hangingPunct="0">
              <a:spcBef>
                <a:spcPct val="0"/>
              </a:spcBef>
              <a:spcAft>
                <a:spcPct val="0"/>
              </a:spcAft>
            </a:pPr>
            <a:r>
              <a:rPr lang="en-US" altLang="zh-CN" sz="1800" dirty="0">
                <a:solidFill>
                  <a:schemeClr val="bg1"/>
                </a:solidFill>
                <a:latin typeface="+mj-ea"/>
                <a:cs typeface="Times New Roman" panose="02020603050405020304" pitchFamily="18" charset="0"/>
              </a:rPr>
              <a:t>A3</a:t>
            </a:r>
            <a:endParaRPr lang="zh-CN" altLang="en-US" sz="1800" dirty="0">
              <a:solidFill>
                <a:schemeClr val="bg1"/>
              </a:solidFill>
              <a:latin typeface="+mj-ea"/>
              <a:cs typeface="Times New Roman" panose="02020603050405020304" pitchFamily="18" charset="0"/>
            </a:endParaRPr>
          </a:p>
        </p:txBody>
      </p:sp>
      <p:sp>
        <p:nvSpPr>
          <p:cNvPr id="24" name="圆角矩形 23"/>
          <p:cNvSpPr/>
          <p:nvPr/>
        </p:nvSpPr>
        <p:spPr>
          <a:xfrm>
            <a:off x="7442809" y="1296019"/>
            <a:ext cx="822814" cy="328902"/>
          </a:xfrm>
          <a:prstGeom prst="roundRect">
            <a:avLst>
              <a:gd name="adj" fmla="val 50000"/>
            </a:avLst>
          </a:prstGeom>
          <a:gradFill>
            <a:gsLst>
              <a:gs pos="0">
                <a:srgbClr val="067FC9"/>
              </a:gs>
              <a:gs pos="100000">
                <a:srgbClr val="00B2CA"/>
              </a:gs>
            </a:gsLst>
            <a:lin ang="27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0" fontAlgn="base" hangingPunct="0">
              <a:spcBef>
                <a:spcPct val="0"/>
              </a:spcBef>
              <a:spcAft>
                <a:spcPct val="0"/>
              </a:spcAft>
            </a:pPr>
            <a:r>
              <a:rPr lang="en-US" altLang="zh-CN" sz="1800" dirty="0">
                <a:solidFill>
                  <a:schemeClr val="bg1"/>
                </a:solidFill>
                <a:latin typeface="+mj-ea"/>
                <a:cs typeface="Times New Roman" panose="02020603050405020304" pitchFamily="18" charset="0"/>
              </a:rPr>
              <a:t>A1</a:t>
            </a:r>
            <a:endParaRPr lang="zh-CN" altLang="en-US" sz="1800" dirty="0">
              <a:solidFill>
                <a:schemeClr val="bg1"/>
              </a:solidFill>
              <a:latin typeface="+mj-ea"/>
              <a:cs typeface="Times New Roman" panose="02020603050405020304" pitchFamily="18" charset="0"/>
            </a:endParaRPr>
          </a:p>
        </p:txBody>
      </p:sp>
      <p:sp>
        <p:nvSpPr>
          <p:cNvPr id="25" name="圆角矩形 24"/>
          <p:cNvSpPr/>
          <p:nvPr/>
        </p:nvSpPr>
        <p:spPr>
          <a:xfrm>
            <a:off x="8495432" y="1296019"/>
            <a:ext cx="822814" cy="328902"/>
          </a:xfrm>
          <a:prstGeom prst="roundRect">
            <a:avLst>
              <a:gd name="adj" fmla="val 50000"/>
            </a:avLst>
          </a:prstGeom>
          <a:gradFill>
            <a:gsLst>
              <a:gs pos="0">
                <a:srgbClr val="067FC9"/>
              </a:gs>
              <a:gs pos="100000">
                <a:srgbClr val="00B2CA"/>
              </a:gs>
            </a:gsLst>
            <a:lin ang="27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0" fontAlgn="base" hangingPunct="0">
              <a:spcBef>
                <a:spcPct val="0"/>
              </a:spcBef>
              <a:spcAft>
                <a:spcPct val="0"/>
              </a:spcAft>
            </a:pPr>
            <a:r>
              <a:rPr lang="en-US" altLang="zh-CN" sz="1800" dirty="0">
                <a:solidFill>
                  <a:schemeClr val="bg1"/>
                </a:solidFill>
                <a:latin typeface="+mj-ea"/>
                <a:cs typeface="Times New Roman" panose="02020603050405020304" pitchFamily="18" charset="0"/>
              </a:rPr>
              <a:t>A2</a:t>
            </a:r>
            <a:endParaRPr lang="zh-CN" altLang="en-US" sz="1800" dirty="0">
              <a:solidFill>
                <a:schemeClr val="bg1"/>
              </a:solidFill>
              <a:latin typeface="+mj-ea"/>
              <a:cs typeface="Times New Roman" panose="02020603050405020304" pitchFamily="18" charset="0"/>
            </a:endParaRPr>
          </a:p>
        </p:txBody>
      </p:sp>
      <p:sp>
        <p:nvSpPr>
          <p:cNvPr id="26" name="圆角矩形 25"/>
          <p:cNvSpPr/>
          <p:nvPr/>
        </p:nvSpPr>
        <p:spPr>
          <a:xfrm>
            <a:off x="9516158" y="1296019"/>
            <a:ext cx="822814" cy="328902"/>
          </a:xfrm>
          <a:prstGeom prst="roundRect">
            <a:avLst>
              <a:gd name="adj" fmla="val 50000"/>
            </a:avLst>
          </a:prstGeom>
          <a:gradFill>
            <a:gsLst>
              <a:gs pos="0">
                <a:srgbClr val="067FC9"/>
              </a:gs>
              <a:gs pos="100000">
                <a:srgbClr val="00B2CA"/>
              </a:gs>
            </a:gsLst>
            <a:lin ang="27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0" fontAlgn="base" hangingPunct="0">
              <a:spcBef>
                <a:spcPct val="0"/>
              </a:spcBef>
              <a:spcAft>
                <a:spcPct val="0"/>
              </a:spcAft>
            </a:pPr>
            <a:r>
              <a:rPr lang="en-US" altLang="zh-CN" sz="1800" dirty="0">
                <a:solidFill>
                  <a:schemeClr val="bg1"/>
                </a:solidFill>
                <a:latin typeface="+mj-ea"/>
                <a:cs typeface="Times New Roman" panose="02020603050405020304" pitchFamily="18" charset="0"/>
              </a:rPr>
              <a:t>A4</a:t>
            </a:r>
            <a:endParaRPr lang="zh-CN" altLang="en-US" sz="1800" dirty="0">
              <a:solidFill>
                <a:schemeClr val="bg1"/>
              </a:solidFill>
              <a:latin typeface="+mj-ea"/>
              <a:cs typeface="Times New Roman" panose="02020603050405020304" pitchFamily="18" charset="0"/>
            </a:endParaRPr>
          </a:p>
        </p:txBody>
      </p:sp>
      <p:sp>
        <p:nvSpPr>
          <p:cNvPr id="27" name="圆角矩形 26"/>
          <p:cNvSpPr/>
          <p:nvPr/>
        </p:nvSpPr>
        <p:spPr>
          <a:xfrm>
            <a:off x="10547516" y="1296019"/>
            <a:ext cx="822814" cy="328902"/>
          </a:xfrm>
          <a:prstGeom prst="roundRect">
            <a:avLst>
              <a:gd name="adj" fmla="val 50000"/>
            </a:avLst>
          </a:prstGeom>
          <a:gradFill>
            <a:gsLst>
              <a:gs pos="0">
                <a:srgbClr val="067FC9"/>
              </a:gs>
              <a:gs pos="100000">
                <a:srgbClr val="00B2CA"/>
              </a:gs>
            </a:gsLst>
            <a:lin ang="27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0" fontAlgn="base" hangingPunct="0">
              <a:spcBef>
                <a:spcPct val="0"/>
              </a:spcBef>
              <a:spcAft>
                <a:spcPct val="0"/>
              </a:spcAft>
            </a:pPr>
            <a:r>
              <a:rPr lang="en-US" altLang="zh-CN" sz="1800" dirty="0">
                <a:solidFill>
                  <a:schemeClr val="bg1"/>
                </a:solidFill>
                <a:latin typeface="+mj-ea"/>
                <a:cs typeface="Times New Roman" panose="02020603050405020304" pitchFamily="18" charset="0"/>
              </a:rPr>
              <a:t>A6</a:t>
            </a:r>
            <a:endParaRPr lang="zh-CN" altLang="en-US" sz="1800" dirty="0">
              <a:solidFill>
                <a:schemeClr val="bg1"/>
              </a:solidFill>
              <a:latin typeface="+mj-ea"/>
              <a:cs typeface="Times New Roman" panose="02020603050405020304" pitchFamily="18" charset="0"/>
            </a:endParaRPr>
          </a:p>
        </p:txBody>
      </p:sp>
      <p:sp>
        <p:nvSpPr>
          <p:cNvPr id="28" name="圆角矩形 27"/>
          <p:cNvSpPr/>
          <p:nvPr/>
        </p:nvSpPr>
        <p:spPr>
          <a:xfrm>
            <a:off x="4221143" y="2359275"/>
            <a:ext cx="822814" cy="328902"/>
          </a:xfrm>
          <a:prstGeom prst="roundRect">
            <a:avLst>
              <a:gd name="adj" fmla="val 50000"/>
            </a:avLst>
          </a:prstGeom>
          <a:gradFill>
            <a:gsLst>
              <a:gs pos="0">
                <a:srgbClr val="067FC9"/>
              </a:gs>
              <a:gs pos="100000">
                <a:srgbClr val="00B2CA"/>
              </a:gs>
            </a:gsLst>
            <a:lin ang="27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0" fontAlgn="base" hangingPunct="0">
              <a:spcBef>
                <a:spcPct val="0"/>
              </a:spcBef>
              <a:spcAft>
                <a:spcPct val="0"/>
              </a:spcAft>
            </a:pPr>
            <a:r>
              <a:rPr lang="en-US" altLang="zh-CN" sz="1800" dirty="0">
                <a:solidFill>
                  <a:schemeClr val="bg1"/>
                </a:solidFill>
                <a:latin typeface="+mj-ea"/>
                <a:cs typeface="Times New Roman" panose="02020603050405020304" pitchFamily="18" charset="0"/>
              </a:rPr>
              <a:t>B6</a:t>
            </a:r>
            <a:endParaRPr lang="zh-CN" altLang="en-US" sz="1800" dirty="0">
              <a:solidFill>
                <a:schemeClr val="bg1"/>
              </a:solidFill>
              <a:latin typeface="+mj-ea"/>
              <a:cs typeface="Times New Roman" panose="02020603050405020304" pitchFamily="18" charset="0"/>
            </a:endParaRPr>
          </a:p>
        </p:txBody>
      </p:sp>
      <p:sp>
        <p:nvSpPr>
          <p:cNvPr id="29" name="圆角矩形 28"/>
          <p:cNvSpPr/>
          <p:nvPr/>
        </p:nvSpPr>
        <p:spPr>
          <a:xfrm>
            <a:off x="5305664" y="2359275"/>
            <a:ext cx="822814" cy="328902"/>
          </a:xfrm>
          <a:prstGeom prst="roundRect">
            <a:avLst>
              <a:gd name="adj" fmla="val 50000"/>
            </a:avLst>
          </a:prstGeom>
          <a:gradFill>
            <a:gsLst>
              <a:gs pos="0">
                <a:srgbClr val="067FC9"/>
              </a:gs>
              <a:gs pos="100000">
                <a:srgbClr val="00B2CA"/>
              </a:gs>
            </a:gsLst>
            <a:lin ang="27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0" fontAlgn="base" hangingPunct="0">
              <a:spcBef>
                <a:spcPct val="0"/>
              </a:spcBef>
              <a:spcAft>
                <a:spcPct val="0"/>
              </a:spcAft>
            </a:pPr>
            <a:r>
              <a:rPr lang="en-US" altLang="zh-CN" sz="1800" dirty="0">
                <a:solidFill>
                  <a:schemeClr val="bg1"/>
                </a:solidFill>
                <a:latin typeface="+mj-ea"/>
                <a:cs typeface="Times New Roman" panose="02020603050405020304" pitchFamily="18" charset="0"/>
              </a:rPr>
              <a:t>B4</a:t>
            </a:r>
            <a:endParaRPr lang="zh-CN" altLang="en-US" sz="1800" dirty="0">
              <a:solidFill>
                <a:schemeClr val="bg1"/>
              </a:solidFill>
              <a:latin typeface="+mj-ea"/>
              <a:cs typeface="Times New Roman" panose="02020603050405020304" pitchFamily="18" charset="0"/>
            </a:endParaRPr>
          </a:p>
        </p:txBody>
      </p:sp>
      <p:sp>
        <p:nvSpPr>
          <p:cNvPr id="38" name="圆角矩形 37"/>
          <p:cNvSpPr/>
          <p:nvPr/>
        </p:nvSpPr>
        <p:spPr>
          <a:xfrm>
            <a:off x="6379553" y="2359275"/>
            <a:ext cx="822814" cy="328902"/>
          </a:xfrm>
          <a:prstGeom prst="roundRect">
            <a:avLst>
              <a:gd name="adj" fmla="val 50000"/>
            </a:avLst>
          </a:prstGeom>
          <a:gradFill>
            <a:gsLst>
              <a:gs pos="0">
                <a:srgbClr val="067FC9"/>
              </a:gs>
              <a:gs pos="100000">
                <a:srgbClr val="00B2CA"/>
              </a:gs>
            </a:gsLst>
            <a:lin ang="27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0" fontAlgn="base" hangingPunct="0">
              <a:spcBef>
                <a:spcPct val="0"/>
              </a:spcBef>
              <a:spcAft>
                <a:spcPct val="0"/>
              </a:spcAft>
            </a:pPr>
            <a:r>
              <a:rPr lang="en-US" altLang="zh-CN" sz="1800" dirty="0">
                <a:solidFill>
                  <a:schemeClr val="bg1"/>
                </a:solidFill>
                <a:latin typeface="+mj-ea"/>
                <a:cs typeface="Times New Roman" panose="02020603050405020304" pitchFamily="18" charset="0"/>
              </a:rPr>
              <a:t>B2</a:t>
            </a:r>
            <a:endParaRPr lang="zh-CN" altLang="en-US" sz="1800" dirty="0">
              <a:solidFill>
                <a:schemeClr val="bg1"/>
              </a:solidFill>
              <a:latin typeface="+mj-ea"/>
              <a:cs typeface="Times New Roman" panose="02020603050405020304" pitchFamily="18" charset="0"/>
            </a:endParaRPr>
          </a:p>
        </p:txBody>
      </p:sp>
      <p:sp>
        <p:nvSpPr>
          <p:cNvPr id="39" name="圆角矩形 38"/>
          <p:cNvSpPr/>
          <p:nvPr/>
        </p:nvSpPr>
        <p:spPr>
          <a:xfrm>
            <a:off x="7442809" y="2359275"/>
            <a:ext cx="822814" cy="328902"/>
          </a:xfrm>
          <a:prstGeom prst="roundRect">
            <a:avLst>
              <a:gd name="adj" fmla="val 50000"/>
            </a:avLst>
          </a:prstGeom>
          <a:gradFill>
            <a:gsLst>
              <a:gs pos="0">
                <a:srgbClr val="067FC9"/>
              </a:gs>
              <a:gs pos="100000">
                <a:srgbClr val="00B2CA"/>
              </a:gs>
            </a:gsLst>
            <a:lin ang="27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0" fontAlgn="base" hangingPunct="0">
              <a:spcBef>
                <a:spcPct val="0"/>
              </a:spcBef>
              <a:spcAft>
                <a:spcPct val="0"/>
              </a:spcAft>
            </a:pPr>
            <a:r>
              <a:rPr lang="en-US" altLang="zh-CN" sz="1800" dirty="0">
                <a:solidFill>
                  <a:schemeClr val="bg1"/>
                </a:solidFill>
                <a:latin typeface="+mj-ea"/>
                <a:cs typeface="Times New Roman" panose="02020603050405020304" pitchFamily="18" charset="0"/>
              </a:rPr>
              <a:t>B1</a:t>
            </a:r>
            <a:endParaRPr lang="zh-CN" altLang="en-US" sz="1800" dirty="0">
              <a:solidFill>
                <a:schemeClr val="bg1"/>
              </a:solidFill>
              <a:latin typeface="+mj-ea"/>
              <a:cs typeface="Times New Roman" panose="02020603050405020304" pitchFamily="18" charset="0"/>
            </a:endParaRPr>
          </a:p>
        </p:txBody>
      </p:sp>
      <p:sp>
        <p:nvSpPr>
          <p:cNvPr id="40" name="圆角矩形 39"/>
          <p:cNvSpPr/>
          <p:nvPr/>
        </p:nvSpPr>
        <p:spPr>
          <a:xfrm>
            <a:off x="8495432" y="2359275"/>
            <a:ext cx="822814" cy="328902"/>
          </a:xfrm>
          <a:prstGeom prst="roundRect">
            <a:avLst>
              <a:gd name="adj" fmla="val 50000"/>
            </a:avLst>
          </a:prstGeom>
          <a:gradFill>
            <a:gsLst>
              <a:gs pos="0">
                <a:srgbClr val="067FC9"/>
              </a:gs>
              <a:gs pos="100000">
                <a:srgbClr val="00B2CA"/>
              </a:gs>
            </a:gsLst>
            <a:lin ang="27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0" fontAlgn="base" hangingPunct="0">
              <a:spcBef>
                <a:spcPct val="0"/>
              </a:spcBef>
              <a:spcAft>
                <a:spcPct val="0"/>
              </a:spcAft>
            </a:pPr>
            <a:r>
              <a:rPr lang="en-US" altLang="zh-CN" sz="1800" dirty="0">
                <a:solidFill>
                  <a:schemeClr val="bg1"/>
                </a:solidFill>
                <a:latin typeface="+mj-ea"/>
                <a:cs typeface="Times New Roman" panose="02020603050405020304" pitchFamily="18" charset="0"/>
              </a:rPr>
              <a:t>B3</a:t>
            </a:r>
            <a:endParaRPr lang="zh-CN" altLang="en-US" sz="1800" dirty="0">
              <a:solidFill>
                <a:schemeClr val="bg1"/>
              </a:solidFill>
              <a:latin typeface="+mj-ea"/>
              <a:cs typeface="Times New Roman" panose="02020603050405020304" pitchFamily="18" charset="0"/>
            </a:endParaRPr>
          </a:p>
        </p:txBody>
      </p:sp>
      <p:sp>
        <p:nvSpPr>
          <p:cNvPr id="41" name="圆角矩形 40"/>
          <p:cNvSpPr/>
          <p:nvPr/>
        </p:nvSpPr>
        <p:spPr>
          <a:xfrm>
            <a:off x="9516158" y="2359275"/>
            <a:ext cx="822814" cy="328902"/>
          </a:xfrm>
          <a:prstGeom prst="roundRect">
            <a:avLst>
              <a:gd name="adj" fmla="val 50000"/>
            </a:avLst>
          </a:prstGeom>
          <a:gradFill>
            <a:gsLst>
              <a:gs pos="0">
                <a:srgbClr val="067FC9"/>
              </a:gs>
              <a:gs pos="100000">
                <a:srgbClr val="00B2CA"/>
              </a:gs>
            </a:gsLst>
            <a:lin ang="27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0" fontAlgn="base" hangingPunct="0">
              <a:spcBef>
                <a:spcPct val="0"/>
              </a:spcBef>
              <a:spcAft>
                <a:spcPct val="0"/>
              </a:spcAft>
            </a:pPr>
            <a:r>
              <a:rPr lang="en-US" altLang="zh-CN" sz="1800" dirty="0">
                <a:solidFill>
                  <a:schemeClr val="bg1"/>
                </a:solidFill>
                <a:latin typeface="+mj-ea"/>
                <a:cs typeface="Times New Roman" panose="02020603050405020304" pitchFamily="18" charset="0"/>
              </a:rPr>
              <a:t>B5</a:t>
            </a:r>
            <a:endParaRPr lang="zh-CN" altLang="en-US" sz="1800" dirty="0">
              <a:solidFill>
                <a:schemeClr val="bg1"/>
              </a:solidFill>
              <a:latin typeface="+mj-ea"/>
              <a:cs typeface="Times New Roman" panose="02020603050405020304" pitchFamily="18" charset="0"/>
            </a:endParaRPr>
          </a:p>
        </p:txBody>
      </p:sp>
      <p:sp>
        <p:nvSpPr>
          <p:cNvPr id="42" name="圆角矩形 41"/>
          <p:cNvSpPr/>
          <p:nvPr/>
        </p:nvSpPr>
        <p:spPr>
          <a:xfrm>
            <a:off x="10547516" y="2359275"/>
            <a:ext cx="822814" cy="328902"/>
          </a:xfrm>
          <a:prstGeom prst="roundRect">
            <a:avLst>
              <a:gd name="adj" fmla="val 50000"/>
            </a:avLst>
          </a:prstGeom>
          <a:gradFill>
            <a:gsLst>
              <a:gs pos="0">
                <a:srgbClr val="067FC9"/>
              </a:gs>
              <a:gs pos="100000">
                <a:srgbClr val="00B2CA"/>
              </a:gs>
            </a:gsLst>
            <a:lin ang="27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0" fontAlgn="base" hangingPunct="0">
              <a:spcBef>
                <a:spcPct val="0"/>
              </a:spcBef>
              <a:spcAft>
                <a:spcPct val="0"/>
              </a:spcAft>
            </a:pPr>
            <a:r>
              <a:rPr lang="en-US" altLang="zh-CN" sz="1800" dirty="0">
                <a:solidFill>
                  <a:schemeClr val="bg1"/>
                </a:solidFill>
                <a:latin typeface="+mj-ea"/>
                <a:cs typeface="Times New Roman" panose="02020603050405020304" pitchFamily="18" charset="0"/>
              </a:rPr>
              <a:t>B7</a:t>
            </a:r>
            <a:endParaRPr lang="zh-CN" altLang="en-US" sz="1800" dirty="0">
              <a:solidFill>
                <a:schemeClr val="bg1"/>
              </a:solidFill>
              <a:latin typeface="+mj-ea"/>
              <a:cs typeface="Times New Roman" panose="02020603050405020304" pitchFamily="18" charset="0"/>
            </a:endParaRPr>
          </a:p>
        </p:txBody>
      </p:sp>
      <p:sp>
        <p:nvSpPr>
          <p:cNvPr id="43" name="矩形 42"/>
          <p:cNvSpPr/>
          <p:nvPr/>
        </p:nvSpPr>
        <p:spPr>
          <a:xfrm>
            <a:off x="5101386" y="1776177"/>
            <a:ext cx="5482136" cy="412421"/>
          </a:xfrm>
          <a:prstGeom prst="rect">
            <a:avLst/>
          </a:prstGeom>
        </p:spPr>
        <p:txBody>
          <a:bodyPr wrap="square">
            <a:spAutoFit/>
          </a:bodyPr>
          <a:lstStyle/>
          <a:p>
            <a:pPr algn="ctr">
              <a:lnSpc>
                <a:spcPct val="130000"/>
              </a:lnSpc>
            </a:pPr>
            <a:r>
              <a:rPr lang="en-US" altLang="zh-CN" sz="1600" dirty="0">
                <a:solidFill>
                  <a:schemeClr val="bg1"/>
                </a:solidFill>
              </a:rPr>
              <a:t>7</a:t>
            </a:r>
            <a:r>
              <a:rPr lang="zh-CN" altLang="en-US" sz="1600" dirty="0">
                <a:solidFill>
                  <a:schemeClr val="bg1"/>
                </a:solidFill>
              </a:rPr>
              <a:t>人次安排</a:t>
            </a:r>
          </a:p>
        </p:txBody>
      </p:sp>
      <p:sp>
        <p:nvSpPr>
          <p:cNvPr id="2" name="上箭头 1"/>
          <p:cNvSpPr/>
          <p:nvPr/>
        </p:nvSpPr>
        <p:spPr>
          <a:xfrm>
            <a:off x="7723362" y="2806047"/>
            <a:ext cx="293587" cy="556368"/>
          </a:xfrm>
          <a:prstGeom prst="upArrow">
            <a:avLst/>
          </a:prstGeom>
          <a:gradFill>
            <a:gsLst>
              <a:gs pos="0">
                <a:srgbClr val="067FC9"/>
              </a:gs>
              <a:gs pos="100000">
                <a:srgbClr val="00B2CA"/>
              </a:gs>
            </a:gsLst>
            <a:lin ang="27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0" fontAlgn="base" hangingPunct="0">
              <a:spcBef>
                <a:spcPct val="0"/>
              </a:spcBef>
              <a:spcAft>
                <a:spcPct val="0"/>
              </a:spcAft>
            </a:pPr>
            <a:endParaRPr lang="zh-CN" altLang="en-US" sz="1800">
              <a:solidFill>
                <a:schemeClr val="tx1">
                  <a:lumMod val="85000"/>
                  <a:lumOff val="15000"/>
                </a:schemeClr>
              </a:solidFill>
              <a:latin typeface="+mj-ea"/>
              <a:cs typeface="Times New Roman" panose="02020603050405020304" pitchFamily="18" charset="0"/>
            </a:endParaRPr>
          </a:p>
        </p:txBody>
      </p:sp>
      <p:sp>
        <p:nvSpPr>
          <p:cNvPr id="46" name="圆角矩形 45"/>
          <p:cNvSpPr/>
          <p:nvPr/>
        </p:nvSpPr>
        <p:spPr>
          <a:xfrm>
            <a:off x="6431520" y="3450947"/>
            <a:ext cx="3084638" cy="422541"/>
          </a:xfrm>
          <a:prstGeom prst="roundRect">
            <a:avLst>
              <a:gd name="adj" fmla="val 50000"/>
            </a:avLst>
          </a:prstGeom>
          <a:solidFill>
            <a:srgbClr val="00A1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800" dirty="0">
                <a:cs typeface="+mn-ea"/>
              </a:rPr>
              <a:t>正门</a:t>
            </a:r>
          </a:p>
        </p:txBody>
      </p:sp>
      <p:sp>
        <p:nvSpPr>
          <p:cNvPr id="50" name="文本框 49"/>
          <p:cNvSpPr txBox="1"/>
          <p:nvPr/>
        </p:nvSpPr>
        <p:spPr>
          <a:xfrm>
            <a:off x="5571641" y="3960444"/>
            <a:ext cx="4804395" cy="701346"/>
          </a:xfrm>
          <a:prstGeom prst="rect">
            <a:avLst/>
          </a:prstGeom>
          <a:noFill/>
        </p:spPr>
        <p:txBody>
          <a:bodyPr wrap="square" rtlCol="0">
            <a:spAutoFit/>
          </a:bodyPr>
          <a:lstStyle/>
          <a:p>
            <a:pPr algn="ctr">
              <a:lnSpc>
                <a:spcPct val="130000"/>
              </a:lnSpc>
            </a:pPr>
            <a:r>
              <a:rPr lang="zh-CN" altLang="zh-CN" sz="1600" dirty="0"/>
              <a:t>注：</a:t>
            </a:r>
            <a:r>
              <a:rPr lang="en-US" altLang="zh-CN" sz="1600" dirty="0"/>
              <a:t>A</a:t>
            </a:r>
            <a:r>
              <a:rPr lang="zh-CN" altLang="zh-CN" sz="1600" dirty="0"/>
              <a:t>为上级领导或外宾席，</a:t>
            </a:r>
            <a:r>
              <a:rPr lang="en-US" altLang="zh-CN" sz="1600" dirty="0"/>
              <a:t>B</a:t>
            </a:r>
            <a:r>
              <a:rPr lang="zh-CN" altLang="zh-CN" sz="1600" dirty="0"/>
              <a:t>为主方席</a:t>
            </a:r>
          </a:p>
          <a:p>
            <a:pPr algn="ctr">
              <a:lnSpc>
                <a:spcPct val="130000"/>
              </a:lnSpc>
            </a:pPr>
            <a:r>
              <a:rPr lang="zh-CN" altLang="zh-CN" sz="1600" dirty="0"/>
              <a:t>当</a:t>
            </a:r>
            <a:r>
              <a:rPr lang="en-US" altLang="zh-CN" sz="1600" dirty="0"/>
              <a:t>A</a:t>
            </a:r>
            <a:r>
              <a:rPr lang="zh-CN" altLang="zh-CN" sz="1600" dirty="0"/>
              <a:t>为外宾时，</a:t>
            </a:r>
            <a:r>
              <a:rPr lang="en-US" altLang="zh-CN" sz="1600" dirty="0"/>
              <a:t>A3</a:t>
            </a:r>
            <a:r>
              <a:rPr lang="zh-CN" altLang="zh-CN" sz="1600" dirty="0"/>
              <a:t>与</a:t>
            </a:r>
            <a:r>
              <a:rPr lang="en-US" altLang="zh-CN" sz="1600" dirty="0"/>
              <a:t>B3</a:t>
            </a:r>
            <a:r>
              <a:rPr lang="zh-CN" altLang="zh-CN" sz="1600" dirty="0"/>
              <a:t>分别为客方与主方译员</a:t>
            </a:r>
          </a:p>
        </p:txBody>
      </p:sp>
      <p:sp>
        <p:nvSpPr>
          <p:cNvPr id="52" name="圆角矩形 51"/>
          <p:cNvSpPr/>
          <p:nvPr/>
        </p:nvSpPr>
        <p:spPr>
          <a:xfrm>
            <a:off x="1746634" y="3019430"/>
            <a:ext cx="3084638" cy="422541"/>
          </a:xfrm>
          <a:prstGeom prst="roundRect">
            <a:avLst>
              <a:gd name="adj" fmla="val 50000"/>
            </a:avLst>
          </a:prstGeom>
          <a:solidFill>
            <a:srgbClr val="00A1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800" dirty="0">
                <a:cs typeface="+mn-ea"/>
              </a:rPr>
              <a:t>正门</a:t>
            </a:r>
          </a:p>
        </p:txBody>
      </p:sp>
      <p:sp>
        <p:nvSpPr>
          <p:cNvPr id="53" name="上箭头 52"/>
          <p:cNvSpPr/>
          <p:nvPr/>
        </p:nvSpPr>
        <p:spPr>
          <a:xfrm flipV="1">
            <a:off x="3100020" y="3540673"/>
            <a:ext cx="293587" cy="556368"/>
          </a:xfrm>
          <a:prstGeom prst="upArrow">
            <a:avLst/>
          </a:prstGeom>
          <a:gradFill>
            <a:gsLst>
              <a:gs pos="0">
                <a:srgbClr val="067FC9"/>
              </a:gs>
              <a:gs pos="100000">
                <a:srgbClr val="00B2CA"/>
              </a:gs>
            </a:gsLst>
            <a:lin ang="27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0" fontAlgn="base" hangingPunct="0">
              <a:spcBef>
                <a:spcPct val="0"/>
              </a:spcBef>
              <a:spcAft>
                <a:spcPct val="0"/>
              </a:spcAft>
            </a:pPr>
            <a:endParaRPr lang="zh-CN" altLang="en-US" sz="1800">
              <a:solidFill>
                <a:schemeClr val="tx1">
                  <a:lumMod val="85000"/>
                  <a:lumOff val="15000"/>
                </a:schemeClr>
              </a:solidFill>
              <a:latin typeface="+mj-ea"/>
              <a:cs typeface="Times New Roman" panose="02020603050405020304" pitchFamily="18" charset="0"/>
            </a:endParaRPr>
          </a:p>
        </p:txBody>
      </p:sp>
      <p:grpSp>
        <p:nvGrpSpPr>
          <p:cNvPr id="5" name="组合 4"/>
          <p:cNvGrpSpPr/>
          <p:nvPr/>
        </p:nvGrpSpPr>
        <p:grpSpPr>
          <a:xfrm>
            <a:off x="1549609" y="4192995"/>
            <a:ext cx="3256935" cy="2075113"/>
            <a:chOff x="1549609" y="4192995"/>
            <a:chExt cx="3256935" cy="2075113"/>
          </a:xfrm>
        </p:grpSpPr>
        <p:sp>
          <p:nvSpPr>
            <p:cNvPr id="54" name="圆角矩形 53"/>
            <p:cNvSpPr/>
            <p:nvPr/>
          </p:nvSpPr>
          <p:spPr>
            <a:xfrm>
              <a:off x="2628425" y="4192995"/>
              <a:ext cx="1099303" cy="2075113"/>
            </a:xfrm>
            <a:prstGeom prst="roundRect">
              <a:avLst>
                <a:gd name="adj" fmla="val 34525"/>
              </a:avLst>
            </a:prstGeom>
            <a:gradFill>
              <a:gsLst>
                <a:gs pos="0">
                  <a:srgbClr val="067FC9"/>
                </a:gs>
                <a:gs pos="100000">
                  <a:srgbClr val="00B2CA"/>
                </a:gs>
              </a:gsLst>
              <a:lin ang="27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0" fontAlgn="base" hangingPunct="0">
                <a:spcBef>
                  <a:spcPct val="0"/>
                </a:spcBef>
                <a:spcAft>
                  <a:spcPct val="0"/>
                </a:spcAft>
              </a:pPr>
              <a:endParaRPr lang="zh-CN" altLang="en-US" sz="1800" dirty="0">
                <a:solidFill>
                  <a:schemeClr val="tx1">
                    <a:lumMod val="85000"/>
                    <a:lumOff val="15000"/>
                  </a:schemeClr>
                </a:solidFill>
                <a:latin typeface="+mj-ea"/>
                <a:cs typeface="Times New Roman" panose="02020603050405020304" pitchFamily="18" charset="0"/>
              </a:endParaRPr>
            </a:p>
          </p:txBody>
        </p:sp>
        <p:sp>
          <p:nvSpPr>
            <p:cNvPr id="55" name="圆角矩形 54"/>
            <p:cNvSpPr/>
            <p:nvPr/>
          </p:nvSpPr>
          <p:spPr>
            <a:xfrm>
              <a:off x="2226293" y="4338728"/>
              <a:ext cx="218314" cy="419333"/>
            </a:xfrm>
            <a:prstGeom prst="roundRect">
              <a:avLst>
                <a:gd name="adj" fmla="val 35530"/>
              </a:avLst>
            </a:prstGeom>
            <a:gradFill>
              <a:gsLst>
                <a:gs pos="0">
                  <a:srgbClr val="067FC9"/>
                </a:gs>
                <a:gs pos="100000">
                  <a:srgbClr val="00B2CA"/>
                </a:gs>
              </a:gsLst>
              <a:lin ang="27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0" fontAlgn="base" hangingPunct="0">
                <a:spcBef>
                  <a:spcPct val="0"/>
                </a:spcBef>
                <a:spcAft>
                  <a:spcPct val="0"/>
                </a:spcAft>
              </a:pPr>
              <a:endParaRPr lang="zh-CN" altLang="en-US" sz="1800" dirty="0">
                <a:solidFill>
                  <a:schemeClr val="bg1"/>
                </a:solidFill>
                <a:latin typeface="+mj-ea"/>
                <a:cs typeface="Times New Roman" panose="02020603050405020304" pitchFamily="18" charset="0"/>
              </a:endParaRPr>
            </a:p>
          </p:txBody>
        </p:sp>
        <p:sp>
          <p:nvSpPr>
            <p:cNvPr id="56" name="圆角矩形 55"/>
            <p:cNvSpPr/>
            <p:nvPr/>
          </p:nvSpPr>
          <p:spPr>
            <a:xfrm>
              <a:off x="2226293" y="4797563"/>
              <a:ext cx="218314" cy="419333"/>
            </a:xfrm>
            <a:prstGeom prst="roundRect">
              <a:avLst>
                <a:gd name="adj" fmla="val 35530"/>
              </a:avLst>
            </a:prstGeom>
            <a:gradFill>
              <a:gsLst>
                <a:gs pos="0">
                  <a:srgbClr val="067FC9"/>
                </a:gs>
                <a:gs pos="100000">
                  <a:srgbClr val="00B2CA"/>
                </a:gs>
              </a:gsLst>
              <a:lin ang="27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0" fontAlgn="base" hangingPunct="0">
                <a:spcBef>
                  <a:spcPct val="0"/>
                </a:spcBef>
                <a:spcAft>
                  <a:spcPct val="0"/>
                </a:spcAft>
              </a:pPr>
              <a:endParaRPr lang="zh-CN" altLang="en-US" sz="1800" dirty="0">
                <a:solidFill>
                  <a:schemeClr val="bg1"/>
                </a:solidFill>
                <a:latin typeface="+mj-ea"/>
                <a:cs typeface="Times New Roman" panose="02020603050405020304" pitchFamily="18" charset="0"/>
              </a:endParaRPr>
            </a:p>
          </p:txBody>
        </p:sp>
        <p:sp>
          <p:nvSpPr>
            <p:cNvPr id="58" name="圆角矩形 57"/>
            <p:cNvSpPr/>
            <p:nvPr/>
          </p:nvSpPr>
          <p:spPr>
            <a:xfrm>
              <a:off x="2226293" y="5256398"/>
              <a:ext cx="218314" cy="419333"/>
            </a:xfrm>
            <a:prstGeom prst="roundRect">
              <a:avLst>
                <a:gd name="adj" fmla="val 35530"/>
              </a:avLst>
            </a:prstGeom>
            <a:gradFill>
              <a:gsLst>
                <a:gs pos="0">
                  <a:srgbClr val="067FC9"/>
                </a:gs>
                <a:gs pos="100000">
                  <a:srgbClr val="00B2CA"/>
                </a:gs>
              </a:gsLst>
              <a:lin ang="27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0" fontAlgn="base" hangingPunct="0">
                <a:spcBef>
                  <a:spcPct val="0"/>
                </a:spcBef>
                <a:spcAft>
                  <a:spcPct val="0"/>
                </a:spcAft>
              </a:pPr>
              <a:endParaRPr lang="zh-CN" altLang="en-US" sz="1800" dirty="0">
                <a:solidFill>
                  <a:schemeClr val="bg1"/>
                </a:solidFill>
                <a:latin typeface="+mj-ea"/>
                <a:cs typeface="Times New Roman" panose="02020603050405020304" pitchFamily="18" charset="0"/>
              </a:endParaRPr>
            </a:p>
          </p:txBody>
        </p:sp>
        <p:sp>
          <p:nvSpPr>
            <p:cNvPr id="59" name="圆角矩形 58"/>
            <p:cNvSpPr/>
            <p:nvPr/>
          </p:nvSpPr>
          <p:spPr>
            <a:xfrm>
              <a:off x="2226293" y="5715233"/>
              <a:ext cx="218314" cy="419333"/>
            </a:xfrm>
            <a:prstGeom prst="roundRect">
              <a:avLst>
                <a:gd name="adj" fmla="val 35530"/>
              </a:avLst>
            </a:prstGeom>
            <a:gradFill>
              <a:gsLst>
                <a:gs pos="0">
                  <a:srgbClr val="067FC9"/>
                </a:gs>
                <a:gs pos="100000">
                  <a:srgbClr val="00B2CA"/>
                </a:gs>
              </a:gsLst>
              <a:lin ang="27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0" fontAlgn="base" hangingPunct="0">
                <a:spcBef>
                  <a:spcPct val="0"/>
                </a:spcBef>
                <a:spcAft>
                  <a:spcPct val="0"/>
                </a:spcAft>
              </a:pPr>
              <a:endParaRPr lang="zh-CN" altLang="en-US" sz="1800" dirty="0">
                <a:solidFill>
                  <a:schemeClr val="bg1"/>
                </a:solidFill>
                <a:latin typeface="+mj-ea"/>
                <a:cs typeface="Times New Roman" panose="02020603050405020304" pitchFamily="18" charset="0"/>
              </a:endParaRPr>
            </a:p>
          </p:txBody>
        </p:sp>
        <p:sp>
          <p:nvSpPr>
            <p:cNvPr id="64" name="圆角矩形 63"/>
            <p:cNvSpPr/>
            <p:nvPr/>
          </p:nvSpPr>
          <p:spPr>
            <a:xfrm>
              <a:off x="3906237" y="4338728"/>
              <a:ext cx="218314" cy="419333"/>
            </a:xfrm>
            <a:prstGeom prst="roundRect">
              <a:avLst>
                <a:gd name="adj" fmla="val 35530"/>
              </a:avLst>
            </a:prstGeom>
            <a:gradFill>
              <a:gsLst>
                <a:gs pos="0">
                  <a:srgbClr val="067FC9"/>
                </a:gs>
                <a:gs pos="100000">
                  <a:srgbClr val="00B2CA"/>
                </a:gs>
              </a:gsLst>
              <a:lin ang="27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0" fontAlgn="base" hangingPunct="0">
                <a:spcBef>
                  <a:spcPct val="0"/>
                </a:spcBef>
                <a:spcAft>
                  <a:spcPct val="0"/>
                </a:spcAft>
              </a:pPr>
              <a:endParaRPr lang="zh-CN" altLang="en-US" sz="1800" dirty="0">
                <a:solidFill>
                  <a:schemeClr val="bg1"/>
                </a:solidFill>
                <a:latin typeface="+mj-ea"/>
                <a:cs typeface="Times New Roman" panose="02020603050405020304" pitchFamily="18" charset="0"/>
              </a:endParaRPr>
            </a:p>
          </p:txBody>
        </p:sp>
        <p:sp>
          <p:nvSpPr>
            <p:cNvPr id="65" name="圆角矩形 64"/>
            <p:cNvSpPr/>
            <p:nvPr/>
          </p:nvSpPr>
          <p:spPr>
            <a:xfrm>
              <a:off x="3906237" y="4797563"/>
              <a:ext cx="218314" cy="419333"/>
            </a:xfrm>
            <a:prstGeom prst="roundRect">
              <a:avLst>
                <a:gd name="adj" fmla="val 35530"/>
              </a:avLst>
            </a:prstGeom>
            <a:gradFill>
              <a:gsLst>
                <a:gs pos="0">
                  <a:srgbClr val="067FC9"/>
                </a:gs>
                <a:gs pos="100000">
                  <a:srgbClr val="00B2CA"/>
                </a:gs>
              </a:gsLst>
              <a:lin ang="27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0" fontAlgn="base" hangingPunct="0">
                <a:spcBef>
                  <a:spcPct val="0"/>
                </a:spcBef>
                <a:spcAft>
                  <a:spcPct val="0"/>
                </a:spcAft>
              </a:pPr>
              <a:endParaRPr lang="zh-CN" altLang="en-US" sz="1800" dirty="0">
                <a:solidFill>
                  <a:schemeClr val="bg1"/>
                </a:solidFill>
                <a:latin typeface="+mj-ea"/>
                <a:cs typeface="Times New Roman" panose="02020603050405020304" pitchFamily="18" charset="0"/>
              </a:endParaRPr>
            </a:p>
          </p:txBody>
        </p:sp>
        <p:sp>
          <p:nvSpPr>
            <p:cNvPr id="66" name="圆角矩形 65"/>
            <p:cNvSpPr/>
            <p:nvPr/>
          </p:nvSpPr>
          <p:spPr>
            <a:xfrm>
              <a:off x="3906237" y="5256398"/>
              <a:ext cx="218314" cy="419333"/>
            </a:xfrm>
            <a:prstGeom prst="roundRect">
              <a:avLst>
                <a:gd name="adj" fmla="val 35530"/>
              </a:avLst>
            </a:prstGeom>
            <a:gradFill>
              <a:gsLst>
                <a:gs pos="0">
                  <a:srgbClr val="067FC9"/>
                </a:gs>
                <a:gs pos="100000">
                  <a:srgbClr val="00B2CA"/>
                </a:gs>
              </a:gsLst>
              <a:lin ang="27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0" fontAlgn="base" hangingPunct="0">
                <a:spcBef>
                  <a:spcPct val="0"/>
                </a:spcBef>
                <a:spcAft>
                  <a:spcPct val="0"/>
                </a:spcAft>
              </a:pPr>
              <a:endParaRPr lang="zh-CN" altLang="en-US" sz="1800" dirty="0">
                <a:solidFill>
                  <a:schemeClr val="bg1"/>
                </a:solidFill>
                <a:latin typeface="+mj-ea"/>
                <a:cs typeface="Times New Roman" panose="02020603050405020304" pitchFamily="18" charset="0"/>
              </a:endParaRPr>
            </a:p>
          </p:txBody>
        </p:sp>
        <p:sp>
          <p:nvSpPr>
            <p:cNvPr id="67" name="圆角矩形 66"/>
            <p:cNvSpPr/>
            <p:nvPr/>
          </p:nvSpPr>
          <p:spPr>
            <a:xfrm>
              <a:off x="3906237" y="5715233"/>
              <a:ext cx="218314" cy="419333"/>
            </a:xfrm>
            <a:prstGeom prst="roundRect">
              <a:avLst>
                <a:gd name="adj" fmla="val 35530"/>
              </a:avLst>
            </a:prstGeom>
            <a:gradFill>
              <a:gsLst>
                <a:gs pos="0">
                  <a:srgbClr val="067FC9"/>
                </a:gs>
                <a:gs pos="100000">
                  <a:srgbClr val="00B2CA"/>
                </a:gs>
              </a:gsLst>
              <a:lin ang="27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0" fontAlgn="base" hangingPunct="0">
                <a:spcBef>
                  <a:spcPct val="0"/>
                </a:spcBef>
                <a:spcAft>
                  <a:spcPct val="0"/>
                </a:spcAft>
              </a:pPr>
              <a:endParaRPr lang="zh-CN" altLang="en-US" sz="1800" dirty="0">
                <a:solidFill>
                  <a:schemeClr val="bg1"/>
                </a:solidFill>
                <a:latin typeface="+mj-ea"/>
                <a:cs typeface="Times New Roman" panose="02020603050405020304" pitchFamily="18" charset="0"/>
              </a:endParaRPr>
            </a:p>
          </p:txBody>
        </p:sp>
        <p:sp>
          <p:nvSpPr>
            <p:cNvPr id="68" name="矩形 67"/>
            <p:cNvSpPr/>
            <p:nvPr/>
          </p:nvSpPr>
          <p:spPr>
            <a:xfrm>
              <a:off x="1549609" y="4414151"/>
              <a:ext cx="584775" cy="1648703"/>
            </a:xfrm>
            <a:prstGeom prst="rect">
              <a:avLst/>
            </a:prstGeom>
          </p:spPr>
          <p:txBody>
            <a:bodyPr vert="eaVert" wrap="square">
              <a:spAutoFit/>
            </a:bodyPr>
            <a:lstStyle/>
            <a:p>
              <a:pPr algn="ctr">
                <a:lnSpc>
                  <a:spcPct val="130000"/>
                </a:lnSpc>
              </a:pPr>
              <a:r>
                <a:rPr lang="zh-CN" altLang="en-US" sz="2000" dirty="0">
                  <a:solidFill>
                    <a:schemeClr val="tx1">
                      <a:lumMod val="75000"/>
                      <a:lumOff val="25000"/>
                    </a:schemeClr>
                  </a:solidFill>
                </a:rPr>
                <a:t>客 方</a:t>
              </a:r>
            </a:p>
          </p:txBody>
        </p:sp>
        <p:sp>
          <p:nvSpPr>
            <p:cNvPr id="69" name="矩形 68"/>
            <p:cNvSpPr/>
            <p:nvPr/>
          </p:nvSpPr>
          <p:spPr>
            <a:xfrm>
              <a:off x="4221769" y="4414151"/>
              <a:ext cx="584775" cy="1648703"/>
            </a:xfrm>
            <a:prstGeom prst="rect">
              <a:avLst/>
            </a:prstGeom>
          </p:spPr>
          <p:txBody>
            <a:bodyPr vert="eaVert" wrap="square">
              <a:spAutoFit/>
            </a:bodyPr>
            <a:lstStyle/>
            <a:p>
              <a:pPr algn="ctr">
                <a:lnSpc>
                  <a:spcPct val="130000"/>
                </a:lnSpc>
              </a:pPr>
              <a:r>
                <a:rPr lang="zh-CN" altLang="en-US" sz="2000" dirty="0">
                  <a:solidFill>
                    <a:schemeClr val="tx1">
                      <a:lumMod val="75000"/>
                      <a:lumOff val="25000"/>
                    </a:schemeClr>
                  </a:solidFill>
                </a:rPr>
                <a:t>主 方</a:t>
              </a:r>
            </a:p>
          </p:txBody>
        </p:sp>
        <p:sp>
          <p:nvSpPr>
            <p:cNvPr id="70" name="矩形 69"/>
            <p:cNvSpPr/>
            <p:nvPr/>
          </p:nvSpPr>
          <p:spPr>
            <a:xfrm>
              <a:off x="2903331" y="4414151"/>
              <a:ext cx="584775" cy="1648703"/>
            </a:xfrm>
            <a:prstGeom prst="rect">
              <a:avLst/>
            </a:prstGeom>
          </p:spPr>
          <p:txBody>
            <a:bodyPr vert="eaVert" wrap="square">
              <a:spAutoFit/>
            </a:bodyPr>
            <a:lstStyle/>
            <a:p>
              <a:pPr algn="ctr">
                <a:lnSpc>
                  <a:spcPct val="130000"/>
                </a:lnSpc>
              </a:pPr>
              <a:r>
                <a:rPr lang="zh-CN" altLang="en-US" sz="2000" dirty="0">
                  <a:solidFill>
                    <a:schemeClr val="bg1"/>
                  </a:solidFill>
                </a:rPr>
                <a:t>会 议 桌</a:t>
              </a:r>
            </a:p>
          </p:txBody>
        </p:sp>
      </p:grpSp>
      <p:sp>
        <p:nvSpPr>
          <p:cNvPr id="71" name="圆角矩形 70"/>
          <p:cNvSpPr/>
          <p:nvPr/>
        </p:nvSpPr>
        <p:spPr>
          <a:xfrm>
            <a:off x="3807325" y="6294474"/>
            <a:ext cx="4577351" cy="455304"/>
          </a:xfrm>
          <a:prstGeom prst="roundRect">
            <a:avLst>
              <a:gd name="adj" fmla="val 50000"/>
            </a:avLst>
          </a:prstGeom>
          <a:noFill/>
          <a:ln w="0">
            <a:solidFill>
              <a:schemeClr val="tx1">
                <a:lumMod val="65000"/>
                <a:lumOff val="35000"/>
              </a:schemeClr>
            </a:solidFill>
          </a:ln>
          <a:effectLst>
            <a:outerShdw blurRad="444500" dist="254000" dir="8100000" sx="71000" sy="71000" algn="tr"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200" dirty="0">
                <a:solidFill>
                  <a:schemeClr val="tx1">
                    <a:lumMod val="65000"/>
                    <a:lumOff val="35000"/>
                  </a:schemeClr>
                </a:solidFill>
                <a:sym typeface="+mn-lt"/>
              </a:rPr>
              <a:t>7  </a:t>
            </a:r>
            <a:r>
              <a:rPr lang="zh-CN" altLang="en-US" sz="2200" dirty="0">
                <a:solidFill>
                  <a:schemeClr val="tx1">
                    <a:lumMod val="65000"/>
                    <a:lumOff val="35000"/>
                  </a:schemeClr>
                </a:solidFill>
                <a:sym typeface="+mn-lt"/>
              </a:rPr>
              <a:t>接待礼仪</a:t>
            </a:r>
          </a:p>
        </p:txBody>
      </p:sp>
    </p:spTree>
  </p:cSld>
  <p:clrMapOvr>
    <a:masterClrMapping/>
  </p:clrMapOvr>
  <p:transition spd="slow" advTm="2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additive="base">
                                        <p:cTn id="7" dur="500" fill="hold"/>
                                        <p:tgtEl>
                                          <p:spTgt spid="44"/>
                                        </p:tgtEl>
                                        <p:attrNameLst>
                                          <p:attrName>ppt_x</p:attrName>
                                        </p:attrNameLst>
                                      </p:cBhvr>
                                      <p:tavLst>
                                        <p:tav tm="0">
                                          <p:val>
                                            <p:strVal val="1+#ppt_w/2"/>
                                          </p:val>
                                        </p:tav>
                                        <p:tav tm="100000">
                                          <p:val>
                                            <p:strVal val="#ppt_x"/>
                                          </p:val>
                                        </p:tav>
                                      </p:tavLst>
                                    </p:anim>
                                    <p:anim calcmode="lin" valueType="num">
                                      <p:cBhvr additive="base">
                                        <p:cTn id="8" dur="500" fill="hold"/>
                                        <p:tgtEl>
                                          <p:spTgt spid="4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left)">
                                      <p:cBhvr>
                                        <p:cTn id="12" dur="500"/>
                                        <p:tgtEl>
                                          <p:spTgt spid="18"/>
                                        </p:tgtEl>
                                      </p:cBhvr>
                                    </p:animEffect>
                                  </p:childTnLst>
                                </p:cTn>
                              </p:par>
                            </p:childTnLst>
                          </p:cTn>
                        </p:par>
                        <p:par>
                          <p:cTn id="13" fill="hold">
                            <p:stCondLst>
                              <p:cond delay="1000"/>
                            </p:stCondLst>
                            <p:childTnLst>
                              <p:par>
                                <p:cTn id="14" presetID="10"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500"/>
                                        <p:tgtEl>
                                          <p:spTgt spid="19"/>
                                        </p:tgtEl>
                                      </p:cBhvr>
                                    </p:animEffect>
                                  </p:childTnLst>
                                </p:cTn>
                              </p:par>
                            </p:childTnLst>
                          </p:cTn>
                        </p:par>
                        <p:par>
                          <p:cTn id="20" fill="hold">
                            <p:stCondLst>
                              <p:cond delay="1500"/>
                            </p:stCondLst>
                            <p:childTnLst>
                              <p:par>
                                <p:cTn id="21" presetID="2" presetClass="entr" presetSubtype="2"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500" fill="hold"/>
                                        <p:tgtEl>
                                          <p:spTgt spid="20"/>
                                        </p:tgtEl>
                                        <p:attrNameLst>
                                          <p:attrName>ppt_x</p:attrName>
                                        </p:attrNameLst>
                                      </p:cBhvr>
                                      <p:tavLst>
                                        <p:tav tm="0">
                                          <p:val>
                                            <p:strVal val="1+#ppt_w/2"/>
                                          </p:val>
                                        </p:tav>
                                        <p:tav tm="100000">
                                          <p:val>
                                            <p:strVal val="#ppt_x"/>
                                          </p:val>
                                        </p:tav>
                                      </p:tavLst>
                                    </p:anim>
                                    <p:anim calcmode="lin" valueType="num">
                                      <p:cBhvr additive="base">
                                        <p:cTn id="24" dur="500" fill="hold"/>
                                        <p:tgtEl>
                                          <p:spTgt spid="2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additive="base">
                                        <p:cTn id="27" dur="500" fill="hold"/>
                                        <p:tgtEl>
                                          <p:spTgt spid="21"/>
                                        </p:tgtEl>
                                        <p:attrNameLst>
                                          <p:attrName>ppt_x</p:attrName>
                                        </p:attrNameLst>
                                      </p:cBhvr>
                                      <p:tavLst>
                                        <p:tav tm="0">
                                          <p:val>
                                            <p:strVal val="1+#ppt_w/2"/>
                                          </p:val>
                                        </p:tav>
                                        <p:tav tm="100000">
                                          <p:val>
                                            <p:strVal val="#ppt_x"/>
                                          </p:val>
                                        </p:tav>
                                      </p:tavLst>
                                    </p:anim>
                                    <p:anim calcmode="lin" valueType="num">
                                      <p:cBhvr additive="base">
                                        <p:cTn id="28" dur="500" fill="hold"/>
                                        <p:tgtEl>
                                          <p:spTgt spid="2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22"/>
                                        </p:tgtEl>
                                        <p:attrNameLst>
                                          <p:attrName>style.visibility</p:attrName>
                                        </p:attrNameLst>
                                      </p:cBhvr>
                                      <p:to>
                                        <p:strVal val="visible"/>
                                      </p:to>
                                    </p:set>
                                    <p:anim calcmode="lin" valueType="num">
                                      <p:cBhvr additive="base">
                                        <p:cTn id="31" dur="500" fill="hold"/>
                                        <p:tgtEl>
                                          <p:spTgt spid="22"/>
                                        </p:tgtEl>
                                        <p:attrNameLst>
                                          <p:attrName>ppt_x</p:attrName>
                                        </p:attrNameLst>
                                      </p:cBhvr>
                                      <p:tavLst>
                                        <p:tav tm="0">
                                          <p:val>
                                            <p:strVal val="1+#ppt_w/2"/>
                                          </p:val>
                                        </p:tav>
                                        <p:tav tm="100000">
                                          <p:val>
                                            <p:strVal val="#ppt_x"/>
                                          </p:val>
                                        </p:tav>
                                      </p:tavLst>
                                    </p:anim>
                                    <p:anim calcmode="lin" valueType="num">
                                      <p:cBhvr additive="base">
                                        <p:cTn id="32" dur="500" fill="hold"/>
                                        <p:tgtEl>
                                          <p:spTgt spid="2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23"/>
                                        </p:tgtEl>
                                        <p:attrNameLst>
                                          <p:attrName>style.visibility</p:attrName>
                                        </p:attrNameLst>
                                      </p:cBhvr>
                                      <p:to>
                                        <p:strVal val="visible"/>
                                      </p:to>
                                    </p:set>
                                    <p:anim calcmode="lin" valueType="num">
                                      <p:cBhvr additive="base">
                                        <p:cTn id="35" dur="500" fill="hold"/>
                                        <p:tgtEl>
                                          <p:spTgt spid="23"/>
                                        </p:tgtEl>
                                        <p:attrNameLst>
                                          <p:attrName>ppt_x</p:attrName>
                                        </p:attrNameLst>
                                      </p:cBhvr>
                                      <p:tavLst>
                                        <p:tav tm="0">
                                          <p:val>
                                            <p:strVal val="1+#ppt_w/2"/>
                                          </p:val>
                                        </p:tav>
                                        <p:tav tm="100000">
                                          <p:val>
                                            <p:strVal val="#ppt_x"/>
                                          </p:val>
                                        </p:tav>
                                      </p:tavLst>
                                    </p:anim>
                                    <p:anim calcmode="lin" valueType="num">
                                      <p:cBhvr additive="base">
                                        <p:cTn id="36" dur="500" fill="hold"/>
                                        <p:tgtEl>
                                          <p:spTgt spid="2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24"/>
                                        </p:tgtEl>
                                        <p:attrNameLst>
                                          <p:attrName>style.visibility</p:attrName>
                                        </p:attrNameLst>
                                      </p:cBhvr>
                                      <p:to>
                                        <p:strVal val="visible"/>
                                      </p:to>
                                    </p:set>
                                    <p:anim calcmode="lin" valueType="num">
                                      <p:cBhvr additive="base">
                                        <p:cTn id="39" dur="500" fill="hold"/>
                                        <p:tgtEl>
                                          <p:spTgt spid="24"/>
                                        </p:tgtEl>
                                        <p:attrNameLst>
                                          <p:attrName>ppt_x</p:attrName>
                                        </p:attrNameLst>
                                      </p:cBhvr>
                                      <p:tavLst>
                                        <p:tav tm="0">
                                          <p:val>
                                            <p:strVal val="1+#ppt_w/2"/>
                                          </p:val>
                                        </p:tav>
                                        <p:tav tm="100000">
                                          <p:val>
                                            <p:strVal val="#ppt_x"/>
                                          </p:val>
                                        </p:tav>
                                      </p:tavLst>
                                    </p:anim>
                                    <p:anim calcmode="lin" valueType="num">
                                      <p:cBhvr additive="base">
                                        <p:cTn id="40" dur="500" fill="hold"/>
                                        <p:tgtEl>
                                          <p:spTgt spid="2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additive="base">
                                        <p:cTn id="43" dur="500" fill="hold"/>
                                        <p:tgtEl>
                                          <p:spTgt spid="25"/>
                                        </p:tgtEl>
                                        <p:attrNameLst>
                                          <p:attrName>ppt_x</p:attrName>
                                        </p:attrNameLst>
                                      </p:cBhvr>
                                      <p:tavLst>
                                        <p:tav tm="0">
                                          <p:val>
                                            <p:strVal val="1+#ppt_w/2"/>
                                          </p:val>
                                        </p:tav>
                                        <p:tav tm="100000">
                                          <p:val>
                                            <p:strVal val="#ppt_x"/>
                                          </p:val>
                                        </p:tav>
                                      </p:tavLst>
                                    </p:anim>
                                    <p:anim calcmode="lin" valueType="num">
                                      <p:cBhvr additive="base">
                                        <p:cTn id="44" dur="500" fill="hold"/>
                                        <p:tgtEl>
                                          <p:spTgt spid="2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26"/>
                                        </p:tgtEl>
                                        <p:attrNameLst>
                                          <p:attrName>style.visibility</p:attrName>
                                        </p:attrNameLst>
                                      </p:cBhvr>
                                      <p:to>
                                        <p:strVal val="visible"/>
                                      </p:to>
                                    </p:set>
                                    <p:anim calcmode="lin" valueType="num">
                                      <p:cBhvr additive="base">
                                        <p:cTn id="47" dur="500" fill="hold"/>
                                        <p:tgtEl>
                                          <p:spTgt spid="26"/>
                                        </p:tgtEl>
                                        <p:attrNameLst>
                                          <p:attrName>ppt_x</p:attrName>
                                        </p:attrNameLst>
                                      </p:cBhvr>
                                      <p:tavLst>
                                        <p:tav tm="0">
                                          <p:val>
                                            <p:strVal val="1+#ppt_w/2"/>
                                          </p:val>
                                        </p:tav>
                                        <p:tav tm="100000">
                                          <p:val>
                                            <p:strVal val="#ppt_x"/>
                                          </p:val>
                                        </p:tav>
                                      </p:tavLst>
                                    </p:anim>
                                    <p:anim calcmode="lin" valueType="num">
                                      <p:cBhvr additive="base">
                                        <p:cTn id="48" dur="500" fill="hold"/>
                                        <p:tgtEl>
                                          <p:spTgt spid="2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additive="base">
                                        <p:cTn id="51" dur="500" fill="hold"/>
                                        <p:tgtEl>
                                          <p:spTgt spid="27"/>
                                        </p:tgtEl>
                                        <p:attrNameLst>
                                          <p:attrName>ppt_x</p:attrName>
                                        </p:attrNameLst>
                                      </p:cBhvr>
                                      <p:tavLst>
                                        <p:tav tm="0">
                                          <p:val>
                                            <p:strVal val="1+#ppt_w/2"/>
                                          </p:val>
                                        </p:tav>
                                        <p:tav tm="100000">
                                          <p:val>
                                            <p:strVal val="#ppt_x"/>
                                          </p:val>
                                        </p:tav>
                                      </p:tavLst>
                                    </p:anim>
                                    <p:anim calcmode="lin" valueType="num">
                                      <p:cBhvr additive="base">
                                        <p:cTn id="52" dur="500" fill="hold"/>
                                        <p:tgtEl>
                                          <p:spTgt spid="2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28"/>
                                        </p:tgtEl>
                                        <p:attrNameLst>
                                          <p:attrName>style.visibility</p:attrName>
                                        </p:attrNameLst>
                                      </p:cBhvr>
                                      <p:to>
                                        <p:strVal val="visible"/>
                                      </p:to>
                                    </p:set>
                                    <p:anim calcmode="lin" valueType="num">
                                      <p:cBhvr additive="base">
                                        <p:cTn id="55" dur="500" fill="hold"/>
                                        <p:tgtEl>
                                          <p:spTgt spid="28"/>
                                        </p:tgtEl>
                                        <p:attrNameLst>
                                          <p:attrName>ppt_x</p:attrName>
                                        </p:attrNameLst>
                                      </p:cBhvr>
                                      <p:tavLst>
                                        <p:tav tm="0">
                                          <p:val>
                                            <p:strVal val="1+#ppt_w/2"/>
                                          </p:val>
                                        </p:tav>
                                        <p:tav tm="100000">
                                          <p:val>
                                            <p:strVal val="#ppt_x"/>
                                          </p:val>
                                        </p:tav>
                                      </p:tavLst>
                                    </p:anim>
                                    <p:anim calcmode="lin" valueType="num">
                                      <p:cBhvr additive="base">
                                        <p:cTn id="56" dur="500" fill="hold"/>
                                        <p:tgtEl>
                                          <p:spTgt spid="2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29"/>
                                        </p:tgtEl>
                                        <p:attrNameLst>
                                          <p:attrName>style.visibility</p:attrName>
                                        </p:attrNameLst>
                                      </p:cBhvr>
                                      <p:to>
                                        <p:strVal val="visible"/>
                                      </p:to>
                                    </p:set>
                                    <p:anim calcmode="lin" valueType="num">
                                      <p:cBhvr additive="base">
                                        <p:cTn id="59" dur="500" fill="hold"/>
                                        <p:tgtEl>
                                          <p:spTgt spid="29"/>
                                        </p:tgtEl>
                                        <p:attrNameLst>
                                          <p:attrName>ppt_x</p:attrName>
                                        </p:attrNameLst>
                                      </p:cBhvr>
                                      <p:tavLst>
                                        <p:tav tm="0">
                                          <p:val>
                                            <p:strVal val="1+#ppt_w/2"/>
                                          </p:val>
                                        </p:tav>
                                        <p:tav tm="100000">
                                          <p:val>
                                            <p:strVal val="#ppt_x"/>
                                          </p:val>
                                        </p:tav>
                                      </p:tavLst>
                                    </p:anim>
                                    <p:anim calcmode="lin" valueType="num">
                                      <p:cBhvr additive="base">
                                        <p:cTn id="60" dur="500" fill="hold"/>
                                        <p:tgtEl>
                                          <p:spTgt spid="2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38"/>
                                        </p:tgtEl>
                                        <p:attrNameLst>
                                          <p:attrName>style.visibility</p:attrName>
                                        </p:attrNameLst>
                                      </p:cBhvr>
                                      <p:to>
                                        <p:strVal val="visible"/>
                                      </p:to>
                                    </p:set>
                                    <p:anim calcmode="lin" valueType="num">
                                      <p:cBhvr additive="base">
                                        <p:cTn id="63" dur="500" fill="hold"/>
                                        <p:tgtEl>
                                          <p:spTgt spid="38"/>
                                        </p:tgtEl>
                                        <p:attrNameLst>
                                          <p:attrName>ppt_x</p:attrName>
                                        </p:attrNameLst>
                                      </p:cBhvr>
                                      <p:tavLst>
                                        <p:tav tm="0">
                                          <p:val>
                                            <p:strVal val="1+#ppt_w/2"/>
                                          </p:val>
                                        </p:tav>
                                        <p:tav tm="100000">
                                          <p:val>
                                            <p:strVal val="#ppt_x"/>
                                          </p:val>
                                        </p:tav>
                                      </p:tavLst>
                                    </p:anim>
                                    <p:anim calcmode="lin" valueType="num">
                                      <p:cBhvr additive="base">
                                        <p:cTn id="64" dur="500" fill="hold"/>
                                        <p:tgtEl>
                                          <p:spTgt spid="38"/>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39"/>
                                        </p:tgtEl>
                                        <p:attrNameLst>
                                          <p:attrName>style.visibility</p:attrName>
                                        </p:attrNameLst>
                                      </p:cBhvr>
                                      <p:to>
                                        <p:strVal val="visible"/>
                                      </p:to>
                                    </p:set>
                                    <p:anim calcmode="lin" valueType="num">
                                      <p:cBhvr additive="base">
                                        <p:cTn id="67" dur="500" fill="hold"/>
                                        <p:tgtEl>
                                          <p:spTgt spid="39"/>
                                        </p:tgtEl>
                                        <p:attrNameLst>
                                          <p:attrName>ppt_x</p:attrName>
                                        </p:attrNameLst>
                                      </p:cBhvr>
                                      <p:tavLst>
                                        <p:tav tm="0">
                                          <p:val>
                                            <p:strVal val="1+#ppt_w/2"/>
                                          </p:val>
                                        </p:tav>
                                        <p:tav tm="100000">
                                          <p:val>
                                            <p:strVal val="#ppt_x"/>
                                          </p:val>
                                        </p:tav>
                                      </p:tavLst>
                                    </p:anim>
                                    <p:anim calcmode="lin" valueType="num">
                                      <p:cBhvr additive="base">
                                        <p:cTn id="68" dur="500" fill="hold"/>
                                        <p:tgtEl>
                                          <p:spTgt spid="39"/>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40"/>
                                        </p:tgtEl>
                                        <p:attrNameLst>
                                          <p:attrName>style.visibility</p:attrName>
                                        </p:attrNameLst>
                                      </p:cBhvr>
                                      <p:to>
                                        <p:strVal val="visible"/>
                                      </p:to>
                                    </p:set>
                                    <p:anim calcmode="lin" valueType="num">
                                      <p:cBhvr additive="base">
                                        <p:cTn id="71" dur="500" fill="hold"/>
                                        <p:tgtEl>
                                          <p:spTgt spid="40"/>
                                        </p:tgtEl>
                                        <p:attrNameLst>
                                          <p:attrName>ppt_x</p:attrName>
                                        </p:attrNameLst>
                                      </p:cBhvr>
                                      <p:tavLst>
                                        <p:tav tm="0">
                                          <p:val>
                                            <p:strVal val="1+#ppt_w/2"/>
                                          </p:val>
                                        </p:tav>
                                        <p:tav tm="100000">
                                          <p:val>
                                            <p:strVal val="#ppt_x"/>
                                          </p:val>
                                        </p:tav>
                                      </p:tavLst>
                                    </p:anim>
                                    <p:anim calcmode="lin" valueType="num">
                                      <p:cBhvr additive="base">
                                        <p:cTn id="72" dur="500" fill="hold"/>
                                        <p:tgtEl>
                                          <p:spTgt spid="40"/>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additive="base">
                                        <p:cTn id="75" dur="500" fill="hold"/>
                                        <p:tgtEl>
                                          <p:spTgt spid="41"/>
                                        </p:tgtEl>
                                        <p:attrNameLst>
                                          <p:attrName>ppt_x</p:attrName>
                                        </p:attrNameLst>
                                      </p:cBhvr>
                                      <p:tavLst>
                                        <p:tav tm="0">
                                          <p:val>
                                            <p:strVal val="1+#ppt_w/2"/>
                                          </p:val>
                                        </p:tav>
                                        <p:tav tm="100000">
                                          <p:val>
                                            <p:strVal val="#ppt_x"/>
                                          </p:val>
                                        </p:tav>
                                      </p:tavLst>
                                    </p:anim>
                                    <p:anim calcmode="lin" valueType="num">
                                      <p:cBhvr additive="base">
                                        <p:cTn id="76" dur="500" fill="hold"/>
                                        <p:tgtEl>
                                          <p:spTgt spid="41"/>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42"/>
                                        </p:tgtEl>
                                        <p:attrNameLst>
                                          <p:attrName>style.visibility</p:attrName>
                                        </p:attrNameLst>
                                      </p:cBhvr>
                                      <p:to>
                                        <p:strVal val="visible"/>
                                      </p:to>
                                    </p:set>
                                    <p:anim calcmode="lin" valueType="num">
                                      <p:cBhvr additive="base">
                                        <p:cTn id="79" dur="500" fill="hold"/>
                                        <p:tgtEl>
                                          <p:spTgt spid="42"/>
                                        </p:tgtEl>
                                        <p:attrNameLst>
                                          <p:attrName>ppt_x</p:attrName>
                                        </p:attrNameLst>
                                      </p:cBhvr>
                                      <p:tavLst>
                                        <p:tav tm="0">
                                          <p:val>
                                            <p:strVal val="1+#ppt_w/2"/>
                                          </p:val>
                                        </p:tav>
                                        <p:tav tm="100000">
                                          <p:val>
                                            <p:strVal val="#ppt_x"/>
                                          </p:val>
                                        </p:tav>
                                      </p:tavLst>
                                    </p:anim>
                                    <p:anim calcmode="lin" valueType="num">
                                      <p:cBhvr additive="base">
                                        <p:cTn id="80" dur="500" fill="hold"/>
                                        <p:tgtEl>
                                          <p:spTgt spid="42"/>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43"/>
                                        </p:tgtEl>
                                        <p:attrNameLst>
                                          <p:attrName>style.visibility</p:attrName>
                                        </p:attrNameLst>
                                      </p:cBhvr>
                                      <p:to>
                                        <p:strVal val="visible"/>
                                      </p:to>
                                    </p:set>
                                    <p:anim calcmode="lin" valueType="num">
                                      <p:cBhvr additive="base">
                                        <p:cTn id="83" dur="500" fill="hold"/>
                                        <p:tgtEl>
                                          <p:spTgt spid="43"/>
                                        </p:tgtEl>
                                        <p:attrNameLst>
                                          <p:attrName>ppt_x</p:attrName>
                                        </p:attrNameLst>
                                      </p:cBhvr>
                                      <p:tavLst>
                                        <p:tav tm="0">
                                          <p:val>
                                            <p:strVal val="1+#ppt_w/2"/>
                                          </p:val>
                                        </p:tav>
                                        <p:tav tm="100000">
                                          <p:val>
                                            <p:strVal val="#ppt_x"/>
                                          </p:val>
                                        </p:tav>
                                      </p:tavLst>
                                    </p:anim>
                                    <p:anim calcmode="lin" valueType="num">
                                      <p:cBhvr additive="base">
                                        <p:cTn id="84" dur="500" fill="hold"/>
                                        <p:tgtEl>
                                          <p:spTgt spid="43"/>
                                        </p:tgtEl>
                                        <p:attrNameLst>
                                          <p:attrName>ppt_y</p:attrName>
                                        </p:attrNameLst>
                                      </p:cBhvr>
                                      <p:tavLst>
                                        <p:tav tm="0">
                                          <p:val>
                                            <p:strVal val="#ppt_y"/>
                                          </p:val>
                                        </p:tav>
                                        <p:tav tm="100000">
                                          <p:val>
                                            <p:strVal val="#ppt_y"/>
                                          </p:val>
                                        </p:tav>
                                      </p:tavLst>
                                    </p:anim>
                                  </p:childTnLst>
                                </p:cTn>
                              </p:par>
                            </p:childTnLst>
                          </p:cTn>
                        </p:par>
                        <p:par>
                          <p:cTn id="85" fill="hold">
                            <p:stCondLst>
                              <p:cond delay="2000"/>
                            </p:stCondLst>
                            <p:childTnLst>
                              <p:par>
                                <p:cTn id="86" presetID="2" presetClass="entr" presetSubtype="2" fill="hold" grpId="0"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additive="base">
                                        <p:cTn id="88" dur="500" fill="hold"/>
                                        <p:tgtEl>
                                          <p:spTgt spid="46"/>
                                        </p:tgtEl>
                                        <p:attrNameLst>
                                          <p:attrName>ppt_x</p:attrName>
                                        </p:attrNameLst>
                                      </p:cBhvr>
                                      <p:tavLst>
                                        <p:tav tm="0">
                                          <p:val>
                                            <p:strVal val="1+#ppt_w/2"/>
                                          </p:val>
                                        </p:tav>
                                        <p:tav tm="100000">
                                          <p:val>
                                            <p:strVal val="#ppt_x"/>
                                          </p:val>
                                        </p:tav>
                                      </p:tavLst>
                                    </p:anim>
                                    <p:anim calcmode="lin" valueType="num">
                                      <p:cBhvr additive="base">
                                        <p:cTn id="89" dur="500" fill="hold"/>
                                        <p:tgtEl>
                                          <p:spTgt spid="46"/>
                                        </p:tgtEl>
                                        <p:attrNameLst>
                                          <p:attrName>ppt_y</p:attrName>
                                        </p:attrNameLst>
                                      </p:cBhvr>
                                      <p:tavLst>
                                        <p:tav tm="0">
                                          <p:val>
                                            <p:strVal val="#ppt_y"/>
                                          </p:val>
                                        </p:tav>
                                        <p:tav tm="100000">
                                          <p:val>
                                            <p:strVal val="#ppt_y"/>
                                          </p:val>
                                        </p:tav>
                                      </p:tavLst>
                                    </p:anim>
                                  </p:childTnLst>
                                </p:cTn>
                              </p:par>
                              <p:par>
                                <p:cTn id="90" presetID="2" presetClass="entr" presetSubtype="8" fill="hold" grpId="0" nodeType="withEffect">
                                  <p:stCondLst>
                                    <p:cond delay="0"/>
                                  </p:stCondLst>
                                  <p:childTnLst>
                                    <p:set>
                                      <p:cBhvr>
                                        <p:cTn id="91" dur="1" fill="hold">
                                          <p:stCondLst>
                                            <p:cond delay="0"/>
                                          </p:stCondLst>
                                        </p:cTn>
                                        <p:tgtEl>
                                          <p:spTgt spid="52"/>
                                        </p:tgtEl>
                                        <p:attrNameLst>
                                          <p:attrName>style.visibility</p:attrName>
                                        </p:attrNameLst>
                                      </p:cBhvr>
                                      <p:to>
                                        <p:strVal val="visible"/>
                                      </p:to>
                                    </p:set>
                                    <p:anim calcmode="lin" valueType="num">
                                      <p:cBhvr additive="base">
                                        <p:cTn id="92" dur="500" fill="hold"/>
                                        <p:tgtEl>
                                          <p:spTgt spid="52"/>
                                        </p:tgtEl>
                                        <p:attrNameLst>
                                          <p:attrName>ppt_x</p:attrName>
                                        </p:attrNameLst>
                                      </p:cBhvr>
                                      <p:tavLst>
                                        <p:tav tm="0">
                                          <p:val>
                                            <p:strVal val="0-#ppt_w/2"/>
                                          </p:val>
                                        </p:tav>
                                        <p:tav tm="100000">
                                          <p:val>
                                            <p:strVal val="#ppt_x"/>
                                          </p:val>
                                        </p:tav>
                                      </p:tavLst>
                                    </p:anim>
                                    <p:anim calcmode="lin" valueType="num">
                                      <p:cBhvr additive="base">
                                        <p:cTn id="93" dur="500" fill="hold"/>
                                        <p:tgtEl>
                                          <p:spTgt spid="52"/>
                                        </p:tgtEl>
                                        <p:attrNameLst>
                                          <p:attrName>ppt_y</p:attrName>
                                        </p:attrNameLst>
                                      </p:cBhvr>
                                      <p:tavLst>
                                        <p:tav tm="0">
                                          <p:val>
                                            <p:strVal val="#ppt_y"/>
                                          </p:val>
                                        </p:tav>
                                        <p:tav tm="100000">
                                          <p:val>
                                            <p:strVal val="#ppt_y"/>
                                          </p:val>
                                        </p:tav>
                                      </p:tavLst>
                                    </p:anim>
                                  </p:childTnLst>
                                </p:cTn>
                              </p:par>
                            </p:childTnLst>
                          </p:cTn>
                        </p:par>
                        <p:par>
                          <p:cTn id="94" fill="hold">
                            <p:stCondLst>
                              <p:cond delay="2500"/>
                            </p:stCondLst>
                            <p:childTnLst>
                              <p:par>
                                <p:cTn id="95" presetID="10" presetClass="entr" presetSubtype="0"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Effect transition="in" filter="fade">
                                      <p:cBhvr>
                                        <p:cTn id="97" dur="500"/>
                                        <p:tgtEl>
                                          <p:spTgt spid="2"/>
                                        </p:tgtEl>
                                      </p:cBhvr>
                                    </p:animEffect>
                                  </p:childTnLst>
                                </p:cTn>
                              </p:par>
                              <p:par>
                                <p:cTn id="98" presetID="22" presetClass="entr" presetSubtype="8" fill="hold" grpId="0" nodeType="withEffect">
                                  <p:stCondLst>
                                    <p:cond delay="0"/>
                                  </p:stCondLst>
                                  <p:childTnLst>
                                    <p:set>
                                      <p:cBhvr>
                                        <p:cTn id="99" dur="1" fill="hold">
                                          <p:stCondLst>
                                            <p:cond delay="0"/>
                                          </p:stCondLst>
                                        </p:cTn>
                                        <p:tgtEl>
                                          <p:spTgt spid="50"/>
                                        </p:tgtEl>
                                        <p:attrNameLst>
                                          <p:attrName>style.visibility</p:attrName>
                                        </p:attrNameLst>
                                      </p:cBhvr>
                                      <p:to>
                                        <p:strVal val="visible"/>
                                      </p:to>
                                    </p:set>
                                    <p:animEffect transition="in" filter="wipe(left)">
                                      <p:cBhvr>
                                        <p:cTn id="100" dur="500"/>
                                        <p:tgtEl>
                                          <p:spTgt spid="50"/>
                                        </p:tgtEl>
                                      </p:cBhvr>
                                    </p:animEffect>
                                  </p:childTnLst>
                                </p:cTn>
                              </p:par>
                              <p:par>
                                <p:cTn id="101" presetID="10" presetClass="entr" presetSubtype="0" fill="hold" grpId="0" nodeType="withEffect">
                                  <p:stCondLst>
                                    <p:cond delay="0"/>
                                  </p:stCondLst>
                                  <p:childTnLst>
                                    <p:set>
                                      <p:cBhvr>
                                        <p:cTn id="102" dur="1" fill="hold">
                                          <p:stCondLst>
                                            <p:cond delay="0"/>
                                          </p:stCondLst>
                                        </p:cTn>
                                        <p:tgtEl>
                                          <p:spTgt spid="53"/>
                                        </p:tgtEl>
                                        <p:attrNameLst>
                                          <p:attrName>style.visibility</p:attrName>
                                        </p:attrNameLst>
                                      </p:cBhvr>
                                      <p:to>
                                        <p:strVal val="visible"/>
                                      </p:to>
                                    </p:set>
                                    <p:animEffect transition="in" filter="fade">
                                      <p:cBhvr>
                                        <p:cTn id="103" dur="500"/>
                                        <p:tgtEl>
                                          <p:spTgt spid="53"/>
                                        </p:tgtEl>
                                      </p:cBhvr>
                                    </p:animEffect>
                                  </p:childTnLst>
                                </p:cTn>
                              </p:par>
                              <p:par>
                                <p:cTn id="104" presetID="22" presetClass="entr" presetSubtype="1" fill="hold" nodeType="withEffect">
                                  <p:stCondLst>
                                    <p:cond delay="0"/>
                                  </p:stCondLst>
                                  <p:childTnLst>
                                    <p:set>
                                      <p:cBhvr>
                                        <p:cTn id="105" dur="1" fill="hold">
                                          <p:stCondLst>
                                            <p:cond delay="0"/>
                                          </p:stCondLst>
                                        </p:cTn>
                                        <p:tgtEl>
                                          <p:spTgt spid="5"/>
                                        </p:tgtEl>
                                        <p:attrNameLst>
                                          <p:attrName>style.visibility</p:attrName>
                                        </p:attrNameLst>
                                      </p:cBhvr>
                                      <p:to>
                                        <p:strVal val="visible"/>
                                      </p:to>
                                    </p:set>
                                    <p:animEffect transition="in" filter="wipe(up)">
                                      <p:cBhvr>
                                        <p:cTn id="10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18" grpId="0" animBg="1"/>
      <p:bldP spid="19" grpId="0"/>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8" grpId="0" animBg="1"/>
      <p:bldP spid="39" grpId="0" animBg="1"/>
      <p:bldP spid="40" grpId="0" animBg="1"/>
      <p:bldP spid="41" grpId="0" animBg="1"/>
      <p:bldP spid="42" grpId="0" animBg="1"/>
      <p:bldP spid="43" grpId="0"/>
      <p:bldP spid="2" grpId="0" animBg="1"/>
      <p:bldP spid="46" grpId="0" animBg="1"/>
      <p:bldP spid="50" grpId="0"/>
      <p:bldP spid="52" grpId="0" animBg="1"/>
      <p:bldP spid="53"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圆角矩形 43"/>
          <p:cNvSpPr/>
          <p:nvPr/>
        </p:nvSpPr>
        <p:spPr>
          <a:xfrm>
            <a:off x="3660352" y="375661"/>
            <a:ext cx="4871297" cy="402844"/>
          </a:xfrm>
          <a:prstGeom prst="roundRect">
            <a:avLst>
              <a:gd name="adj" fmla="val 50000"/>
            </a:avLst>
          </a:prstGeom>
          <a:gradFill>
            <a:gsLst>
              <a:gs pos="0">
                <a:srgbClr val="067FC9"/>
              </a:gs>
              <a:gs pos="100000">
                <a:srgbClr val="00B2CA"/>
              </a:gs>
            </a:gsLst>
            <a:lin ang="27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0" fontAlgn="base" hangingPunct="0">
              <a:spcBef>
                <a:spcPct val="0"/>
              </a:spcBef>
              <a:spcAft>
                <a:spcPct val="0"/>
              </a:spcAft>
            </a:pPr>
            <a:r>
              <a:rPr lang="en-US" altLang="zh-CN" sz="2000" dirty="0">
                <a:solidFill>
                  <a:schemeClr val="bg1"/>
                </a:solidFill>
                <a:latin typeface="+mj-ea"/>
                <a:cs typeface="Times New Roman" panose="02020603050405020304" pitchFamily="18" charset="0"/>
              </a:rPr>
              <a:t>7.4  </a:t>
            </a:r>
            <a:r>
              <a:rPr lang="zh-CN" altLang="zh-CN" sz="2000" dirty="0"/>
              <a:t>接待工作座席安排</a:t>
            </a:r>
            <a:endParaRPr lang="zh-CN" altLang="en-US" sz="2000" dirty="0">
              <a:solidFill>
                <a:schemeClr val="bg1"/>
              </a:solidFill>
              <a:latin typeface="+mj-ea"/>
              <a:cs typeface="Times New Roman" panose="02020603050405020304" pitchFamily="18" charset="0"/>
            </a:endParaRPr>
          </a:p>
        </p:txBody>
      </p:sp>
      <p:sp>
        <p:nvSpPr>
          <p:cNvPr id="51" name="文本框 50"/>
          <p:cNvSpPr txBox="1"/>
          <p:nvPr/>
        </p:nvSpPr>
        <p:spPr>
          <a:xfrm>
            <a:off x="4163888" y="4049255"/>
            <a:ext cx="3996108" cy="452432"/>
          </a:xfrm>
          <a:prstGeom prst="rect">
            <a:avLst/>
          </a:prstGeom>
          <a:noFill/>
        </p:spPr>
        <p:txBody>
          <a:bodyPr wrap="square" rtlCol="0">
            <a:spAutoFit/>
          </a:bodyPr>
          <a:lstStyle/>
          <a:p>
            <a:pPr algn="ctr">
              <a:lnSpc>
                <a:spcPct val="130000"/>
              </a:lnSpc>
            </a:pPr>
            <a:r>
              <a:rPr lang="zh-CN" altLang="zh-CN" sz="1800" dirty="0"/>
              <a:t>注：</a:t>
            </a:r>
            <a:r>
              <a:rPr lang="en-US" altLang="zh-CN" sz="1800" dirty="0"/>
              <a:t>A</a:t>
            </a:r>
            <a:r>
              <a:rPr lang="zh-CN" altLang="zh-CN" sz="1800" dirty="0"/>
              <a:t>为主方，</a:t>
            </a:r>
            <a:r>
              <a:rPr lang="en-US" altLang="zh-CN" sz="1800" dirty="0"/>
              <a:t>B</a:t>
            </a:r>
            <a:r>
              <a:rPr lang="zh-CN" altLang="zh-CN" sz="1800" dirty="0"/>
              <a:t>为客方</a:t>
            </a:r>
          </a:p>
        </p:txBody>
      </p:sp>
      <p:sp>
        <p:nvSpPr>
          <p:cNvPr id="18" name="圆角矩形 17"/>
          <p:cNvSpPr/>
          <p:nvPr/>
        </p:nvSpPr>
        <p:spPr>
          <a:xfrm>
            <a:off x="1385954" y="1102492"/>
            <a:ext cx="3084638" cy="422541"/>
          </a:xfrm>
          <a:prstGeom prst="roundRect">
            <a:avLst>
              <a:gd name="adj" fmla="val 50000"/>
            </a:avLst>
          </a:prstGeom>
          <a:solidFill>
            <a:srgbClr val="00A1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dirty="0">
                <a:cs typeface="+mn-ea"/>
              </a:rPr>
              <a:t>7.4.1  </a:t>
            </a:r>
            <a:r>
              <a:rPr lang="zh-CN" altLang="zh-CN" sz="1600" dirty="0"/>
              <a:t>会议座位安排</a:t>
            </a:r>
            <a:endParaRPr lang="zh-CN" altLang="en-US" sz="1600" dirty="0">
              <a:cs typeface="+mn-ea"/>
            </a:endParaRPr>
          </a:p>
        </p:txBody>
      </p:sp>
      <p:sp>
        <p:nvSpPr>
          <p:cNvPr id="19" name="矩形 18"/>
          <p:cNvSpPr/>
          <p:nvPr/>
        </p:nvSpPr>
        <p:spPr>
          <a:xfrm>
            <a:off x="2394058" y="2090515"/>
            <a:ext cx="7925601" cy="412421"/>
          </a:xfrm>
          <a:prstGeom prst="rect">
            <a:avLst/>
          </a:prstGeom>
        </p:spPr>
        <p:txBody>
          <a:bodyPr wrap="square">
            <a:spAutoFit/>
          </a:bodyPr>
          <a:lstStyle/>
          <a:p>
            <a:pPr>
              <a:lnSpc>
                <a:spcPct val="130000"/>
              </a:lnSpc>
            </a:pPr>
            <a:r>
              <a:rPr lang="en-US" altLang="zh-CN" sz="1600" dirty="0"/>
              <a:t>a——</a:t>
            </a:r>
            <a:r>
              <a:rPr lang="zh-CN" altLang="en-US" sz="1600" dirty="0"/>
              <a:t>与外宾会谈</a:t>
            </a:r>
            <a:endParaRPr lang="zh-CN" altLang="en-US" sz="1600" dirty="0">
              <a:solidFill>
                <a:schemeClr val="tx1">
                  <a:lumMod val="75000"/>
                  <a:lumOff val="25000"/>
                </a:schemeClr>
              </a:solidFill>
            </a:endParaRPr>
          </a:p>
        </p:txBody>
      </p:sp>
      <p:sp>
        <p:nvSpPr>
          <p:cNvPr id="28" name="圆角矩形 27"/>
          <p:cNvSpPr/>
          <p:nvPr/>
        </p:nvSpPr>
        <p:spPr>
          <a:xfrm>
            <a:off x="3317358" y="3504511"/>
            <a:ext cx="5821236" cy="1529651"/>
          </a:xfrm>
          <a:prstGeom prst="roundRect">
            <a:avLst>
              <a:gd name="adj" fmla="val 35556"/>
            </a:avLst>
          </a:prstGeom>
          <a:noFill/>
          <a:ln>
            <a:solidFill>
              <a:srgbClr val="05A3CA"/>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0" fontAlgn="base" hangingPunct="0">
              <a:spcBef>
                <a:spcPct val="0"/>
              </a:spcBef>
              <a:spcAft>
                <a:spcPct val="0"/>
              </a:spcAft>
            </a:pPr>
            <a:endParaRPr lang="zh-CN" altLang="en-US" sz="1800" dirty="0">
              <a:solidFill>
                <a:schemeClr val="tx1">
                  <a:lumMod val="85000"/>
                  <a:lumOff val="15000"/>
                </a:schemeClr>
              </a:solidFill>
              <a:latin typeface="+mj-ea"/>
              <a:cs typeface="Times New Roman" panose="02020603050405020304" pitchFamily="18" charset="0"/>
            </a:endParaRPr>
          </a:p>
        </p:txBody>
      </p:sp>
      <p:sp>
        <p:nvSpPr>
          <p:cNvPr id="29" name="圆角矩形 28"/>
          <p:cNvSpPr/>
          <p:nvPr/>
        </p:nvSpPr>
        <p:spPr>
          <a:xfrm>
            <a:off x="3670085" y="3071779"/>
            <a:ext cx="1265168" cy="328902"/>
          </a:xfrm>
          <a:prstGeom prst="roundRect">
            <a:avLst>
              <a:gd name="adj" fmla="val 50000"/>
            </a:avLst>
          </a:prstGeom>
          <a:gradFill>
            <a:gsLst>
              <a:gs pos="0">
                <a:srgbClr val="067FC9"/>
              </a:gs>
              <a:gs pos="100000">
                <a:srgbClr val="00B2CA"/>
              </a:gs>
            </a:gsLst>
            <a:lin ang="27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0" fontAlgn="base" hangingPunct="0">
              <a:spcBef>
                <a:spcPct val="0"/>
              </a:spcBef>
              <a:spcAft>
                <a:spcPct val="0"/>
              </a:spcAft>
            </a:pPr>
            <a:r>
              <a:rPr lang="en-US" altLang="zh-CN" sz="1800" dirty="0">
                <a:solidFill>
                  <a:schemeClr val="bg1"/>
                </a:solidFill>
                <a:latin typeface="+mj-ea"/>
                <a:cs typeface="Times New Roman" panose="02020603050405020304" pitchFamily="18" charset="0"/>
              </a:rPr>
              <a:t>B2</a:t>
            </a:r>
            <a:endParaRPr lang="zh-CN" altLang="en-US" sz="1800" dirty="0">
              <a:solidFill>
                <a:schemeClr val="bg1"/>
              </a:solidFill>
              <a:latin typeface="+mj-ea"/>
              <a:cs typeface="Times New Roman" panose="02020603050405020304" pitchFamily="18" charset="0"/>
            </a:endParaRPr>
          </a:p>
        </p:txBody>
      </p:sp>
      <p:sp>
        <p:nvSpPr>
          <p:cNvPr id="38" name="圆角矩形 37"/>
          <p:cNvSpPr/>
          <p:nvPr/>
        </p:nvSpPr>
        <p:spPr>
          <a:xfrm>
            <a:off x="4966751" y="3071779"/>
            <a:ext cx="1265168" cy="328902"/>
          </a:xfrm>
          <a:prstGeom prst="roundRect">
            <a:avLst>
              <a:gd name="adj" fmla="val 50000"/>
            </a:avLst>
          </a:prstGeom>
          <a:gradFill>
            <a:gsLst>
              <a:gs pos="0">
                <a:srgbClr val="067FC9"/>
              </a:gs>
              <a:gs pos="100000">
                <a:srgbClr val="00B2CA"/>
              </a:gs>
            </a:gsLst>
            <a:lin ang="27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0" fontAlgn="base" hangingPunct="0">
              <a:spcBef>
                <a:spcPct val="0"/>
              </a:spcBef>
              <a:spcAft>
                <a:spcPct val="0"/>
              </a:spcAft>
            </a:pPr>
            <a:r>
              <a:rPr lang="en-US" altLang="zh-CN" sz="1800" dirty="0">
                <a:solidFill>
                  <a:schemeClr val="bg1"/>
                </a:solidFill>
                <a:latin typeface="+mj-ea"/>
                <a:cs typeface="Times New Roman" panose="02020603050405020304" pitchFamily="18" charset="0"/>
              </a:rPr>
              <a:t>B1</a:t>
            </a:r>
            <a:endParaRPr lang="zh-CN" altLang="en-US" sz="1800" dirty="0">
              <a:solidFill>
                <a:schemeClr val="bg1"/>
              </a:solidFill>
              <a:latin typeface="+mj-ea"/>
              <a:cs typeface="Times New Roman" panose="02020603050405020304" pitchFamily="18" charset="0"/>
            </a:endParaRPr>
          </a:p>
        </p:txBody>
      </p:sp>
      <p:sp>
        <p:nvSpPr>
          <p:cNvPr id="39" name="圆角矩形 38"/>
          <p:cNvSpPr/>
          <p:nvPr/>
        </p:nvSpPr>
        <p:spPr>
          <a:xfrm>
            <a:off x="6263417" y="3071779"/>
            <a:ext cx="1265168" cy="328902"/>
          </a:xfrm>
          <a:prstGeom prst="roundRect">
            <a:avLst>
              <a:gd name="adj" fmla="val 50000"/>
            </a:avLst>
          </a:prstGeom>
          <a:gradFill>
            <a:gsLst>
              <a:gs pos="0">
                <a:srgbClr val="067FC9"/>
              </a:gs>
              <a:gs pos="100000">
                <a:srgbClr val="00B2CA"/>
              </a:gs>
            </a:gsLst>
            <a:lin ang="27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0" fontAlgn="base" hangingPunct="0">
              <a:spcBef>
                <a:spcPct val="0"/>
              </a:spcBef>
              <a:spcAft>
                <a:spcPct val="0"/>
              </a:spcAft>
            </a:pPr>
            <a:r>
              <a:rPr lang="en-US" altLang="zh-CN" sz="1800" dirty="0">
                <a:solidFill>
                  <a:schemeClr val="bg1"/>
                </a:solidFill>
                <a:latin typeface="+mj-ea"/>
                <a:cs typeface="Times New Roman" panose="02020603050405020304" pitchFamily="18" charset="0"/>
              </a:rPr>
              <a:t>A1</a:t>
            </a:r>
            <a:endParaRPr lang="zh-CN" altLang="en-US" sz="1800" dirty="0">
              <a:solidFill>
                <a:schemeClr val="bg1"/>
              </a:solidFill>
              <a:latin typeface="+mj-ea"/>
              <a:cs typeface="Times New Roman" panose="02020603050405020304" pitchFamily="18" charset="0"/>
            </a:endParaRPr>
          </a:p>
        </p:txBody>
      </p:sp>
      <p:sp>
        <p:nvSpPr>
          <p:cNvPr id="40" name="圆角矩形 39"/>
          <p:cNvSpPr/>
          <p:nvPr/>
        </p:nvSpPr>
        <p:spPr>
          <a:xfrm>
            <a:off x="7560082" y="3071779"/>
            <a:ext cx="1265168" cy="328902"/>
          </a:xfrm>
          <a:prstGeom prst="roundRect">
            <a:avLst>
              <a:gd name="adj" fmla="val 50000"/>
            </a:avLst>
          </a:prstGeom>
          <a:gradFill>
            <a:gsLst>
              <a:gs pos="0">
                <a:srgbClr val="067FC9"/>
              </a:gs>
              <a:gs pos="100000">
                <a:srgbClr val="00B2CA"/>
              </a:gs>
            </a:gsLst>
            <a:lin ang="27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0" fontAlgn="base" hangingPunct="0">
              <a:spcBef>
                <a:spcPct val="0"/>
              </a:spcBef>
              <a:spcAft>
                <a:spcPct val="0"/>
              </a:spcAft>
            </a:pPr>
            <a:r>
              <a:rPr lang="en-US" altLang="zh-CN" sz="1800" dirty="0">
                <a:solidFill>
                  <a:schemeClr val="bg1"/>
                </a:solidFill>
                <a:latin typeface="+mj-ea"/>
                <a:cs typeface="Times New Roman" panose="02020603050405020304" pitchFamily="18" charset="0"/>
              </a:rPr>
              <a:t>A2</a:t>
            </a:r>
            <a:endParaRPr lang="zh-CN" altLang="en-US" sz="1800" dirty="0">
              <a:solidFill>
                <a:schemeClr val="bg1"/>
              </a:solidFill>
              <a:latin typeface="+mj-ea"/>
              <a:cs typeface="Times New Roman" panose="02020603050405020304" pitchFamily="18" charset="0"/>
            </a:endParaRPr>
          </a:p>
        </p:txBody>
      </p:sp>
      <p:sp>
        <p:nvSpPr>
          <p:cNvPr id="45" name="圆角矩形 44"/>
          <p:cNvSpPr/>
          <p:nvPr/>
        </p:nvSpPr>
        <p:spPr>
          <a:xfrm>
            <a:off x="3670085" y="5158414"/>
            <a:ext cx="1265168" cy="328902"/>
          </a:xfrm>
          <a:prstGeom prst="roundRect">
            <a:avLst>
              <a:gd name="adj" fmla="val 50000"/>
            </a:avLst>
          </a:prstGeom>
          <a:gradFill>
            <a:gsLst>
              <a:gs pos="0">
                <a:srgbClr val="067FC9"/>
              </a:gs>
              <a:gs pos="100000">
                <a:srgbClr val="00B2CA"/>
              </a:gs>
            </a:gsLst>
            <a:lin ang="27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0" fontAlgn="base" hangingPunct="0">
              <a:spcBef>
                <a:spcPct val="0"/>
              </a:spcBef>
              <a:spcAft>
                <a:spcPct val="0"/>
              </a:spcAft>
            </a:pPr>
            <a:endParaRPr lang="zh-CN" altLang="en-US" sz="1800" dirty="0">
              <a:solidFill>
                <a:schemeClr val="bg1"/>
              </a:solidFill>
              <a:latin typeface="+mj-ea"/>
              <a:cs typeface="Times New Roman" panose="02020603050405020304" pitchFamily="18" charset="0"/>
            </a:endParaRPr>
          </a:p>
        </p:txBody>
      </p:sp>
      <p:sp>
        <p:nvSpPr>
          <p:cNvPr id="46" name="圆角矩形 45"/>
          <p:cNvSpPr/>
          <p:nvPr/>
        </p:nvSpPr>
        <p:spPr>
          <a:xfrm>
            <a:off x="4966751" y="5158414"/>
            <a:ext cx="1265168" cy="328902"/>
          </a:xfrm>
          <a:prstGeom prst="roundRect">
            <a:avLst>
              <a:gd name="adj" fmla="val 50000"/>
            </a:avLst>
          </a:prstGeom>
          <a:gradFill>
            <a:gsLst>
              <a:gs pos="0">
                <a:srgbClr val="067FC9"/>
              </a:gs>
              <a:gs pos="100000">
                <a:srgbClr val="00B2CA"/>
              </a:gs>
            </a:gsLst>
            <a:lin ang="27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0" fontAlgn="base" hangingPunct="0">
              <a:spcBef>
                <a:spcPct val="0"/>
              </a:spcBef>
              <a:spcAft>
                <a:spcPct val="0"/>
              </a:spcAft>
            </a:pPr>
            <a:endParaRPr lang="zh-CN" altLang="en-US" sz="1800" dirty="0">
              <a:solidFill>
                <a:schemeClr val="bg1"/>
              </a:solidFill>
              <a:latin typeface="+mj-ea"/>
              <a:cs typeface="Times New Roman" panose="02020603050405020304" pitchFamily="18" charset="0"/>
            </a:endParaRPr>
          </a:p>
        </p:txBody>
      </p:sp>
      <p:sp>
        <p:nvSpPr>
          <p:cNvPr id="50" name="圆角矩形 49"/>
          <p:cNvSpPr/>
          <p:nvPr/>
        </p:nvSpPr>
        <p:spPr>
          <a:xfrm>
            <a:off x="6263417" y="5158414"/>
            <a:ext cx="1265168" cy="328902"/>
          </a:xfrm>
          <a:prstGeom prst="roundRect">
            <a:avLst>
              <a:gd name="adj" fmla="val 50000"/>
            </a:avLst>
          </a:prstGeom>
          <a:gradFill>
            <a:gsLst>
              <a:gs pos="0">
                <a:srgbClr val="067FC9"/>
              </a:gs>
              <a:gs pos="100000">
                <a:srgbClr val="00B2CA"/>
              </a:gs>
            </a:gsLst>
            <a:lin ang="27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0" fontAlgn="base" hangingPunct="0">
              <a:spcBef>
                <a:spcPct val="0"/>
              </a:spcBef>
              <a:spcAft>
                <a:spcPct val="0"/>
              </a:spcAft>
            </a:pPr>
            <a:endParaRPr lang="zh-CN" altLang="en-US" sz="1800" dirty="0">
              <a:solidFill>
                <a:schemeClr val="bg1"/>
              </a:solidFill>
              <a:latin typeface="+mj-ea"/>
              <a:cs typeface="Times New Roman" panose="02020603050405020304" pitchFamily="18" charset="0"/>
            </a:endParaRPr>
          </a:p>
        </p:txBody>
      </p:sp>
      <p:sp>
        <p:nvSpPr>
          <p:cNvPr id="52" name="圆角矩形 51"/>
          <p:cNvSpPr/>
          <p:nvPr/>
        </p:nvSpPr>
        <p:spPr>
          <a:xfrm>
            <a:off x="7560082" y="5158414"/>
            <a:ext cx="1265168" cy="328902"/>
          </a:xfrm>
          <a:prstGeom prst="roundRect">
            <a:avLst>
              <a:gd name="adj" fmla="val 50000"/>
            </a:avLst>
          </a:prstGeom>
          <a:gradFill>
            <a:gsLst>
              <a:gs pos="0">
                <a:srgbClr val="067FC9"/>
              </a:gs>
              <a:gs pos="100000">
                <a:srgbClr val="00B2CA"/>
              </a:gs>
            </a:gsLst>
            <a:lin ang="27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0" fontAlgn="base" hangingPunct="0">
              <a:spcBef>
                <a:spcPct val="0"/>
              </a:spcBef>
              <a:spcAft>
                <a:spcPct val="0"/>
              </a:spcAft>
            </a:pPr>
            <a:endParaRPr lang="zh-CN" altLang="en-US" sz="1800" dirty="0">
              <a:solidFill>
                <a:schemeClr val="bg1"/>
              </a:solidFill>
              <a:latin typeface="+mj-ea"/>
              <a:cs typeface="Times New Roman" panose="02020603050405020304" pitchFamily="18" charset="0"/>
            </a:endParaRPr>
          </a:p>
        </p:txBody>
      </p:sp>
      <p:sp>
        <p:nvSpPr>
          <p:cNvPr id="57" name="圆角矩形 56"/>
          <p:cNvSpPr/>
          <p:nvPr/>
        </p:nvSpPr>
        <p:spPr>
          <a:xfrm>
            <a:off x="4966751" y="2561416"/>
            <a:ext cx="1265168" cy="328902"/>
          </a:xfrm>
          <a:prstGeom prst="roundRect">
            <a:avLst>
              <a:gd name="adj" fmla="val 50000"/>
            </a:avLst>
          </a:prstGeom>
          <a:gradFill>
            <a:gsLst>
              <a:gs pos="0">
                <a:srgbClr val="067FC9"/>
              </a:gs>
              <a:gs pos="100000">
                <a:srgbClr val="00B2CA"/>
              </a:gs>
            </a:gsLst>
            <a:lin ang="27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0" fontAlgn="base" hangingPunct="0">
              <a:spcBef>
                <a:spcPct val="0"/>
              </a:spcBef>
              <a:spcAft>
                <a:spcPct val="0"/>
              </a:spcAft>
            </a:pPr>
            <a:r>
              <a:rPr lang="zh-CN" altLang="en-US" sz="1600" dirty="0">
                <a:solidFill>
                  <a:schemeClr val="bg1"/>
                </a:solidFill>
                <a:latin typeface="+mj-ea"/>
                <a:cs typeface="Times New Roman" panose="02020603050405020304" pitchFamily="18" charset="0"/>
              </a:rPr>
              <a:t>客方翻译</a:t>
            </a:r>
          </a:p>
        </p:txBody>
      </p:sp>
      <p:sp>
        <p:nvSpPr>
          <p:cNvPr id="58" name="圆角矩形 57"/>
          <p:cNvSpPr/>
          <p:nvPr/>
        </p:nvSpPr>
        <p:spPr>
          <a:xfrm>
            <a:off x="6253290" y="2561416"/>
            <a:ext cx="1265168" cy="328902"/>
          </a:xfrm>
          <a:prstGeom prst="roundRect">
            <a:avLst>
              <a:gd name="adj" fmla="val 50000"/>
            </a:avLst>
          </a:prstGeom>
          <a:gradFill>
            <a:gsLst>
              <a:gs pos="0">
                <a:srgbClr val="067FC9"/>
              </a:gs>
              <a:gs pos="100000">
                <a:srgbClr val="00B2CA"/>
              </a:gs>
            </a:gsLst>
            <a:lin ang="27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0" fontAlgn="base" hangingPunct="0">
              <a:spcBef>
                <a:spcPct val="0"/>
              </a:spcBef>
              <a:spcAft>
                <a:spcPct val="0"/>
              </a:spcAft>
            </a:pPr>
            <a:r>
              <a:rPr lang="zh-CN" altLang="en-US" sz="1600" dirty="0">
                <a:solidFill>
                  <a:schemeClr val="bg1"/>
                </a:solidFill>
                <a:latin typeface="+mj-ea"/>
                <a:cs typeface="Times New Roman" panose="02020603050405020304" pitchFamily="18" charset="0"/>
              </a:rPr>
              <a:t>主方翻译</a:t>
            </a:r>
          </a:p>
        </p:txBody>
      </p:sp>
      <p:sp>
        <p:nvSpPr>
          <p:cNvPr id="59" name="圆角矩形 58"/>
          <p:cNvSpPr/>
          <p:nvPr/>
        </p:nvSpPr>
        <p:spPr>
          <a:xfrm>
            <a:off x="2712408" y="3400680"/>
            <a:ext cx="388798" cy="814775"/>
          </a:xfrm>
          <a:prstGeom prst="roundRect">
            <a:avLst>
              <a:gd name="adj" fmla="val 50000"/>
            </a:avLst>
          </a:prstGeom>
          <a:gradFill>
            <a:gsLst>
              <a:gs pos="0">
                <a:srgbClr val="067FC9"/>
              </a:gs>
              <a:gs pos="100000">
                <a:srgbClr val="00B2CA"/>
              </a:gs>
            </a:gsLst>
            <a:lin ang="27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0" fontAlgn="base" hangingPunct="0">
              <a:spcBef>
                <a:spcPct val="0"/>
              </a:spcBef>
              <a:spcAft>
                <a:spcPct val="0"/>
              </a:spcAft>
            </a:pPr>
            <a:r>
              <a:rPr lang="en-US" altLang="zh-CN" sz="1800" dirty="0">
                <a:solidFill>
                  <a:schemeClr val="bg1"/>
                </a:solidFill>
                <a:latin typeface="+mj-ea"/>
                <a:cs typeface="Times New Roman" panose="02020603050405020304" pitchFamily="18" charset="0"/>
              </a:rPr>
              <a:t>B3</a:t>
            </a:r>
            <a:endParaRPr lang="zh-CN" altLang="en-US" sz="1800" dirty="0">
              <a:solidFill>
                <a:schemeClr val="bg1"/>
              </a:solidFill>
              <a:latin typeface="+mj-ea"/>
              <a:cs typeface="Times New Roman" panose="02020603050405020304" pitchFamily="18" charset="0"/>
            </a:endParaRPr>
          </a:p>
        </p:txBody>
      </p:sp>
      <p:sp>
        <p:nvSpPr>
          <p:cNvPr id="60" name="圆角矩形 59"/>
          <p:cNvSpPr/>
          <p:nvPr/>
        </p:nvSpPr>
        <p:spPr>
          <a:xfrm>
            <a:off x="2712408" y="4219387"/>
            <a:ext cx="388798" cy="814775"/>
          </a:xfrm>
          <a:prstGeom prst="roundRect">
            <a:avLst>
              <a:gd name="adj" fmla="val 50000"/>
            </a:avLst>
          </a:prstGeom>
          <a:gradFill>
            <a:gsLst>
              <a:gs pos="0">
                <a:srgbClr val="067FC9"/>
              </a:gs>
              <a:gs pos="100000">
                <a:srgbClr val="00B2CA"/>
              </a:gs>
            </a:gsLst>
            <a:lin ang="27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0" fontAlgn="base" hangingPunct="0">
              <a:spcBef>
                <a:spcPct val="0"/>
              </a:spcBef>
              <a:spcAft>
                <a:spcPct val="0"/>
              </a:spcAft>
            </a:pPr>
            <a:r>
              <a:rPr lang="en-US" altLang="zh-CN" sz="1800" dirty="0">
                <a:solidFill>
                  <a:schemeClr val="bg1"/>
                </a:solidFill>
                <a:latin typeface="+mj-ea"/>
                <a:cs typeface="Times New Roman" panose="02020603050405020304" pitchFamily="18" charset="0"/>
              </a:rPr>
              <a:t>B4</a:t>
            </a:r>
            <a:endParaRPr lang="zh-CN" altLang="en-US" sz="1800" dirty="0">
              <a:solidFill>
                <a:schemeClr val="bg1"/>
              </a:solidFill>
              <a:latin typeface="+mj-ea"/>
              <a:cs typeface="Times New Roman" panose="02020603050405020304" pitchFamily="18" charset="0"/>
            </a:endParaRPr>
          </a:p>
        </p:txBody>
      </p:sp>
      <p:sp>
        <p:nvSpPr>
          <p:cNvPr id="61" name="圆角矩形 60"/>
          <p:cNvSpPr/>
          <p:nvPr/>
        </p:nvSpPr>
        <p:spPr>
          <a:xfrm>
            <a:off x="9453506" y="3400680"/>
            <a:ext cx="388798" cy="814775"/>
          </a:xfrm>
          <a:prstGeom prst="roundRect">
            <a:avLst>
              <a:gd name="adj" fmla="val 50000"/>
            </a:avLst>
          </a:prstGeom>
          <a:gradFill>
            <a:gsLst>
              <a:gs pos="0">
                <a:srgbClr val="067FC9"/>
              </a:gs>
              <a:gs pos="100000">
                <a:srgbClr val="00B2CA"/>
              </a:gs>
            </a:gsLst>
            <a:lin ang="27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0" fontAlgn="base" hangingPunct="0">
              <a:spcBef>
                <a:spcPct val="0"/>
              </a:spcBef>
              <a:spcAft>
                <a:spcPct val="0"/>
              </a:spcAft>
            </a:pPr>
            <a:r>
              <a:rPr lang="en-US" altLang="zh-CN" sz="1800" dirty="0">
                <a:solidFill>
                  <a:schemeClr val="bg1"/>
                </a:solidFill>
                <a:latin typeface="+mj-ea"/>
                <a:cs typeface="Times New Roman" panose="02020603050405020304" pitchFamily="18" charset="0"/>
              </a:rPr>
              <a:t>A3</a:t>
            </a:r>
            <a:endParaRPr lang="zh-CN" altLang="en-US" sz="1800" dirty="0">
              <a:solidFill>
                <a:schemeClr val="bg1"/>
              </a:solidFill>
              <a:latin typeface="+mj-ea"/>
              <a:cs typeface="Times New Roman" panose="02020603050405020304" pitchFamily="18" charset="0"/>
            </a:endParaRPr>
          </a:p>
        </p:txBody>
      </p:sp>
      <p:sp>
        <p:nvSpPr>
          <p:cNvPr id="62" name="圆角矩形 61"/>
          <p:cNvSpPr/>
          <p:nvPr/>
        </p:nvSpPr>
        <p:spPr>
          <a:xfrm>
            <a:off x="9453506" y="4219387"/>
            <a:ext cx="388798" cy="814775"/>
          </a:xfrm>
          <a:prstGeom prst="roundRect">
            <a:avLst>
              <a:gd name="adj" fmla="val 50000"/>
            </a:avLst>
          </a:prstGeom>
          <a:gradFill>
            <a:gsLst>
              <a:gs pos="0">
                <a:srgbClr val="067FC9"/>
              </a:gs>
              <a:gs pos="100000">
                <a:srgbClr val="00B2CA"/>
              </a:gs>
            </a:gsLst>
            <a:lin ang="27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0" fontAlgn="base" hangingPunct="0">
              <a:spcBef>
                <a:spcPct val="0"/>
              </a:spcBef>
              <a:spcAft>
                <a:spcPct val="0"/>
              </a:spcAft>
            </a:pPr>
            <a:r>
              <a:rPr lang="en-US" altLang="zh-CN" sz="1800" dirty="0">
                <a:solidFill>
                  <a:schemeClr val="bg1"/>
                </a:solidFill>
                <a:latin typeface="+mj-ea"/>
                <a:cs typeface="Times New Roman" panose="02020603050405020304" pitchFamily="18" charset="0"/>
              </a:rPr>
              <a:t>A4</a:t>
            </a:r>
            <a:endParaRPr lang="zh-CN" altLang="en-US" sz="1800" dirty="0">
              <a:solidFill>
                <a:schemeClr val="bg1"/>
              </a:solidFill>
              <a:latin typeface="+mj-ea"/>
              <a:cs typeface="Times New Roman" panose="02020603050405020304" pitchFamily="18" charset="0"/>
            </a:endParaRPr>
          </a:p>
        </p:txBody>
      </p:sp>
      <p:sp>
        <p:nvSpPr>
          <p:cNvPr id="63" name="矩形 62"/>
          <p:cNvSpPr/>
          <p:nvPr/>
        </p:nvSpPr>
        <p:spPr>
          <a:xfrm>
            <a:off x="1525126" y="1738320"/>
            <a:ext cx="2454388" cy="412421"/>
          </a:xfrm>
          <a:prstGeom prst="rect">
            <a:avLst/>
          </a:prstGeom>
        </p:spPr>
        <p:txBody>
          <a:bodyPr wrap="square">
            <a:spAutoFit/>
          </a:bodyPr>
          <a:lstStyle/>
          <a:p>
            <a:pPr>
              <a:lnSpc>
                <a:spcPct val="130000"/>
              </a:lnSpc>
            </a:pPr>
            <a:r>
              <a:rPr lang="en-US" altLang="zh-CN" sz="1600" dirty="0"/>
              <a:t>02——</a:t>
            </a:r>
            <a:r>
              <a:rPr lang="zh-CN" altLang="en-US" sz="1600" dirty="0"/>
              <a:t>沙发室</a:t>
            </a:r>
            <a:r>
              <a:rPr lang="zh-CN" altLang="zh-CN" sz="1600" dirty="0"/>
              <a:t>：</a:t>
            </a:r>
            <a:endParaRPr lang="zh-CN" altLang="en-US" sz="1600" dirty="0">
              <a:solidFill>
                <a:schemeClr val="tx1">
                  <a:lumMod val="75000"/>
                  <a:lumOff val="25000"/>
                </a:schemeClr>
              </a:solidFill>
            </a:endParaRPr>
          </a:p>
        </p:txBody>
      </p:sp>
      <p:sp>
        <p:nvSpPr>
          <p:cNvPr id="64" name="圆角矩形 63"/>
          <p:cNvSpPr/>
          <p:nvPr/>
        </p:nvSpPr>
        <p:spPr>
          <a:xfrm>
            <a:off x="3807325" y="6294474"/>
            <a:ext cx="4577351" cy="455304"/>
          </a:xfrm>
          <a:prstGeom prst="roundRect">
            <a:avLst>
              <a:gd name="adj" fmla="val 50000"/>
            </a:avLst>
          </a:prstGeom>
          <a:noFill/>
          <a:ln w="0">
            <a:solidFill>
              <a:schemeClr val="tx1">
                <a:lumMod val="65000"/>
                <a:lumOff val="35000"/>
              </a:schemeClr>
            </a:solidFill>
          </a:ln>
          <a:effectLst>
            <a:outerShdw blurRad="444500" dist="254000" dir="8100000" sx="71000" sy="71000" algn="tr"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200" dirty="0">
                <a:solidFill>
                  <a:schemeClr val="tx1">
                    <a:lumMod val="65000"/>
                    <a:lumOff val="35000"/>
                  </a:schemeClr>
                </a:solidFill>
                <a:sym typeface="+mn-lt"/>
              </a:rPr>
              <a:t>7  </a:t>
            </a:r>
            <a:r>
              <a:rPr lang="zh-CN" altLang="en-US" sz="2200" dirty="0">
                <a:solidFill>
                  <a:schemeClr val="tx1">
                    <a:lumMod val="65000"/>
                    <a:lumOff val="35000"/>
                  </a:schemeClr>
                </a:solidFill>
                <a:sym typeface="+mn-lt"/>
              </a:rPr>
              <a:t>接待礼仪</a:t>
            </a:r>
          </a:p>
        </p:txBody>
      </p:sp>
    </p:spTree>
  </p:cSld>
  <p:clrMapOvr>
    <a:masterClrMapping/>
  </p:clrMapOvr>
  <p:transition spd="slow" advTm="2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additive="base">
                                        <p:cTn id="7" dur="500" fill="hold"/>
                                        <p:tgtEl>
                                          <p:spTgt spid="44"/>
                                        </p:tgtEl>
                                        <p:attrNameLst>
                                          <p:attrName>ppt_x</p:attrName>
                                        </p:attrNameLst>
                                      </p:cBhvr>
                                      <p:tavLst>
                                        <p:tav tm="0">
                                          <p:val>
                                            <p:strVal val="1+#ppt_w/2"/>
                                          </p:val>
                                        </p:tav>
                                        <p:tav tm="100000">
                                          <p:val>
                                            <p:strVal val="#ppt_x"/>
                                          </p:val>
                                        </p:tav>
                                      </p:tavLst>
                                    </p:anim>
                                    <p:anim calcmode="lin" valueType="num">
                                      <p:cBhvr additive="base">
                                        <p:cTn id="8" dur="500" fill="hold"/>
                                        <p:tgtEl>
                                          <p:spTgt spid="4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left)">
                                      <p:cBhvr>
                                        <p:cTn id="12" dur="500"/>
                                        <p:tgtEl>
                                          <p:spTgt spid="18"/>
                                        </p:tgtEl>
                                      </p:cBhvr>
                                    </p:animEffect>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63"/>
                                        </p:tgtEl>
                                        <p:attrNameLst>
                                          <p:attrName>style.visibility</p:attrName>
                                        </p:attrNameLst>
                                      </p:cBhvr>
                                      <p:to>
                                        <p:strVal val="visible"/>
                                      </p:to>
                                    </p:set>
                                    <p:animEffect transition="in" filter="fade">
                                      <p:cBhvr>
                                        <p:cTn id="16" dur="500"/>
                                        <p:tgtEl>
                                          <p:spTgt spid="63"/>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500"/>
                                        <p:tgtEl>
                                          <p:spTgt spid="19"/>
                                        </p:tgtEl>
                                      </p:cBhvr>
                                    </p:animEffect>
                                  </p:childTnLst>
                                </p:cTn>
                              </p:par>
                            </p:childTnLst>
                          </p:cTn>
                        </p:par>
                        <p:par>
                          <p:cTn id="20" fill="hold">
                            <p:stCondLst>
                              <p:cond delay="1500"/>
                            </p:stCondLst>
                            <p:childTnLst>
                              <p:par>
                                <p:cTn id="21" presetID="2" presetClass="entr" presetSubtype="2" fill="hold" grpId="0" nodeType="afterEffect">
                                  <p:stCondLst>
                                    <p:cond delay="0"/>
                                  </p:stCondLst>
                                  <p:childTnLst>
                                    <p:set>
                                      <p:cBhvr>
                                        <p:cTn id="22" dur="1" fill="hold">
                                          <p:stCondLst>
                                            <p:cond delay="0"/>
                                          </p:stCondLst>
                                        </p:cTn>
                                        <p:tgtEl>
                                          <p:spTgt spid="51"/>
                                        </p:tgtEl>
                                        <p:attrNameLst>
                                          <p:attrName>style.visibility</p:attrName>
                                        </p:attrNameLst>
                                      </p:cBhvr>
                                      <p:to>
                                        <p:strVal val="visible"/>
                                      </p:to>
                                    </p:set>
                                    <p:anim calcmode="lin" valueType="num">
                                      <p:cBhvr additive="base">
                                        <p:cTn id="23" dur="500" fill="hold"/>
                                        <p:tgtEl>
                                          <p:spTgt spid="51"/>
                                        </p:tgtEl>
                                        <p:attrNameLst>
                                          <p:attrName>ppt_x</p:attrName>
                                        </p:attrNameLst>
                                      </p:cBhvr>
                                      <p:tavLst>
                                        <p:tav tm="0">
                                          <p:val>
                                            <p:strVal val="1+#ppt_w/2"/>
                                          </p:val>
                                        </p:tav>
                                        <p:tav tm="100000">
                                          <p:val>
                                            <p:strVal val="#ppt_x"/>
                                          </p:val>
                                        </p:tav>
                                      </p:tavLst>
                                    </p:anim>
                                    <p:anim calcmode="lin" valueType="num">
                                      <p:cBhvr additive="base">
                                        <p:cTn id="24" dur="500" fill="hold"/>
                                        <p:tgtEl>
                                          <p:spTgt spid="51"/>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28"/>
                                        </p:tgtEl>
                                        <p:attrNameLst>
                                          <p:attrName>style.visibility</p:attrName>
                                        </p:attrNameLst>
                                      </p:cBhvr>
                                      <p:to>
                                        <p:strVal val="visible"/>
                                      </p:to>
                                    </p:set>
                                    <p:anim calcmode="lin" valueType="num">
                                      <p:cBhvr additive="base">
                                        <p:cTn id="27" dur="500" fill="hold"/>
                                        <p:tgtEl>
                                          <p:spTgt spid="28"/>
                                        </p:tgtEl>
                                        <p:attrNameLst>
                                          <p:attrName>ppt_x</p:attrName>
                                        </p:attrNameLst>
                                      </p:cBhvr>
                                      <p:tavLst>
                                        <p:tav tm="0">
                                          <p:val>
                                            <p:strVal val="1+#ppt_w/2"/>
                                          </p:val>
                                        </p:tav>
                                        <p:tav tm="100000">
                                          <p:val>
                                            <p:strVal val="#ppt_x"/>
                                          </p:val>
                                        </p:tav>
                                      </p:tavLst>
                                    </p:anim>
                                    <p:anim calcmode="lin" valueType="num">
                                      <p:cBhvr additive="base">
                                        <p:cTn id="28" dur="500" fill="hold"/>
                                        <p:tgtEl>
                                          <p:spTgt spid="28"/>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additive="base">
                                        <p:cTn id="31" dur="500" fill="hold"/>
                                        <p:tgtEl>
                                          <p:spTgt spid="29"/>
                                        </p:tgtEl>
                                        <p:attrNameLst>
                                          <p:attrName>ppt_x</p:attrName>
                                        </p:attrNameLst>
                                      </p:cBhvr>
                                      <p:tavLst>
                                        <p:tav tm="0">
                                          <p:val>
                                            <p:strVal val="1+#ppt_w/2"/>
                                          </p:val>
                                        </p:tav>
                                        <p:tav tm="100000">
                                          <p:val>
                                            <p:strVal val="#ppt_x"/>
                                          </p:val>
                                        </p:tav>
                                      </p:tavLst>
                                    </p:anim>
                                    <p:anim calcmode="lin" valueType="num">
                                      <p:cBhvr additive="base">
                                        <p:cTn id="32" dur="500" fill="hold"/>
                                        <p:tgtEl>
                                          <p:spTgt spid="29"/>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cBhvr additive="base">
                                        <p:cTn id="35" dur="500" fill="hold"/>
                                        <p:tgtEl>
                                          <p:spTgt spid="38"/>
                                        </p:tgtEl>
                                        <p:attrNameLst>
                                          <p:attrName>ppt_x</p:attrName>
                                        </p:attrNameLst>
                                      </p:cBhvr>
                                      <p:tavLst>
                                        <p:tav tm="0">
                                          <p:val>
                                            <p:strVal val="1+#ppt_w/2"/>
                                          </p:val>
                                        </p:tav>
                                        <p:tav tm="100000">
                                          <p:val>
                                            <p:strVal val="#ppt_x"/>
                                          </p:val>
                                        </p:tav>
                                      </p:tavLst>
                                    </p:anim>
                                    <p:anim calcmode="lin" valueType="num">
                                      <p:cBhvr additive="base">
                                        <p:cTn id="36" dur="500" fill="hold"/>
                                        <p:tgtEl>
                                          <p:spTgt spid="38"/>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1+#ppt_w/2"/>
                                          </p:val>
                                        </p:tav>
                                        <p:tav tm="100000">
                                          <p:val>
                                            <p:strVal val="#ppt_x"/>
                                          </p:val>
                                        </p:tav>
                                      </p:tavLst>
                                    </p:anim>
                                    <p:anim calcmode="lin" valueType="num">
                                      <p:cBhvr additive="base">
                                        <p:cTn id="40" dur="500" fill="hold"/>
                                        <p:tgtEl>
                                          <p:spTgt spid="39"/>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40"/>
                                        </p:tgtEl>
                                        <p:attrNameLst>
                                          <p:attrName>style.visibility</p:attrName>
                                        </p:attrNameLst>
                                      </p:cBhvr>
                                      <p:to>
                                        <p:strVal val="visible"/>
                                      </p:to>
                                    </p:set>
                                    <p:anim calcmode="lin" valueType="num">
                                      <p:cBhvr additive="base">
                                        <p:cTn id="43" dur="500" fill="hold"/>
                                        <p:tgtEl>
                                          <p:spTgt spid="40"/>
                                        </p:tgtEl>
                                        <p:attrNameLst>
                                          <p:attrName>ppt_x</p:attrName>
                                        </p:attrNameLst>
                                      </p:cBhvr>
                                      <p:tavLst>
                                        <p:tav tm="0">
                                          <p:val>
                                            <p:strVal val="1+#ppt_w/2"/>
                                          </p:val>
                                        </p:tav>
                                        <p:tav tm="100000">
                                          <p:val>
                                            <p:strVal val="#ppt_x"/>
                                          </p:val>
                                        </p:tav>
                                      </p:tavLst>
                                    </p:anim>
                                    <p:anim calcmode="lin" valueType="num">
                                      <p:cBhvr additive="base">
                                        <p:cTn id="44" dur="500" fill="hold"/>
                                        <p:tgtEl>
                                          <p:spTgt spid="40"/>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1+#ppt_w/2"/>
                                          </p:val>
                                        </p:tav>
                                        <p:tav tm="100000">
                                          <p:val>
                                            <p:strVal val="#ppt_x"/>
                                          </p:val>
                                        </p:tav>
                                      </p:tavLst>
                                    </p:anim>
                                    <p:anim calcmode="lin" valueType="num">
                                      <p:cBhvr additive="base">
                                        <p:cTn id="48" dur="500" fill="hold"/>
                                        <p:tgtEl>
                                          <p:spTgt spid="45"/>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46"/>
                                        </p:tgtEl>
                                        <p:attrNameLst>
                                          <p:attrName>style.visibility</p:attrName>
                                        </p:attrNameLst>
                                      </p:cBhvr>
                                      <p:to>
                                        <p:strVal val="visible"/>
                                      </p:to>
                                    </p:set>
                                    <p:anim calcmode="lin" valueType="num">
                                      <p:cBhvr additive="base">
                                        <p:cTn id="51" dur="500" fill="hold"/>
                                        <p:tgtEl>
                                          <p:spTgt spid="46"/>
                                        </p:tgtEl>
                                        <p:attrNameLst>
                                          <p:attrName>ppt_x</p:attrName>
                                        </p:attrNameLst>
                                      </p:cBhvr>
                                      <p:tavLst>
                                        <p:tav tm="0">
                                          <p:val>
                                            <p:strVal val="1+#ppt_w/2"/>
                                          </p:val>
                                        </p:tav>
                                        <p:tav tm="100000">
                                          <p:val>
                                            <p:strVal val="#ppt_x"/>
                                          </p:val>
                                        </p:tav>
                                      </p:tavLst>
                                    </p:anim>
                                    <p:anim calcmode="lin" valueType="num">
                                      <p:cBhvr additive="base">
                                        <p:cTn id="52" dur="500" fill="hold"/>
                                        <p:tgtEl>
                                          <p:spTgt spid="46"/>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50"/>
                                        </p:tgtEl>
                                        <p:attrNameLst>
                                          <p:attrName>style.visibility</p:attrName>
                                        </p:attrNameLst>
                                      </p:cBhvr>
                                      <p:to>
                                        <p:strVal val="visible"/>
                                      </p:to>
                                    </p:set>
                                    <p:anim calcmode="lin" valueType="num">
                                      <p:cBhvr additive="base">
                                        <p:cTn id="55" dur="500" fill="hold"/>
                                        <p:tgtEl>
                                          <p:spTgt spid="50"/>
                                        </p:tgtEl>
                                        <p:attrNameLst>
                                          <p:attrName>ppt_x</p:attrName>
                                        </p:attrNameLst>
                                      </p:cBhvr>
                                      <p:tavLst>
                                        <p:tav tm="0">
                                          <p:val>
                                            <p:strVal val="1+#ppt_w/2"/>
                                          </p:val>
                                        </p:tav>
                                        <p:tav tm="100000">
                                          <p:val>
                                            <p:strVal val="#ppt_x"/>
                                          </p:val>
                                        </p:tav>
                                      </p:tavLst>
                                    </p:anim>
                                    <p:anim calcmode="lin" valueType="num">
                                      <p:cBhvr additive="base">
                                        <p:cTn id="56" dur="500" fill="hold"/>
                                        <p:tgtEl>
                                          <p:spTgt spid="50"/>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52"/>
                                        </p:tgtEl>
                                        <p:attrNameLst>
                                          <p:attrName>style.visibility</p:attrName>
                                        </p:attrNameLst>
                                      </p:cBhvr>
                                      <p:to>
                                        <p:strVal val="visible"/>
                                      </p:to>
                                    </p:set>
                                    <p:anim calcmode="lin" valueType="num">
                                      <p:cBhvr additive="base">
                                        <p:cTn id="59" dur="500" fill="hold"/>
                                        <p:tgtEl>
                                          <p:spTgt spid="52"/>
                                        </p:tgtEl>
                                        <p:attrNameLst>
                                          <p:attrName>ppt_x</p:attrName>
                                        </p:attrNameLst>
                                      </p:cBhvr>
                                      <p:tavLst>
                                        <p:tav tm="0">
                                          <p:val>
                                            <p:strVal val="1+#ppt_w/2"/>
                                          </p:val>
                                        </p:tav>
                                        <p:tav tm="100000">
                                          <p:val>
                                            <p:strVal val="#ppt_x"/>
                                          </p:val>
                                        </p:tav>
                                      </p:tavLst>
                                    </p:anim>
                                    <p:anim calcmode="lin" valueType="num">
                                      <p:cBhvr additive="base">
                                        <p:cTn id="60" dur="500" fill="hold"/>
                                        <p:tgtEl>
                                          <p:spTgt spid="52"/>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additive="base">
                                        <p:cTn id="63" dur="500" fill="hold"/>
                                        <p:tgtEl>
                                          <p:spTgt spid="57"/>
                                        </p:tgtEl>
                                        <p:attrNameLst>
                                          <p:attrName>ppt_x</p:attrName>
                                        </p:attrNameLst>
                                      </p:cBhvr>
                                      <p:tavLst>
                                        <p:tav tm="0">
                                          <p:val>
                                            <p:strVal val="1+#ppt_w/2"/>
                                          </p:val>
                                        </p:tav>
                                        <p:tav tm="100000">
                                          <p:val>
                                            <p:strVal val="#ppt_x"/>
                                          </p:val>
                                        </p:tav>
                                      </p:tavLst>
                                    </p:anim>
                                    <p:anim calcmode="lin" valueType="num">
                                      <p:cBhvr additive="base">
                                        <p:cTn id="64" dur="500" fill="hold"/>
                                        <p:tgtEl>
                                          <p:spTgt spid="57"/>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58"/>
                                        </p:tgtEl>
                                        <p:attrNameLst>
                                          <p:attrName>style.visibility</p:attrName>
                                        </p:attrNameLst>
                                      </p:cBhvr>
                                      <p:to>
                                        <p:strVal val="visible"/>
                                      </p:to>
                                    </p:set>
                                    <p:anim calcmode="lin" valueType="num">
                                      <p:cBhvr additive="base">
                                        <p:cTn id="67" dur="500" fill="hold"/>
                                        <p:tgtEl>
                                          <p:spTgt spid="58"/>
                                        </p:tgtEl>
                                        <p:attrNameLst>
                                          <p:attrName>ppt_x</p:attrName>
                                        </p:attrNameLst>
                                      </p:cBhvr>
                                      <p:tavLst>
                                        <p:tav tm="0">
                                          <p:val>
                                            <p:strVal val="1+#ppt_w/2"/>
                                          </p:val>
                                        </p:tav>
                                        <p:tav tm="100000">
                                          <p:val>
                                            <p:strVal val="#ppt_x"/>
                                          </p:val>
                                        </p:tav>
                                      </p:tavLst>
                                    </p:anim>
                                    <p:anim calcmode="lin" valueType="num">
                                      <p:cBhvr additive="base">
                                        <p:cTn id="68" dur="500" fill="hold"/>
                                        <p:tgtEl>
                                          <p:spTgt spid="58"/>
                                        </p:tgtEl>
                                        <p:attrNameLst>
                                          <p:attrName>ppt_y</p:attrName>
                                        </p:attrNameLst>
                                      </p:cBhvr>
                                      <p:tavLst>
                                        <p:tav tm="0">
                                          <p:val>
                                            <p:strVal val="#ppt_y"/>
                                          </p:val>
                                        </p:tav>
                                        <p:tav tm="100000">
                                          <p:val>
                                            <p:strVal val="#ppt_y"/>
                                          </p:val>
                                        </p:tav>
                                      </p:tavLst>
                                    </p:anim>
                                  </p:childTnLst>
                                </p:cTn>
                              </p:par>
                            </p:childTnLst>
                          </p:cTn>
                        </p:par>
                        <p:par>
                          <p:cTn id="69" fill="hold">
                            <p:stCondLst>
                              <p:cond delay="2000"/>
                            </p:stCondLst>
                            <p:childTnLst>
                              <p:par>
                                <p:cTn id="70" presetID="2" presetClass="entr" presetSubtype="4" fill="hold" grpId="0" nodeType="afterEffect">
                                  <p:stCondLst>
                                    <p:cond delay="0"/>
                                  </p:stCondLst>
                                  <p:childTnLst>
                                    <p:set>
                                      <p:cBhvr>
                                        <p:cTn id="71" dur="1" fill="hold">
                                          <p:stCondLst>
                                            <p:cond delay="0"/>
                                          </p:stCondLst>
                                        </p:cTn>
                                        <p:tgtEl>
                                          <p:spTgt spid="59"/>
                                        </p:tgtEl>
                                        <p:attrNameLst>
                                          <p:attrName>style.visibility</p:attrName>
                                        </p:attrNameLst>
                                      </p:cBhvr>
                                      <p:to>
                                        <p:strVal val="visible"/>
                                      </p:to>
                                    </p:set>
                                    <p:anim calcmode="lin" valueType="num">
                                      <p:cBhvr additive="base">
                                        <p:cTn id="72" dur="500" fill="hold"/>
                                        <p:tgtEl>
                                          <p:spTgt spid="59"/>
                                        </p:tgtEl>
                                        <p:attrNameLst>
                                          <p:attrName>ppt_x</p:attrName>
                                        </p:attrNameLst>
                                      </p:cBhvr>
                                      <p:tavLst>
                                        <p:tav tm="0">
                                          <p:val>
                                            <p:strVal val="#ppt_x"/>
                                          </p:val>
                                        </p:tav>
                                        <p:tav tm="100000">
                                          <p:val>
                                            <p:strVal val="#ppt_x"/>
                                          </p:val>
                                        </p:tav>
                                      </p:tavLst>
                                    </p:anim>
                                    <p:anim calcmode="lin" valueType="num">
                                      <p:cBhvr additive="base">
                                        <p:cTn id="73" dur="500" fill="hold"/>
                                        <p:tgtEl>
                                          <p:spTgt spid="59"/>
                                        </p:tgtEl>
                                        <p:attrNameLst>
                                          <p:attrName>ppt_y</p:attrName>
                                        </p:attrNameLst>
                                      </p:cBhvr>
                                      <p:tavLst>
                                        <p:tav tm="0">
                                          <p:val>
                                            <p:strVal val="1+#ppt_h/2"/>
                                          </p:val>
                                        </p:tav>
                                        <p:tav tm="100000">
                                          <p:val>
                                            <p:strVal val="#ppt_y"/>
                                          </p:val>
                                        </p:tav>
                                      </p:tavLst>
                                    </p:anim>
                                  </p:childTnLst>
                                </p:cTn>
                              </p:par>
                              <p:par>
                                <p:cTn id="74" presetID="2" presetClass="entr" presetSubtype="4" fill="hold" grpId="0" nodeType="withEffect">
                                  <p:stCondLst>
                                    <p:cond delay="0"/>
                                  </p:stCondLst>
                                  <p:childTnLst>
                                    <p:set>
                                      <p:cBhvr>
                                        <p:cTn id="75" dur="1" fill="hold">
                                          <p:stCondLst>
                                            <p:cond delay="0"/>
                                          </p:stCondLst>
                                        </p:cTn>
                                        <p:tgtEl>
                                          <p:spTgt spid="60"/>
                                        </p:tgtEl>
                                        <p:attrNameLst>
                                          <p:attrName>style.visibility</p:attrName>
                                        </p:attrNameLst>
                                      </p:cBhvr>
                                      <p:to>
                                        <p:strVal val="visible"/>
                                      </p:to>
                                    </p:set>
                                    <p:anim calcmode="lin" valueType="num">
                                      <p:cBhvr additive="base">
                                        <p:cTn id="76" dur="500" fill="hold"/>
                                        <p:tgtEl>
                                          <p:spTgt spid="60"/>
                                        </p:tgtEl>
                                        <p:attrNameLst>
                                          <p:attrName>ppt_x</p:attrName>
                                        </p:attrNameLst>
                                      </p:cBhvr>
                                      <p:tavLst>
                                        <p:tav tm="0">
                                          <p:val>
                                            <p:strVal val="#ppt_x"/>
                                          </p:val>
                                        </p:tav>
                                        <p:tav tm="100000">
                                          <p:val>
                                            <p:strVal val="#ppt_x"/>
                                          </p:val>
                                        </p:tav>
                                      </p:tavLst>
                                    </p:anim>
                                    <p:anim calcmode="lin" valueType="num">
                                      <p:cBhvr additive="base">
                                        <p:cTn id="77" dur="500" fill="hold"/>
                                        <p:tgtEl>
                                          <p:spTgt spid="60"/>
                                        </p:tgtEl>
                                        <p:attrNameLst>
                                          <p:attrName>ppt_y</p:attrName>
                                        </p:attrNameLst>
                                      </p:cBhvr>
                                      <p:tavLst>
                                        <p:tav tm="0">
                                          <p:val>
                                            <p:strVal val="1+#ppt_h/2"/>
                                          </p:val>
                                        </p:tav>
                                        <p:tav tm="100000">
                                          <p:val>
                                            <p:strVal val="#ppt_y"/>
                                          </p:val>
                                        </p:tav>
                                      </p:tavLst>
                                    </p:anim>
                                  </p:childTnLst>
                                </p:cTn>
                              </p:par>
                              <p:par>
                                <p:cTn id="78" presetID="2" presetClass="entr" presetSubtype="4" fill="hold" grpId="0" nodeType="withEffect">
                                  <p:stCondLst>
                                    <p:cond delay="0"/>
                                  </p:stCondLst>
                                  <p:childTnLst>
                                    <p:set>
                                      <p:cBhvr>
                                        <p:cTn id="79" dur="1" fill="hold">
                                          <p:stCondLst>
                                            <p:cond delay="0"/>
                                          </p:stCondLst>
                                        </p:cTn>
                                        <p:tgtEl>
                                          <p:spTgt spid="61"/>
                                        </p:tgtEl>
                                        <p:attrNameLst>
                                          <p:attrName>style.visibility</p:attrName>
                                        </p:attrNameLst>
                                      </p:cBhvr>
                                      <p:to>
                                        <p:strVal val="visible"/>
                                      </p:to>
                                    </p:set>
                                    <p:anim calcmode="lin" valueType="num">
                                      <p:cBhvr additive="base">
                                        <p:cTn id="80" dur="500" fill="hold"/>
                                        <p:tgtEl>
                                          <p:spTgt spid="61"/>
                                        </p:tgtEl>
                                        <p:attrNameLst>
                                          <p:attrName>ppt_x</p:attrName>
                                        </p:attrNameLst>
                                      </p:cBhvr>
                                      <p:tavLst>
                                        <p:tav tm="0">
                                          <p:val>
                                            <p:strVal val="#ppt_x"/>
                                          </p:val>
                                        </p:tav>
                                        <p:tav tm="100000">
                                          <p:val>
                                            <p:strVal val="#ppt_x"/>
                                          </p:val>
                                        </p:tav>
                                      </p:tavLst>
                                    </p:anim>
                                    <p:anim calcmode="lin" valueType="num">
                                      <p:cBhvr additive="base">
                                        <p:cTn id="81" dur="500" fill="hold"/>
                                        <p:tgtEl>
                                          <p:spTgt spid="61"/>
                                        </p:tgtEl>
                                        <p:attrNameLst>
                                          <p:attrName>ppt_y</p:attrName>
                                        </p:attrNameLst>
                                      </p:cBhvr>
                                      <p:tavLst>
                                        <p:tav tm="0">
                                          <p:val>
                                            <p:strVal val="1+#ppt_h/2"/>
                                          </p:val>
                                        </p:tav>
                                        <p:tav tm="100000">
                                          <p:val>
                                            <p:strVal val="#ppt_y"/>
                                          </p:val>
                                        </p:tav>
                                      </p:tavLst>
                                    </p:anim>
                                  </p:childTnLst>
                                </p:cTn>
                              </p:par>
                              <p:par>
                                <p:cTn id="82" presetID="2" presetClass="entr" presetSubtype="4" fill="hold" grpId="0" nodeType="withEffect">
                                  <p:stCondLst>
                                    <p:cond delay="0"/>
                                  </p:stCondLst>
                                  <p:childTnLst>
                                    <p:set>
                                      <p:cBhvr>
                                        <p:cTn id="83" dur="1" fill="hold">
                                          <p:stCondLst>
                                            <p:cond delay="0"/>
                                          </p:stCondLst>
                                        </p:cTn>
                                        <p:tgtEl>
                                          <p:spTgt spid="62"/>
                                        </p:tgtEl>
                                        <p:attrNameLst>
                                          <p:attrName>style.visibility</p:attrName>
                                        </p:attrNameLst>
                                      </p:cBhvr>
                                      <p:to>
                                        <p:strVal val="visible"/>
                                      </p:to>
                                    </p:set>
                                    <p:anim calcmode="lin" valueType="num">
                                      <p:cBhvr additive="base">
                                        <p:cTn id="84" dur="500" fill="hold"/>
                                        <p:tgtEl>
                                          <p:spTgt spid="62"/>
                                        </p:tgtEl>
                                        <p:attrNameLst>
                                          <p:attrName>ppt_x</p:attrName>
                                        </p:attrNameLst>
                                      </p:cBhvr>
                                      <p:tavLst>
                                        <p:tav tm="0">
                                          <p:val>
                                            <p:strVal val="#ppt_x"/>
                                          </p:val>
                                        </p:tav>
                                        <p:tav tm="100000">
                                          <p:val>
                                            <p:strVal val="#ppt_x"/>
                                          </p:val>
                                        </p:tav>
                                      </p:tavLst>
                                    </p:anim>
                                    <p:anim calcmode="lin" valueType="num">
                                      <p:cBhvr additive="base">
                                        <p:cTn id="85" dur="500" fill="hold"/>
                                        <p:tgtEl>
                                          <p:spTgt spid="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51" grpId="0"/>
      <p:bldP spid="18" grpId="0" animBg="1"/>
      <p:bldP spid="19" grpId="0"/>
      <p:bldP spid="28" grpId="0" animBg="1"/>
      <p:bldP spid="29" grpId="0" animBg="1"/>
      <p:bldP spid="38" grpId="0" animBg="1"/>
      <p:bldP spid="39" grpId="0" animBg="1"/>
      <p:bldP spid="40" grpId="0" animBg="1"/>
      <p:bldP spid="45" grpId="0" animBg="1"/>
      <p:bldP spid="46" grpId="0" animBg="1"/>
      <p:bldP spid="50" grpId="0" animBg="1"/>
      <p:bldP spid="52" grpId="0" animBg="1"/>
      <p:bldP spid="57" grpId="0" animBg="1"/>
      <p:bldP spid="58" grpId="0" animBg="1"/>
      <p:bldP spid="59" grpId="0" animBg="1"/>
      <p:bldP spid="60" grpId="0" animBg="1"/>
      <p:bldP spid="61" grpId="0" animBg="1"/>
      <p:bldP spid="62" grpId="0" animBg="1"/>
      <p:bldP spid="63"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圆角矩形 43"/>
          <p:cNvSpPr/>
          <p:nvPr/>
        </p:nvSpPr>
        <p:spPr>
          <a:xfrm>
            <a:off x="3660352" y="375661"/>
            <a:ext cx="4871297" cy="402844"/>
          </a:xfrm>
          <a:prstGeom prst="roundRect">
            <a:avLst>
              <a:gd name="adj" fmla="val 50000"/>
            </a:avLst>
          </a:prstGeom>
          <a:gradFill>
            <a:gsLst>
              <a:gs pos="0">
                <a:srgbClr val="067FC9"/>
              </a:gs>
              <a:gs pos="100000">
                <a:srgbClr val="00B2CA"/>
              </a:gs>
            </a:gsLst>
            <a:lin ang="27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0" fontAlgn="base" hangingPunct="0">
              <a:spcBef>
                <a:spcPct val="0"/>
              </a:spcBef>
              <a:spcAft>
                <a:spcPct val="0"/>
              </a:spcAft>
            </a:pPr>
            <a:r>
              <a:rPr lang="en-US" altLang="zh-CN" sz="2000" dirty="0">
                <a:solidFill>
                  <a:schemeClr val="bg1"/>
                </a:solidFill>
                <a:latin typeface="+mj-ea"/>
                <a:cs typeface="Times New Roman" panose="02020603050405020304" pitchFamily="18" charset="0"/>
              </a:rPr>
              <a:t>7.4  </a:t>
            </a:r>
            <a:r>
              <a:rPr lang="zh-CN" altLang="zh-CN" sz="2000" dirty="0"/>
              <a:t>接待工作座席安排</a:t>
            </a:r>
            <a:endParaRPr lang="zh-CN" altLang="en-US" sz="2000" dirty="0">
              <a:solidFill>
                <a:schemeClr val="bg1"/>
              </a:solidFill>
              <a:latin typeface="+mj-ea"/>
              <a:cs typeface="Times New Roman" panose="02020603050405020304" pitchFamily="18" charset="0"/>
            </a:endParaRPr>
          </a:p>
        </p:txBody>
      </p:sp>
      <p:sp>
        <p:nvSpPr>
          <p:cNvPr id="51" name="文本框 50"/>
          <p:cNvSpPr txBox="1"/>
          <p:nvPr/>
        </p:nvSpPr>
        <p:spPr>
          <a:xfrm>
            <a:off x="4163888" y="3884804"/>
            <a:ext cx="3996108" cy="452432"/>
          </a:xfrm>
          <a:prstGeom prst="rect">
            <a:avLst/>
          </a:prstGeom>
          <a:noFill/>
        </p:spPr>
        <p:txBody>
          <a:bodyPr wrap="square" rtlCol="0">
            <a:spAutoFit/>
          </a:bodyPr>
          <a:lstStyle/>
          <a:p>
            <a:pPr algn="ctr">
              <a:lnSpc>
                <a:spcPct val="130000"/>
              </a:lnSpc>
            </a:pPr>
            <a:r>
              <a:rPr lang="zh-CN" altLang="zh-CN" sz="1800" dirty="0"/>
              <a:t>注：</a:t>
            </a:r>
            <a:r>
              <a:rPr lang="en-US" altLang="zh-CN" sz="1800" dirty="0"/>
              <a:t>A</a:t>
            </a:r>
            <a:r>
              <a:rPr lang="zh-CN" altLang="zh-CN" sz="1800" dirty="0"/>
              <a:t>为上级领导，</a:t>
            </a:r>
            <a:r>
              <a:rPr lang="en-US" altLang="zh-CN" sz="1800" dirty="0"/>
              <a:t>B</a:t>
            </a:r>
            <a:r>
              <a:rPr lang="zh-CN" altLang="zh-CN" sz="1800" dirty="0"/>
              <a:t>为主方领导</a:t>
            </a:r>
          </a:p>
        </p:txBody>
      </p:sp>
      <p:sp>
        <p:nvSpPr>
          <p:cNvPr id="19" name="矩形 18"/>
          <p:cNvSpPr/>
          <p:nvPr/>
        </p:nvSpPr>
        <p:spPr>
          <a:xfrm>
            <a:off x="2394058" y="2090515"/>
            <a:ext cx="2572693" cy="412421"/>
          </a:xfrm>
          <a:prstGeom prst="rect">
            <a:avLst/>
          </a:prstGeom>
        </p:spPr>
        <p:txBody>
          <a:bodyPr wrap="square">
            <a:spAutoFit/>
          </a:bodyPr>
          <a:lstStyle/>
          <a:p>
            <a:pPr>
              <a:lnSpc>
                <a:spcPct val="130000"/>
              </a:lnSpc>
            </a:pPr>
            <a:r>
              <a:rPr lang="en-US" altLang="zh-CN" sz="1600" dirty="0"/>
              <a:t>b——</a:t>
            </a:r>
            <a:r>
              <a:rPr lang="zh-CN" altLang="zh-CN" sz="1600" dirty="0"/>
              <a:t>与上级领导座谈</a:t>
            </a:r>
            <a:endParaRPr lang="zh-CN" altLang="en-US" sz="1600" dirty="0">
              <a:solidFill>
                <a:schemeClr val="tx1">
                  <a:lumMod val="75000"/>
                  <a:lumOff val="25000"/>
                </a:schemeClr>
              </a:solidFill>
            </a:endParaRPr>
          </a:p>
        </p:txBody>
      </p:sp>
      <p:sp>
        <p:nvSpPr>
          <p:cNvPr id="28" name="圆角矩形 27"/>
          <p:cNvSpPr/>
          <p:nvPr/>
        </p:nvSpPr>
        <p:spPr>
          <a:xfrm>
            <a:off x="3317358" y="3340060"/>
            <a:ext cx="5821236" cy="1529651"/>
          </a:xfrm>
          <a:prstGeom prst="roundRect">
            <a:avLst>
              <a:gd name="adj" fmla="val 35556"/>
            </a:avLst>
          </a:prstGeom>
          <a:noFill/>
          <a:ln>
            <a:solidFill>
              <a:srgbClr val="05A3CA"/>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0" fontAlgn="base" hangingPunct="0">
              <a:spcBef>
                <a:spcPct val="0"/>
              </a:spcBef>
              <a:spcAft>
                <a:spcPct val="0"/>
              </a:spcAft>
            </a:pPr>
            <a:endParaRPr lang="zh-CN" altLang="en-US" sz="1800" dirty="0">
              <a:solidFill>
                <a:schemeClr val="tx1">
                  <a:lumMod val="85000"/>
                  <a:lumOff val="15000"/>
                </a:schemeClr>
              </a:solidFill>
              <a:latin typeface="+mj-ea"/>
              <a:cs typeface="Times New Roman" panose="02020603050405020304" pitchFamily="18" charset="0"/>
            </a:endParaRPr>
          </a:p>
        </p:txBody>
      </p:sp>
      <p:sp>
        <p:nvSpPr>
          <p:cNvPr id="29" name="圆角矩形 28"/>
          <p:cNvSpPr/>
          <p:nvPr/>
        </p:nvSpPr>
        <p:spPr>
          <a:xfrm>
            <a:off x="3670085" y="2907328"/>
            <a:ext cx="1265168" cy="328902"/>
          </a:xfrm>
          <a:prstGeom prst="roundRect">
            <a:avLst>
              <a:gd name="adj" fmla="val 50000"/>
            </a:avLst>
          </a:prstGeom>
          <a:gradFill>
            <a:gsLst>
              <a:gs pos="0">
                <a:srgbClr val="067FC9"/>
              </a:gs>
              <a:gs pos="100000">
                <a:srgbClr val="00B2CA"/>
              </a:gs>
            </a:gsLst>
            <a:lin ang="27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0" fontAlgn="base" hangingPunct="0">
              <a:spcBef>
                <a:spcPct val="0"/>
              </a:spcBef>
              <a:spcAft>
                <a:spcPct val="0"/>
              </a:spcAft>
            </a:pPr>
            <a:r>
              <a:rPr lang="en-US" altLang="zh-CN" sz="1800" dirty="0">
                <a:solidFill>
                  <a:schemeClr val="bg1"/>
                </a:solidFill>
                <a:latin typeface="+mj-ea"/>
                <a:cs typeface="Times New Roman" panose="02020603050405020304" pitchFamily="18" charset="0"/>
              </a:rPr>
              <a:t>B2</a:t>
            </a:r>
            <a:endParaRPr lang="zh-CN" altLang="en-US" sz="1800" dirty="0">
              <a:solidFill>
                <a:schemeClr val="bg1"/>
              </a:solidFill>
              <a:latin typeface="+mj-ea"/>
              <a:cs typeface="Times New Roman" panose="02020603050405020304" pitchFamily="18" charset="0"/>
            </a:endParaRPr>
          </a:p>
        </p:txBody>
      </p:sp>
      <p:sp>
        <p:nvSpPr>
          <p:cNvPr id="38" name="圆角矩形 37"/>
          <p:cNvSpPr/>
          <p:nvPr/>
        </p:nvSpPr>
        <p:spPr>
          <a:xfrm>
            <a:off x="4966751" y="2907328"/>
            <a:ext cx="1265168" cy="328902"/>
          </a:xfrm>
          <a:prstGeom prst="roundRect">
            <a:avLst>
              <a:gd name="adj" fmla="val 50000"/>
            </a:avLst>
          </a:prstGeom>
          <a:gradFill>
            <a:gsLst>
              <a:gs pos="0">
                <a:srgbClr val="067FC9"/>
              </a:gs>
              <a:gs pos="100000">
                <a:srgbClr val="00B2CA"/>
              </a:gs>
            </a:gsLst>
            <a:lin ang="27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0" fontAlgn="base" hangingPunct="0">
              <a:spcBef>
                <a:spcPct val="0"/>
              </a:spcBef>
              <a:spcAft>
                <a:spcPct val="0"/>
              </a:spcAft>
            </a:pPr>
            <a:r>
              <a:rPr lang="en-US" altLang="zh-CN" sz="1800" dirty="0">
                <a:solidFill>
                  <a:schemeClr val="bg1"/>
                </a:solidFill>
                <a:latin typeface="+mj-ea"/>
                <a:cs typeface="Times New Roman" panose="02020603050405020304" pitchFamily="18" charset="0"/>
              </a:rPr>
              <a:t>B1</a:t>
            </a:r>
            <a:endParaRPr lang="zh-CN" altLang="en-US" sz="1800" dirty="0">
              <a:solidFill>
                <a:schemeClr val="bg1"/>
              </a:solidFill>
              <a:latin typeface="+mj-ea"/>
              <a:cs typeface="Times New Roman" panose="02020603050405020304" pitchFamily="18" charset="0"/>
            </a:endParaRPr>
          </a:p>
        </p:txBody>
      </p:sp>
      <p:sp>
        <p:nvSpPr>
          <p:cNvPr id="39" name="圆角矩形 38"/>
          <p:cNvSpPr/>
          <p:nvPr/>
        </p:nvSpPr>
        <p:spPr>
          <a:xfrm>
            <a:off x="6263417" y="2907328"/>
            <a:ext cx="1265168" cy="328902"/>
          </a:xfrm>
          <a:prstGeom prst="roundRect">
            <a:avLst>
              <a:gd name="adj" fmla="val 50000"/>
            </a:avLst>
          </a:prstGeom>
          <a:gradFill>
            <a:gsLst>
              <a:gs pos="0">
                <a:srgbClr val="067FC9"/>
              </a:gs>
              <a:gs pos="100000">
                <a:srgbClr val="00B2CA"/>
              </a:gs>
            </a:gsLst>
            <a:lin ang="27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0" fontAlgn="base" hangingPunct="0">
              <a:spcBef>
                <a:spcPct val="0"/>
              </a:spcBef>
              <a:spcAft>
                <a:spcPct val="0"/>
              </a:spcAft>
            </a:pPr>
            <a:r>
              <a:rPr lang="en-US" altLang="zh-CN" sz="1800" dirty="0">
                <a:solidFill>
                  <a:schemeClr val="bg1"/>
                </a:solidFill>
                <a:latin typeface="+mj-ea"/>
                <a:cs typeface="Times New Roman" panose="02020603050405020304" pitchFamily="18" charset="0"/>
              </a:rPr>
              <a:t>A1</a:t>
            </a:r>
            <a:endParaRPr lang="zh-CN" altLang="en-US" sz="1800" dirty="0">
              <a:solidFill>
                <a:schemeClr val="bg1"/>
              </a:solidFill>
              <a:latin typeface="+mj-ea"/>
              <a:cs typeface="Times New Roman" panose="02020603050405020304" pitchFamily="18" charset="0"/>
            </a:endParaRPr>
          </a:p>
        </p:txBody>
      </p:sp>
      <p:sp>
        <p:nvSpPr>
          <p:cNvPr id="40" name="圆角矩形 39"/>
          <p:cNvSpPr/>
          <p:nvPr/>
        </p:nvSpPr>
        <p:spPr>
          <a:xfrm>
            <a:off x="7560082" y="2907328"/>
            <a:ext cx="1265168" cy="328902"/>
          </a:xfrm>
          <a:prstGeom prst="roundRect">
            <a:avLst>
              <a:gd name="adj" fmla="val 50000"/>
            </a:avLst>
          </a:prstGeom>
          <a:gradFill>
            <a:gsLst>
              <a:gs pos="0">
                <a:srgbClr val="067FC9"/>
              </a:gs>
              <a:gs pos="100000">
                <a:srgbClr val="00B2CA"/>
              </a:gs>
            </a:gsLst>
            <a:lin ang="27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0" fontAlgn="base" hangingPunct="0">
              <a:spcBef>
                <a:spcPct val="0"/>
              </a:spcBef>
              <a:spcAft>
                <a:spcPct val="0"/>
              </a:spcAft>
            </a:pPr>
            <a:r>
              <a:rPr lang="en-US" altLang="zh-CN" sz="1800" dirty="0">
                <a:solidFill>
                  <a:schemeClr val="bg1"/>
                </a:solidFill>
                <a:latin typeface="+mj-ea"/>
                <a:cs typeface="Times New Roman" panose="02020603050405020304" pitchFamily="18" charset="0"/>
              </a:rPr>
              <a:t>A2</a:t>
            </a:r>
            <a:endParaRPr lang="zh-CN" altLang="en-US" sz="1800" dirty="0">
              <a:solidFill>
                <a:schemeClr val="bg1"/>
              </a:solidFill>
              <a:latin typeface="+mj-ea"/>
              <a:cs typeface="Times New Roman" panose="02020603050405020304" pitchFamily="18" charset="0"/>
            </a:endParaRPr>
          </a:p>
        </p:txBody>
      </p:sp>
      <p:sp>
        <p:nvSpPr>
          <p:cNvPr id="45" name="圆角矩形 44"/>
          <p:cNvSpPr/>
          <p:nvPr/>
        </p:nvSpPr>
        <p:spPr>
          <a:xfrm>
            <a:off x="3670085" y="4993963"/>
            <a:ext cx="1265168" cy="328902"/>
          </a:xfrm>
          <a:prstGeom prst="roundRect">
            <a:avLst>
              <a:gd name="adj" fmla="val 50000"/>
            </a:avLst>
          </a:prstGeom>
          <a:gradFill>
            <a:gsLst>
              <a:gs pos="0">
                <a:srgbClr val="067FC9"/>
              </a:gs>
              <a:gs pos="100000">
                <a:srgbClr val="00B2CA"/>
              </a:gs>
            </a:gsLst>
            <a:lin ang="27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0" fontAlgn="base" hangingPunct="0">
              <a:spcBef>
                <a:spcPct val="0"/>
              </a:spcBef>
              <a:spcAft>
                <a:spcPct val="0"/>
              </a:spcAft>
            </a:pPr>
            <a:endParaRPr lang="zh-CN" altLang="en-US" sz="1800" dirty="0">
              <a:solidFill>
                <a:schemeClr val="bg1"/>
              </a:solidFill>
              <a:latin typeface="+mj-ea"/>
              <a:cs typeface="Times New Roman" panose="02020603050405020304" pitchFamily="18" charset="0"/>
            </a:endParaRPr>
          </a:p>
        </p:txBody>
      </p:sp>
      <p:sp>
        <p:nvSpPr>
          <p:cNvPr id="46" name="圆角矩形 45"/>
          <p:cNvSpPr/>
          <p:nvPr/>
        </p:nvSpPr>
        <p:spPr>
          <a:xfrm>
            <a:off x="4966751" y="4993963"/>
            <a:ext cx="1265168" cy="328902"/>
          </a:xfrm>
          <a:prstGeom prst="roundRect">
            <a:avLst>
              <a:gd name="adj" fmla="val 50000"/>
            </a:avLst>
          </a:prstGeom>
          <a:gradFill>
            <a:gsLst>
              <a:gs pos="0">
                <a:srgbClr val="067FC9"/>
              </a:gs>
              <a:gs pos="100000">
                <a:srgbClr val="00B2CA"/>
              </a:gs>
            </a:gsLst>
            <a:lin ang="27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0" fontAlgn="base" hangingPunct="0">
              <a:spcBef>
                <a:spcPct val="0"/>
              </a:spcBef>
              <a:spcAft>
                <a:spcPct val="0"/>
              </a:spcAft>
            </a:pPr>
            <a:endParaRPr lang="zh-CN" altLang="en-US" sz="1800" dirty="0">
              <a:solidFill>
                <a:schemeClr val="bg1"/>
              </a:solidFill>
              <a:latin typeface="+mj-ea"/>
              <a:cs typeface="Times New Roman" panose="02020603050405020304" pitchFamily="18" charset="0"/>
            </a:endParaRPr>
          </a:p>
        </p:txBody>
      </p:sp>
      <p:sp>
        <p:nvSpPr>
          <p:cNvPr id="50" name="圆角矩形 49"/>
          <p:cNvSpPr/>
          <p:nvPr/>
        </p:nvSpPr>
        <p:spPr>
          <a:xfrm>
            <a:off x="6263417" y="4993963"/>
            <a:ext cx="1265168" cy="328902"/>
          </a:xfrm>
          <a:prstGeom prst="roundRect">
            <a:avLst>
              <a:gd name="adj" fmla="val 50000"/>
            </a:avLst>
          </a:prstGeom>
          <a:gradFill>
            <a:gsLst>
              <a:gs pos="0">
                <a:srgbClr val="067FC9"/>
              </a:gs>
              <a:gs pos="100000">
                <a:srgbClr val="00B2CA"/>
              </a:gs>
            </a:gsLst>
            <a:lin ang="27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0" fontAlgn="base" hangingPunct="0">
              <a:spcBef>
                <a:spcPct val="0"/>
              </a:spcBef>
              <a:spcAft>
                <a:spcPct val="0"/>
              </a:spcAft>
            </a:pPr>
            <a:endParaRPr lang="zh-CN" altLang="en-US" sz="1800" dirty="0">
              <a:solidFill>
                <a:schemeClr val="bg1"/>
              </a:solidFill>
              <a:latin typeface="+mj-ea"/>
              <a:cs typeface="Times New Roman" panose="02020603050405020304" pitchFamily="18" charset="0"/>
            </a:endParaRPr>
          </a:p>
        </p:txBody>
      </p:sp>
      <p:sp>
        <p:nvSpPr>
          <p:cNvPr id="52" name="圆角矩形 51"/>
          <p:cNvSpPr/>
          <p:nvPr/>
        </p:nvSpPr>
        <p:spPr>
          <a:xfrm>
            <a:off x="7560082" y="4993963"/>
            <a:ext cx="1265168" cy="328902"/>
          </a:xfrm>
          <a:prstGeom prst="roundRect">
            <a:avLst>
              <a:gd name="adj" fmla="val 50000"/>
            </a:avLst>
          </a:prstGeom>
          <a:gradFill>
            <a:gsLst>
              <a:gs pos="0">
                <a:srgbClr val="067FC9"/>
              </a:gs>
              <a:gs pos="100000">
                <a:srgbClr val="00B2CA"/>
              </a:gs>
            </a:gsLst>
            <a:lin ang="27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0" fontAlgn="base" hangingPunct="0">
              <a:spcBef>
                <a:spcPct val="0"/>
              </a:spcBef>
              <a:spcAft>
                <a:spcPct val="0"/>
              </a:spcAft>
            </a:pPr>
            <a:endParaRPr lang="zh-CN" altLang="en-US" sz="1800" dirty="0">
              <a:solidFill>
                <a:schemeClr val="bg1"/>
              </a:solidFill>
              <a:latin typeface="+mj-ea"/>
              <a:cs typeface="Times New Roman" panose="02020603050405020304" pitchFamily="18" charset="0"/>
            </a:endParaRPr>
          </a:p>
        </p:txBody>
      </p:sp>
      <p:sp>
        <p:nvSpPr>
          <p:cNvPr id="59" name="圆角矩形 58"/>
          <p:cNvSpPr/>
          <p:nvPr/>
        </p:nvSpPr>
        <p:spPr>
          <a:xfrm>
            <a:off x="2659243" y="3246468"/>
            <a:ext cx="388798" cy="814775"/>
          </a:xfrm>
          <a:prstGeom prst="roundRect">
            <a:avLst>
              <a:gd name="adj" fmla="val 50000"/>
            </a:avLst>
          </a:prstGeom>
          <a:gradFill>
            <a:gsLst>
              <a:gs pos="0">
                <a:srgbClr val="067FC9"/>
              </a:gs>
              <a:gs pos="100000">
                <a:srgbClr val="00B2CA"/>
              </a:gs>
            </a:gsLst>
            <a:lin ang="27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0" fontAlgn="base" hangingPunct="0">
              <a:spcBef>
                <a:spcPct val="0"/>
              </a:spcBef>
              <a:spcAft>
                <a:spcPct val="0"/>
              </a:spcAft>
            </a:pPr>
            <a:r>
              <a:rPr lang="en-US" altLang="zh-CN" sz="1800" dirty="0">
                <a:solidFill>
                  <a:schemeClr val="bg1"/>
                </a:solidFill>
                <a:latin typeface="+mj-ea"/>
                <a:cs typeface="Times New Roman" panose="02020603050405020304" pitchFamily="18" charset="0"/>
              </a:rPr>
              <a:t>B3</a:t>
            </a:r>
            <a:endParaRPr lang="zh-CN" altLang="en-US" sz="1800" dirty="0">
              <a:solidFill>
                <a:schemeClr val="bg1"/>
              </a:solidFill>
              <a:latin typeface="+mj-ea"/>
              <a:cs typeface="Times New Roman" panose="02020603050405020304" pitchFamily="18" charset="0"/>
            </a:endParaRPr>
          </a:p>
        </p:txBody>
      </p:sp>
      <p:sp>
        <p:nvSpPr>
          <p:cNvPr id="60" name="圆角矩形 59"/>
          <p:cNvSpPr/>
          <p:nvPr/>
        </p:nvSpPr>
        <p:spPr>
          <a:xfrm>
            <a:off x="2659243" y="4065175"/>
            <a:ext cx="388798" cy="814775"/>
          </a:xfrm>
          <a:prstGeom prst="roundRect">
            <a:avLst>
              <a:gd name="adj" fmla="val 50000"/>
            </a:avLst>
          </a:prstGeom>
          <a:gradFill>
            <a:gsLst>
              <a:gs pos="0">
                <a:srgbClr val="067FC9"/>
              </a:gs>
              <a:gs pos="100000">
                <a:srgbClr val="00B2CA"/>
              </a:gs>
            </a:gsLst>
            <a:lin ang="27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0" fontAlgn="base" hangingPunct="0">
              <a:spcBef>
                <a:spcPct val="0"/>
              </a:spcBef>
              <a:spcAft>
                <a:spcPct val="0"/>
              </a:spcAft>
            </a:pPr>
            <a:r>
              <a:rPr lang="en-US" altLang="zh-CN" sz="1800" dirty="0">
                <a:solidFill>
                  <a:schemeClr val="bg1"/>
                </a:solidFill>
                <a:latin typeface="+mj-ea"/>
                <a:cs typeface="Times New Roman" panose="02020603050405020304" pitchFamily="18" charset="0"/>
              </a:rPr>
              <a:t>B4</a:t>
            </a:r>
            <a:endParaRPr lang="zh-CN" altLang="en-US" sz="1800" dirty="0">
              <a:solidFill>
                <a:schemeClr val="bg1"/>
              </a:solidFill>
              <a:latin typeface="+mj-ea"/>
              <a:cs typeface="Times New Roman" panose="02020603050405020304" pitchFamily="18" charset="0"/>
            </a:endParaRPr>
          </a:p>
        </p:txBody>
      </p:sp>
      <p:sp>
        <p:nvSpPr>
          <p:cNvPr id="61" name="圆角矩形 60"/>
          <p:cNvSpPr/>
          <p:nvPr/>
        </p:nvSpPr>
        <p:spPr>
          <a:xfrm>
            <a:off x="9400341" y="3246468"/>
            <a:ext cx="388798" cy="814775"/>
          </a:xfrm>
          <a:prstGeom prst="roundRect">
            <a:avLst>
              <a:gd name="adj" fmla="val 50000"/>
            </a:avLst>
          </a:prstGeom>
          <a:gradFill>
            <a:gsLst>
              <a:gs pos="0">
                <a:srgbClr val="067FC9"/>
              </a:gs>
              <a:gs pos="100000">
                <a:srgbClr val="00B2CA"/>
              </a:gs>
            </a:gsLst>
            <a:lin ang="27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0" fontAlgn="base" hangingPunct="0">
              <a:spcBef>
                <a:spcPct val="0"/>
              </a:spcBef>
              <a:spcAft>
                <a:spcPct val="0"/>
              </a:spcAft>
            </a:pPr>
            <a:r>
              <a:rPr lang="en-US" altLang="zh-CN" sz="1800" dirty="0">
                <a:solidFill>
                  <a:schemeClr val="bg1"/>
                </a:solidFill>
                <a:latin typeface="+mj-ea"/>
                <a:cs typeface="Times New Roman" panose="02020603050405020304" pitchFamily="18" charset="0"/>
              </a:rPr>
              <a:t>A3</a:t>
            </a:r>
            <a:endParaRPr lang="zh-CN" altLang="en-US" sz="1800" dirty="0">
              <a:solidFill>
                <a:schemeClr val="bg1"/>
              </a:solidFill>
              <a:latin typeface="+mj-ea"/>
              <a:cs typeface="Times New Roman" panose="02020603050405020304" pitchFamily="18" charset="0"/>
            </a:endParaRPr>
          </a:p>
        </p:txBody>
      </p:sp>
      <p:sp>
        <p:nvSpPr>
          <p:cNvPr id="62" name="圆角矩形 61"/>
          <p:cNvSpPr/>
          <p:nvPr/>
        </p:nvSpPr>
        <p:spPr>
          <a:xfrm>
            <a:off x="9400341" y="4065175"/>
            <a:ext cx="388798" cy="814775"/>
          </a:xfrm>
          <a:prstGeom prst="roundRect">
            <a:avLst>
              <a:gd name="adj" fmla="val 50000"/>
            </a:avLst>
          </a:prstGeom>
          <a:gradFill>
            <a:gsLst>
              <a:gs pos="0">
                <a:srgbClr val="067FC9"/>
              </a:gs>
              <a:gs pos="100000">
                <a:srgbClr val="00B2CA"/>
              </a:gs>
            </a:gsLst>
            <a:lin ang="27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0" fontAlgn="base" hangingPunct="0">
              <a:spcBef>
                <a:spcPct val="0"/>
              </a:spcBef>
              <a:spcAft>
                <a:spcPct val="0"/>
              </a:spcAft>
            </a:pPr>
            <a:r>
              <a:rPr lang="en-US" altLang="zh-CN" sz="1800" dirty="0">
                <a:solidFill>
                  <a:schemeClr val="bg1"/>
                </a:solidFill>
                <a:latin typeface="+mj-ea"/>
                <a:cs typeface="Times New Roman" panose="02020603050405020304" pitchFamily="18" charset="0"/>
              </a:rPr>
              <a:t>A4</a:t>
            </a:r>
            <a:endParaRPr lang="zh-CN" altLang="en-US" sz="1800" dirty="0">
              <a:solidFill>
                <a:schemeClr val="bg1"/>
              </a:solidFill>
              <a:latin typeface="+mj-ea"/>
              <a:cs typeface="Times New Roman" panose="02020603050405020304" pitchFamily="18" charset="0"/>
            </a:endParaRPr>
          </a:p>
        </p:txBody>
      </p:sp>
      <p:sp>
        <p:nvSpPr>
          <p:cNvPr id="27" name="圆角矩形 26"/>
          <p:cNvSpPr/>
          <p:nvPr/>
        </p:nvSpPr>
        <p:spPr>
          <a:xfrm>
            <a:off x="1385954" y="1102492"/>
            <a:ext cx="3084638" cy="422541"/>
          </a:xfrm>
          <a:prstGeom prst="roundRect">
            <a:avLst>
              <a:gd name="adj" fmla="val 50000"/>
            </a:avLst>
          </a:prstGeom>
          <a:solidFill>
            <a:srgbClr val="00A1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dirty="0">
                <a:cs typeface="+mn-ea"/>
              </a:rPr>
              <a:t>7.4.1  </a:t>
            </a:r>
            <a:r>
              <a:rPr lang="zh-CN" altLang="zh-CN" sz="1600" dirty="0"/>
              <a:t>会议座位安排</a:t>
            </a:r>
            <a:endParaRPr lang="zh-CN" altLang="en-US" sz="1600" dirty="0">
              <a:cs typeface="+mn-ea"/>
            </a:endParaRPr>
          </a:p>
        </p:txBody>
      </p:sp>
      <p:sp>
        <p:nvSpPr>
          <p:cNvPr id="30" name="矩形 29"/>
          <p:cNvSpPr/>
          <p:nvPr/>
        </p:nvSpPr>
        <p:spPr>
          <a:xfrm>
            <a:off x="1525126" y="1738320"/>
            <a:ext cx="2454388" cy="412421"/>
          </a:xfrm>
          <a:prstGeom prst="rect">
            <a:avLst/>
          </a:prstGeom>
        </p:spPr>
        <p:txBody>
          <a:bodyPr wrap="square">
            <a:spAutoFit/>
          </a:bodyPr>
          <a:lstStyle/>
          <a:p>
            <a:pPr>
              <a:lnSpc>
                <a:spcPct val="130000"/>
              </a:lnSpc>
            </a:pPr>
            <a:r>
              <a:rPr lang="en-US" altLang="zh-CN" sz="1600" dirty="0"/>
              <a:t>02——</a:t>
            </a:r>
            <a:r>
              <a:rPr lang="zh-CN" altLang="en-US" sz="1600" dirty="0"/>
              <a:t>沙发室</a:t>
            </a:r>
            <a:r>
              <a:rPr lang="zh-CN" altLang="zh-CN" sz="1600" dirty="0"/>
              <a:t>：</a:t>
            </a:r>
            <a:endParaRPr lang="zh-CN" altLang="en-US" sz="1600" dirty="0">
              <a:solidFill>
                <a:schemeClr val="tx1">
                  <a:lumMod val="75000"/>
                  <a:lumOff val="25000"/>
                </a:schemeClr>
              </a:solidFill>
            </a:endParaRPr>
          </a:p>
        </p:txBody>
      </p:sp>
      <p:sp>
        <p:nvSpPr>
          <p:cNvPr id="31" name="圆角矩形 30"/>
          <p:cNvSpPr/>
          <p:nvPr/>
        </p:nvSpPr>
        <p:spPr>
          <a:xfrm>
            <a:off x="3807325" y="6294474"/>
            <a:ext cx="4577351" cy="455304"/>
          </a:xfrm>
          <a:prstGeom prst="roundRect">
            <a:avLst>
              <a:gd name="adj" fmla="val 50000"/>
            </a:avLst>
          </a:prstGeom>
          <a:noFill/>
          <a:ln w="0">
            <a:solidFill>
              <a:schemeClr val="tx1">
                <a:lumMod val="65000"/>
                <a:lumOff val="35000"/>
              </a:schemeClr>
            </a:solidFill>
          </a:ln>
          <a:effectLst>
            <a:outerShdw blurRad="444500" dist="254000" dir="8100000" sx="71000" sy="71000" algn="tr"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200" dirty="0">
                <a:solidFill>
                  <a:schemeClr val="tx1">
                    <a:lumMod val="65000"/>
                    <a:lumOff val="35000"/>
                  </a:schemeClr>
                </a:solidFill>
                <a:sym typeface="+mn-lt"/>
              </a:rPr>
              <a:t>7  </a:t>
            </a:r>
            <a:r>
              <a:rPr lang="zh-CN" altLang="en-US" sz="2200" dirty="0">
                <a:solidFill>
                  <a:schemeClr val="tx1">
                    <a:lumMod val="65000"/>
                    <a:lumOff val="35000"/>
                  </a:schemeClr>
                </a:solidFill>
                <a:sym typeface="+mn-lt"/>
              </a:rPr>
              <a:t>接待礼仪</a:t>
            </a:r>
          </a:p>
        </p:txBody>
      </p:sp>
    </p:spTree>
  </p:cSld>
  <p:clrMapOvr>
    <a:masterClrMapping/>
  </p:clrMapOvr>
  <p:transition spd="slow" advTm="2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additive="base">
                                        <p:cTn id="7" dur="500" fill="hold"/>
                                        <p:tgtEl>
                                          <p:spTgt spid="44"/>
                                        </p:tgtEl>
                                        <p:attrNameLst>
                                          <p:attrName>ppt_x</p:attrName>
                                        </p:attrNameLst>
                                      </p:cBhvr>
                                      <p:tavLst>
                                        <p:tav tm="0">
                                          <p:val>
                                            <p:strVal val="1+#ppt_w/2"/>
                                          </p:val>
                                        </p:tav>
                                        <p:tav tm="100000">
                                          <p:val>
                                            <p:strVal val="#ppt_x"/>
                                          </p:val>
                                        </p:tav>
                                      </p:tavLst>
                                    </p:anim>
                                    <p:anim calcmode="lin" valueType="num">
                                      <p:cBhvr additive="base">
                                        <p:cTn id="8" dur="500" fill="hold"/>
                                        <p:tgtEl>
                                          <p:spTgt spid="4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wipe(left)">
                                      <p:cBhvr>
                                        <p:cTn id="12" dur="500"/>
                                        <p:tgtEl>
                                          <p:spTgt spid="27"/>
                                        </p:tgtEl>
                                      </p:cBhvr>
                                    </p:animEffect>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500"/>
                                        <p:tgtEl>
                                          <p:spTgt spid="30"/>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500"/>
                                        <p:tgtEl>
                                          <p:spTgt spid="19"/>
                                        </p:tgtEl>
                                      </p:cBhvr>
                                    </p:animEffect>
                                  </p:childTnLst>
                                </p:cTn>
                              </p:par>
                            </p:childTnLst>
                          </p:cTn>
                        </p:par>
                        <p:par>
                          <p:cTn id="20" fill="hold">
                            <p:stCondLst>
                              <p:cond delay="1500"/>
                            </p:stCondLst>
                            <p:childTnLst>
                              <p:par>
                                <p:cTn id="21" presetID="2" presetClass="entr" presetSubtype="2" fill="hold" grpId="0" nodeType="afterEffect">
                                  <p:stCondLst>
                                    <p:cond delay="0"/>
                                  </p:stCondLst>
                                  <p:childTnLst>
                                    <p:set>
                                      <p:cBhvr>
                                        <p:cTn id="22" dur="1" fill="hold">
                                          <p:stCondLst>
                                            <p:cond delay="0"/>
                                          </p:stCondLst>
                                        </p:cTn>
                                        <p:tgtEl>
                                          <p:spTgt spid="51"/>
                                        </p:tgtEl>
                                        <p:attrNameLst>
                                          <p:attrName>style.visibility</p:attrName>
                                        </p:attrNameLst>
                                      </p:cBhvr>
                                      <p:to>
                                        <p:strVal val="visible"/>
                                      </p:to>
                                    </p:set>
                                    <p:anim calcmode="lin" valueType="num">
                                      <p:cBhvr additive="base">
                                        <p:cTn id="23" dur="500" fill="hold"/>
                                        <p:tgtEl>
                                          <p:spTgt spid="51"/>
                                        </p:tgtEl>
                                        <p:attrNameLst>
                                          <p:attrName>ppt_x</p:attrName>
                                        </p:attrNameLst>
                                      </p:cBhvr>
                                      <p:tavLst>
                                        <p:tav tm="0">
                                          <p:val>
                                            <p:strVal val="1+#ppt_w/2"/>
                                          </p:val>
                                        </p:tav>
                                        <p:tav tm="100000">
                                          <p:val>
                                            <p:strVal val="#ppt_x"/>
                                          </p:val>
                                        </p:tav>
                                      </p:tavLst>
                                    </p:anim>
                                    <p:anim calcmode="lin" valueType="num">
                                      <p:cBhvr additive="base">
                                        <p:cTn id="24" dur="500" fill="hold"/>
                                        <p:tgtEl>
                                          <p:spTgt spid="51"/>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28"/>
                                        </p:tgtEl>
                                        <p:attrNameLst>
                                          <p:attrName>style.visibility</p:attrName>
                                        </p:attrNameLst>
                                      </p:cBhvr>
                                      <p:to>
                                        <p:strVal val="visible"/>
                                      </p:to>
                                    </p:set>
                                    <p:anim calcmode="lin" valueType="num">
                                      <p:cBhvr additive="base">
                                        <p:cTn id="27" dur="500" fill="hold"/>
                                        <p:tgtEl>
                                          <p:spTgt spid="28"/>
                                        </p:tgtEl>
                                        <p:attrNameLst>
                                          <p:attrName>ppt_x</p:attrName>
                                        </p:attrNameLst>
                                      </p:cBhvr>
                                      <p:tavLst>
                                        <p:tav tm="0">
                                          <p:val>
                                            <p:strVal val="1+#ppt_w/2"/>
                                          </p:val>
                                        </p:tav>
                                        <p:tav tm="100000">
                                          <p:val>
                                            <p:strVal val="#ppt_x"/>
                                          </p:val>
                                        </p:tav>
                                      </p:tavLst>
                                    </p:anim>
                                    <p:anim calcmode="lin" valueType="num">
                                      <p:cBhvr additive="base">
                                        <p:cTn id="28" dur="500" fill="hold"/>
                                        <p:tgtEl>
                                          <p:spTgt spid="28"/>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additive="base">
                                        <p:cTn id="31" dur="500" fill="hold"/>
                                        <p:tgtEl>
                                          <p:spTgt spid="29"/>
                                        </p:tgtEl>
                                        <p:attrNameLst>
                                          <p:attrName>ppt_x</p:attrName>
                                        </p:attrNameLst>
                                      </p:cBhvr>
                                      <p:tavLst>
                                        <p:tav tm="0">
                                          <p:val>
                                            <p:strVal val="1+#ppt_w/2"/>
                                          </p:val>
                                        </p:tav>
                                        <p:tav tm="100000">
                                          <p:val>
                                            <p:strVal val="#ppt_x"/>
                                          </p:val>
                                        </p:tav>
                                      </p:tavLst>
                                    </p:anim>
                                    <p:anim calcmode="lin" valueType="num">
                                      <p:cBhvr additive="base">
                                        <p:cTn id="32" dur="500" fill="hold"/>
                                        <p:tgtEl>
                                          <p:spTgt spid="29"/>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cBhvr additive="base">
                                        <p:cTn id="35" dur="500" fill="hold"/>
                                        <p:tgtEl>
                                          <p:spTgt spid="38"/>
                                        </p:tgtEl>
                                        <p:attrNameLst>
                                          <p:attrName>ppt_x</p:attrName>
                                        </p:attrNameLst>
                                      </p:cBhvr>
                                      <p:tavLst>
                                        <p:tav tm="0">
                                          <p:val>
                                            <p:strVal val="1+#ppt_w/2"/>
                                          </p:val>
                                        </p:tav>
                                        <p:tav tm="100000">
                                          <p:val>
                                            <p:strVal val="#ppt_x"/>
                                          </p:val>
                                        </p:tav>
                                      </p:tavLst>
                                    </p:anim>
                                    <p:anim calcmode="lin" valueType="num">
                                      <p:cBhvr additive="base">
                                        <p:cTn id="36" dur="500" fill="hold"/>
                                        <p:tgtEl>
                                          <p:spTgt spid="38"/>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1+#ppt_w/2"/>
                                          </p:val>
                                        </p:tav>
                                        <p:tav tm="100000">
                                          <p:val>
                                            <p:strVal val="#ppt_x"/>
                                          </p:val>
                                        </p:tav>
                                      </p:tavLst>
                                    </p:anim>
                                    <p:anim calcmode="lin" valueType="num">
                                      <p:cBhvr additive="base">
                                        <p:cTn id="40" dur="500" fill="hold"/>
                                        <p:tgtEl>
                                          <p:spTgt spid="39"/>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40"/>
                                        </p:tgtEl>
                                        <p:attrNameLst>
                                          <p:attrName>style.visibility</p:attrName>
                                        </p:attrNameLst>
                                      </p:cBhvr>
                                      <p:to>
                                        <p:strVal val="visible"/>
                                      </p:to>
                                    </p:set>
                                    <p:anim calcmode="lin" valueType="num">
                                      <p:cBhvr additive="base">
                                        <p:cTn id="43" dur="500" fill="hold"/>
                                        <p:tgtEl>
                                          <p:spTgt spid="40"/>
                                        </p:tgtEl>
                                        <p:attrNameLst>
                                          <p:attrName>ppt_x</p:attrName>
                                        </p:attrNameLst>
                                      </p:cBhvr>
                                      <p:tavLst>
                                        <p:tav tm="0">
                                          <p:val>
                                            <p:strVal val="1+#ppt_w/2"/>
                                          </p:val>
                                        </p:tav>
                                        <p:tav tm="100000">
                                          <p:val>
                                            <p:strVal val="#ppt_x"/>
                                          </p:val>
                                        </p:tav>
                                      </p:tavLst>
                                    </p:anim>
                                    <p:anim calcmode="lin" valueType="num">
                                      <p:cBhvr additive="base">
                                        <p:cTn id="44" dur="500" fill="hold"/>
                                        <p:tgtEl>
                                          <p:spTgt spid="40"/>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1+#ppt_w/2"/>
                                          </p:val>
                                        </p:tav>
                                        <p:tav tm="100000">
                                          <p:val>
                                            <p:strVal val="#ppt_x"/>
                                          </p:val>
                                        </p:tav>
                                      </p:tavLst>
                                    </p:anim>
                                    <p:anim calcmode="lin" valueType="num">
                                      <p:cBhvr additive="base">
                                        <p:cTn id="48" dur="500" fill="hold"/>
                                        <p:tgtEl>
                                          <p:spTgt spid="45"/>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46"/>
                                        </p:tgtEl>
                                        <p:attrNameLst>
                                          <p:attrName>style.visibility</p:attrName>
                                        </p:attrNameLst>
                                      </p:cBhvr>
                                      <p:to>
                                        <p:strVal val="visible"/>
                                      </p:to>
                                    </p:set>
                                    <p:anim calcmode="lin" valueType="num">
                                      <p:cBhvr additive="base">
                                        <p:cTn id="51" dur="500" fill="hold"/>
                                        <p:tgtEl>
                                          <p:spTgt spid="46"/>
                                        </p:tgtEl>
                                        <p:attrNameLst>
                                          <p:attrName>ppt_x</p:attrName>
                                        </p:attrNameLst>
                                      </p:cBhvr>
                                      <p:tavLst>
                                        <p:tav tm="0">
                                          <p:val>
                                            <p:strVal val="1+#ppt_w/2"/>
                                          </p:val>
                                        </p:tav>
                                        <p:tav tm="100000">
                                          <p:val>
                                            <p:strVal val="#ppt_x"/>
                                          </p:val>
                                        </p:tav>
                                      </p:tavLst>
                                    </p:anim>
                                    <p:anim calcmode="lin" valueType="num">
                                      <p:cBhvr additive="base">
                                        <p:cTn id="52" dur="500" fill="hold"/>
                                        <p:tgtEl>
                                          <p:spTgt spid="46"/>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50"/>
                                        </p:tgtEl>
                                        <p:attrNameLst>
                                          <p:attrName>style.visibility</p:attrName>
                                        </p:attrNameLst>
                                      </p:cBhvr>
                                      <p:to>
                                        <p:strVal val="visible"/>
                                      </p:to>
                                    </p:set>
                                    <p:anim calcmode="lin" valueType="num">
                                      <p:cBhvr additive="base">
                                        <p:cTn id="55" dur="500" fill="hold"/>
                                        <p:tgtEl>
                                          <p:spTgt spid="50"/>
                                        </p:tgtEl>
                                        <p:attrNameLst>
                                          <p:attrName>ppt_x</p:attrName>
                                        </p:attrNameLst>
                                      </p:cBhvr>
                                      <p:tavLst>
                                        <p:tav tm="0">
                                          <p:val>
                                            <p:strVal val="1+#ppt_w/2"/>
                                          </p:val>
                                        </p:tav>
                                        <p:tav tm="100000">
                                          <p:val>
                                            <p:strVal val="#ppt_x"/>
                                          </p:val>
                                        </p:tav>
                                      </p:tavLst>
                                    </p:anim>
                                    <p:anim calcmode="lin" valueType="num">
                                      <p:cBhvr additive="base">
                                        <p:cTn id="56" dur="500" fill="hold"/>
                                        <p:tgtEl>
                                          <p:spTgt spid="50"/>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52"/>
                                        </p:tgtEl>
                                        <p:attrNameLst>
                                          <p:attrName>style.visibility</p:attrName>
                                        </p:attrNameLst>
                                      </p:cBhvr>
                                      <p:to>
                                        <p:strVal val="visible"/>
                                      </p:to>
                                    </p:set>
                                    <p:anim calcmode="lin" valueType="num">
                                      <p:cBhvr additive="base">
                                        <p:cTn id="59" dur="500" fill="hold"/>
                                        <p:tgtEl>
                                          <p:spTgt spid="52"/>
                                        </p:tgtEl>
                                        <p:attrNameLst>
                                          <p:attrName>ppt_x</p:attrName>
                                        </p:attrNameLst>
                                      </p:cBhvr>
                                      <p:tavLst>
                                        <p:tav tm="0">
                                          <p:val>
                                            <p:strVal val="1+#ppt_w/2"/>
                                          </p:val>
                                        </p:tav>
                                        <p:tav tm="100000">
                                          <p:val>
                                            <p:strVal val="#ppt_x"/>
                                          </p:val>
                                        </p:tav>
                                      </p:tavLst>
                                    </p:anim>
                                    <p:anim calcmode="lin" valueType="num">
                                      <p:cBhvr additive="base">
                                        <p:cTn id="60" dur="500" fill="hold"/>
                                        <p:tgtEl>
                                          <p:spTgt spid="52"/>
                                        </p:tgtEl>
                                        <p:attrNameLst>
                                          <p:attrName>ppt_y</p:attrName>
                                        </p:attrNameLst>
                                      </p:cBhvr>
                                      <p:tavLst>
                                        <p:tav tm="0">
                                          <p:val>
                                            <p:strVal val="#ppt_y"/>
                                          </p:val>
                                        </p:tav>
                                        <p:tav tm="100000">
                                          <p:val>
                                            <p:strVal val="#ppt_y"/>
                                          </p:val>
                                        </p:tav>
                                      </p:tavLst>
                                    </p:anim>
                                  </p:childTnLst>
                                </p:cTn>
                              </p:par>
                            </p:childTnLst>
                          </p:cTn>
                        </p:par>
                        <p:par>
                          <p:cTn id="61" fill="hold">
                            <p:stCondLst>
                              <p:cond delay="2000"/>
                            </p:stCondLst>
                            <p:childTnLst>
                              <p:par>
                                <p:cTn id="62" presetID="2" presetClass="entr" presetSubtype="4" fill="hold" grpId="0" nodeType="afterEffect">
                                  <p:stCondLst>
                                    <p:cond delay="0"/>
                                  </p:stCondLst>
                                  <p:childTnLst>
                                    <p:set>
                                      <p:cBhvr>
                                        <p:cTn id="63" dur="1" fill="hold">
                                          <p:stCondLst>
                                            <p:cond delay="0"/>
                                          </p:stCondLst>
                                        </p:cTn>
                                        <p:tgtEl>
                                          <p:spTgt spid="59"/>
                                        </p:tgtEl>
                                        <p:attrNameLst>
                                          <p:attrName>style.visibility</p:attrName>
                                        </p:attrNameLst>
                                      </p:cBhvr>
                                      <p:to>
                                        <p:strVal val="visible"/>
                                      </p:to>
                                    </p:set>
                                    <p:anim calcmode="lin" valueType="num">
                                      <p:cBhvr additive="base">
                                        <p:cTn id="64" dur="500" fill="hold"/>
                                        <p:tgtEl>
                                          <p:spTgt spid="59"/>
                                        </p:tgtEl>
                                        <p:attrNameLst>
                                          <p:attrName>ppt_x</p:attrName>
                                        </p:attrNameLst>
                                      </p:cBhvr>
                                      <p:tavLst>
                                        <p:tav tm="0">
                                          <p:val>
                                            <p:strVal val="#ppt_x"/>
                                          </p:val>
                                        </p:tav>
                                        <p:tav tm="100000">
                                          <p:val>
                                            <p:strVal val="#ppt_x"/>
                                          </p:val>
                                        </p:tav>
                                      </p:tavLst>
                                    </p:anim>
                                    <p:anim calcmode="lin" valueType="num">
                                      <p:cBhvr additive="base">
                                        <p:cTn id="65" dur="500" fill="hold"/>
                                        <p:tgtEl>
                                          <p:spTgt spid="59"/>
                                        </p:tgtEl>
                                        <p:attrNameLst>
                                          <p:attrName>ppt_y</p:attrName>
                                        </p:attrNameLst>
                                      </p:cBhvr>
                                      <p:tavLst>
                                        <p:tav tm="0">
                                          <p:val>
                                            <p:strVal val="1+#ppt_h/2"/>
                                          </p:val>
                                        </p:tav>
                                        <p:tav tm="100000">
                                          <p:val>
                                            <p:strVal val="#ppt_y"/>
                                          </p:val>
                                        </p:tav>
                                      </p:tavLst>
                                    </p:anim>
                                  </p:childTnLst>
                                </p:cTn>
                              </p:par>
                              <p:par>
                                <p:cTn id="66" presetID="2" presetClass="entr" presetSubtype="4" fill="hold" grpId="0" nodeType="withEffect">
                                  <p:stCondLst>
                                    <p:cond delay="0"/>
                                  </p:stCondLst>
                                  <p:childTnLst>
                                    <p:set>
                                      <p:cBhvr>
                                        <p:cTn id="67" dur="1" fill="hold">
                                          <p:stCondLst>
                                            <p:cond delay="0"/>
                                          </p:stCondLst>
                                        </p:cTn>
                                        <p:tgtEl>
                                          <p:spTgt spid="60"/>
                                        </p:tgtEl>
                                        <p:attrNameLst>
                                          <p:attrName>style.visibility</p:attrName>
                                        </p:attrNameLst>
                                      </p:cBhvr>
                                      <p:to>
                                        <p:strVal val="visible"/>
                                      </p:to>
                                    </p:set>
                                    <p:anim calcmode="lin" valueType="num">
                                      <p:cBhvr additive="base">
                                        <p:cTn id="68" dur="500" fill="hold"/>
                                        <p:tgtEl>
                                          <p:spTgt spid="60"/>
                                        </p:tgtEl>
                                        <p:attrNameLst>
                                          <p:attrName>ppt_x</p:attrName>
                                        </p:attrNameLst>
                                      </p:cBhvr>
                                      <p:tavLst>
                                        <p:tav tm="0">
                                          <p:val>
                                            <p:strVal val="#ppt_x"/>
                                          </p:val>
                                        </p:tav>
                                        <p:tav tm="100000">
                                          <p:val>
                                            <p:strVal val="#ppt_x"/>
                                          </p:val>
                                        </p:tav>
                                      </p:tavLst>
                                    </p:anim>
                                    <p:anim calcmode="lin" valueType="num">
                                      <p:cBhvr additive="base">
                                        <p:cTn id="69" dur="500" fill="hold"/>
                                        <p:tgtEl>
                                          <p:spTgt spid="60"/>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61"/>
                                        </p:tgtEl>
                                        <p:attrNameLst>
                                          <p:attrName>style.visibility</p:attrName>
                                        </p:attrNameLst>
                                      </p:cBhvr>
                                      <p:to>
                                        <p:strVal val="visible"/>
                                      </p:to>
                                    </p:set>
                                    <p:anim calcmode="lin" valueType="num">
                                      <p:cBhvr additive="base">
                                        <p:cTn id="72" dur="500" fill="hold"/>
                                        <p:tgtEl>
                                          <p:spTgt spid="61"/>
                                        </p:tgtEl>
                                        <p:attrNameLst>
                                          <p:attrName>ppt_x</p:attrName>
                                        </p:attrNameLst>
                                      </p:cBhvr>
                                      <p:tavLst>
                                        <p:tav tm="0">
                                          <p:val>
                                            <p:strVal val="#ppt_x"/>
                                          </p:val>
                                        </p:tav>
                                        <p:tav tm="100000">
                                          <p:val>
                                            <p:strVal val="#ppt_x"/>
                                          </p:val>
                                        </p:tav>
                                      </p:tavLst>
                                    </p:anim>
                                    <p:anim calcmode="lin" valueType="num">
                                      <p:cBhvr additive="base">
                                        <p:cTn id="73" dur="500" fill="hold"/>
                                        <p:tgtEl>
                                          <p:spTgt spid="61"/>
                                        </p:tgtEl>
                                        <p:attrNameLst>
                                          <p:attrName>ppt_y</p:attrName>
                                        </p:attrNameLst>
                                      </p:cBhvr>
                                      <p:tavLst>
                                        <p:tav tm="0">
                                          <p:val>
                                            <p:strVal val="1+#ppt_h/2"/>
                                          </p:val>
                                        </p:tav>
                                        <p:tav tm="100000">
                                          <p:val>
                                            <p:strVal val="#ppt_y"/>
                                          </p:val>
                                        </p:tav>
                                      </p:tavLst>
                                    </p:anim>
                                  </p:childTnLst>
                                </p:cTn>
                              </p:par>
                              <p:par>
                                <p:cTn id="74" presetID="2" presetClass="entr" presetSubtype="4" fill="hold" grpId="0"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additive="base">
                                        <p:cTn id="76" dur="500" fill="hold"/>
                                        <p:tgtEl>
                                          <p:spTgt spid="62"/>
                                        </p:tgtEl>
                                        <p:attrNameLst>
                                          <p:attrName>ppt_x</p:attrName>
                                        </p:attrNameLst>
                                      </p:cBhvr>
                                      <p:tavLst>
                                        <p:tav tm="0">
                                          <p:val>
                                            <p:strVal val="#ppt_x"/>
                                          </p:val>
                                        </p:tav>
                                        <p:tav tm="100000">
                                          <p:val>
                                            <p:strVal val="#ppt_x"/>
                                          </p:val>
                                        </p:tav>
                                      </p:tavLst>
                                    </p:anim>
                                    <p:anim calcmode="lin" valueType="num">
                                      <p:cBhvr additive="base">
                                        <p:cTn id="77" dur="500" fill="hold"/>
                                        <p:tgtEl>
                                          <p:spTgt spid="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51" grpId="0"/>
      <p:bldP spid="19" grpId="0"/>
      <p:bldP spid="28" grpId="0" animBg="1"/>
      <p:bldP spid="29" grpId="0" animBg="1"/>
      <p:bldP spid="38" grpId="0" animBg="1"/>
      <p:bldP spid="39" grpId="0" animBg="1"/>
      <p:bldP spid="40" grpId="0" animBg="1"/>
      <p:bldP spid="45" grpId="0" animBg="1"/>
      <p:bldP spid="46" grpId="0" animBg="1"/>
      <p:bldP spid="50" grpId="0" animBg="1"/>
      <p:bldP spid="52" grpId="0" animBg="1"/>
      <p:bldP spid="59" grpId="0" animBg="1"/>
      <p:bldP spid="60" grpId="0" animBg="1"/>
      <p:bldP spid="61" grpId="0" animBg="1"/>
      <p:bldP spid="62" grpId="0" animBg="1"/>
      <p:bldP spid="27" grpId="0" animBg="1"/>
      <p:bldP spid="30"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圆角矩形 43"/>
          <p:cNvSpPr/>
          <p:nvPr/>
        </p:nvSpPr>
        <p:spPr>
          <a:xfrm>
            <a:off x="3660352" y="375661"/>
            <a:ext cx="4871297" cy="402844"/>
          </a:xfrm>
          <a:prstGeom prst="roundRect">
            <a:avLst>
              <a:gd name="adj" fmla="val 50000"/>
            </a:avLst>
          </a:prstGeom>
          <a:gradFill>
            <a:gsLst>
              <a:gs pos="0">
                <a:srgbClr val="067FC9"/>
              </a:gs>
              <a:gs pos="100000">
                <a:srgbClr val="00B2CA"/>
              </a:gs>
            </a:gsLst>
            <a:lin ang="27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0" fontAlgn="base" hangingPunct="0">
              <a:spcBef>
                <a:spcPct val="0"/>
              </a:spcBef>
              <a:spcAft>
                <a:spcPct val="0"/>
              </a:spcAft>
            </a:pPr>
            <a:r>
              <a:rPr lang="en-US" altLang="zh-CN" sz="2000" dirty="0">
                <a:solidFill>
                  <a:schemeClr val="bg1"/>
                </a:solidFill>
                <a:latin typeface="+mj-ea"/>
                <a:cs typeface="Times New Roman" panose="02020603050405020304" pitchFamily="18" charset="0"/>
              </a:rPr>
              <a:t>7.4  </a:t>
            </a:r>
            <a:r>
              <a:rPr lang="zh-CN" altLang="zh-CN" sz="2000" dirty="0"/>
              <a:t>接待工作座席安排</a:t>
            </a:r>
            <a:endParaRPr lang="zh-CN" altLang="en-US" sz="2000" dirty="0">
              <a:solidFill>
                <a:schemeClr val="bg1"/>
              </a:solidFill>
              <a:latin typeface="+mj-ea"/>
              <a:cs typeface="Times New Roman" panose="02020603050405020304" pitchFamily="18" charset="0"/>
            </a:endParaRPr>
          </a:p>
        </p:txBody>
      </p:sp>
      <p:cxnSp>
        <p:nvCxnSpPr>
          <p:cNvPr id="47" name="直接连接符 46"/>
          <p:cNvCxnSpPr/>
          <p:nvPr/>
        </p:nvCxnSpPr>
        <p:spPr>
          <a:xfrm>
            <a:off x="1779404" y="1858711"/>
            <a:ext cx="483308" cy="0"/>
          </a:xfrm>
          <a:prstGeom prst="line">
            <a:avLst/>
          </a:prstGeom>
          <a:ln>
            <a:solidFill>
              <a:srgbClr val="00A1D8"/>
            </a:solidFill>
            <a:tailEnd type="oval" w="lg" len="lg"/>
          </a:ln>
        </p:spPr>
        <p:style>
          <a:lnRef idx="1">
            <a:schemeClr val="accent1"/>
          </a:lnRef>
          <a:fillRef idx="0">
            <a:schemeClr val="accent1"/>
          </a:fillRef>
          <a:effectRef idx="0">
            <a:schemeClr val="accent1"/>
          </a:effectRef>
          <a:fontRef idx="minor">
            <a:schemeClr val="tx1"/>
          </a:fontRef>
        </p:style>
      </p:cxnSp>
      <p:sp>
        <p:nvSpPr>
          <p:cNvPr id="48" name="矩形 47"/>
          <p:cNvSpPr/>
          <p:nvPr/>
        </p:nvSpPr>
        <p:spPr>
          <a:xfrm>
            <a:off x="2394058" y="1645453"/>
            <a:ext cx="2996649" cy="412421"/>
          </a:xfrm>
          <a:prstGeom prst="rect">
            <a:avLst/>
          </a:prstGeom>
        </p:spPr>
        <p:txBody>
          <a:bodyPr wrap="square">
            <a:spAutoFit/>
          </a:bodyPr>
          <a:lstStyle/>
          <a:p>
            <a:pPr>
              <a:lnSpc>
                <a:spcPct val="130000"/>
              </a:lnSpc>
            </a:pPr>
            <a:r>
              <a:rPr lang="zh-CN" altLang="zh-CN" sz="1600" dirty="0"/>
              <a:t>签字仪式座位安排</a:t>
            </a:r>
            <a:endParaRPr lang="zh-CN" altLang="en-US" sz="1600" dirty="0">
              <a:solidFill>
                <a:schemeClr val="tx1">
                  <a:lumMod val="75000"/>
                  <a:lumOff val="25000"/>
                </a:schemeClr>
              </a:solidFill>
            </a:endParaRPr>
          </a:p>
        </p:txBody>
      </p:sp>
      <p:sp>
        <p:nvSpPr>
          <p:cNvPr id="49" name="椭圆 48"/>
          <p:cNvSpPr/>
          <p:nvPr/>
        </p:nvSpPr>
        <p:spPr>
          <a:xfrm>
            <a:off x="1351505" y="1644068"/>
            <a:ext cx="429284" cy="429284"/>
          </a:xfrm>
          <a:prstGeom prst="ellipse">
            <a:avLst/>
          </a:prstGeom>
          <a:solidFill>
            <a:srgbClr val="059BCA"/>
          </a:solidFill>
          <a:ln w="5715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zh-CN" sz="1400" dirty="0">
                <a:latin typeface="微软雅黑" panose="020B0503020204020204" pitchFamily="34" charset="-122"/>
                <a:ea typeface="微软雅黑" panose="020B0503020204020204" pitchFamily="34" charset="-122"/>
              </a:rPr>
              <a:t>(3)</a:t>
            </a:r>
            <a:endParaRPr lang="zh-CN" altLang="en-US" sz="1400" dirty="0">
              <a:latin typeface="微软雅黑" panose="020B0503020204020204" pitchFamily="34" charset="-122"/>
              <a:ea typeface="微软雅黑" panose="020B0503020204020204" pitchFamily="34" charset="-122"/>
            </a:endParaRPr>
          </a:p>
        </p:txBody>
      </p:sp>
      <p:sp>
        <p:nvSpPr>
          <p:cNvPr id="18" name="圆角矩形 17"/>
          <p:cNvSpPr/>
          <p:nvPr/>
        </p:nvSpPr>
        <p:spPr>
          <a:xfrm>
            <a:off x="1385954" y="1072556"/>
            <a:ext cx="3084638" cy="422541"/>
          </a:xfrm>
          <a:prstGeom prst="roundRect">
            <a:avLst>
              <a:gd name="adj" fmla="val 50000"/>
            </a:avLst>
          </a:prstGeom>
          <a:solidFill>
            <a:srgbClr val="00A1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dirty="0">
                <a:cs typeface="+mn-ea"/>
              </a:rPr>
              <a:t>7.4.1  </a:t>
            </a:r>
            <a:r>
              <a:rPr lang="zh-CN" altLang="zh-CN" sz="1600" dirty="0"/>
              <a:t>会议座位安排</a:t>
            </a:r>
            <a:endParaRPr lang="zh-CN" altLang="en-US" sz="1600" dirty="0">
              <a:cs typeface="+mn-ea"/>
            </a:endParaRPr>
          </a:p>
        </p:txBody>
      </p:sp>
      <p:sp>
        <p:nvSpPr>
          <p:cNvPr id="28" name="文本框 27"/>
          <p:cNvSpPr txBox="1"/>
          <p:nvPr/>
        </p:nvSpPr>
        <p:spPr>
          <a:xfrm>
            <a:off x="4163888" y="2647916"/>
            <a:ext cx="3996108" cy="453457"/>
          </a:xfrm>
          <a:prstGeom prst="rect">
            <a:avLst/>
          </a:prstGeom>
          <a:noFill/>
        </p:spPr>
        <p:txBody>
          <a:bodyPr wrap="square" rtlCol="0">
            <a:spAutoFit/>
          </a:bodyPr>
          <a:lstStyle/>
          <a:p>
            <a:pPr algn="ctr">
              <a:lnSpc>
                <a:spcPct val="130000"/>
              </a:lnSpc>
            </a:pPr>
            <a:r>
              <a:rPr lang="zh-CN" altLang="en-US" sz="2000" dirty="0"/>
              <a:t>签字桌</a:t>
            </a:r>
            <a:endParaRPr lang="zh-CN" altLang="zh-CN" sz="2000" dirty="0"/>
          </a:p>
        </p:txBody>
      </p:sp>
      <p:sp>
        <p:nvSpPr>
          <p:cNvPr id="29" name="圆角矩形 28"/>
          <p:cNvSpPr/>
          <p:nvPr/>
        </p:nvSpPr>
        <p:spPr>
          <a:xfrm>
            <a:off x="3317358" y="2609795"/>
            <a:ext cx="5821236" cy="544744"/>
          </a:xfrm>
          <a:prstGeom prst="roundRect">
            <a:avLst>
              <a:gd name="adj" fmla="val 50000"/>
            </a:avLst>
          </a:prstGeom>
          <a:noFill/>
          <a:ln>
            <a:solidFill>
              <a:srgbClr val="05A3CA"/>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0" fontAlgn="base" hangingPunct="0">
              <a:spcBef>
                <a:spcPct val="0"/>
              </a:spcBef>
              <a:spcAft>
                <a:spcPct val="0"/>
              </a:spcAft>
            </a:pPr>
            <a:endParaRPr lang="zh-CN" altLang="en-US" sz="1800" dirty="0">
              <a:solidFill>
                <a:schemeClr val="tx1">
                  <a:lumMod val="85000"/>
                  <a:lumOff val="15000"/>
                </a:schemeClr>
              </a:solidFill>
              <a:latin typeface="+mj-ea"/>
              <a:cs typeface="Times New Roman" panose="02020603050405020304" pitchFamily="18" charset="0"/>
            </a:endParaRPr>
          </a:p>
        </p:txBody>
      </p:sp>
      <p:sp>
        <p:nvSpPr>
          <p:cNvPr id="38" name="圆角矩形 37"/>
          <p:cNvSpPr/>
          <p:nvPr/>
        </p:nvSpPr>
        <p:spPr>
          <a:xfrm>
            <a:off x="3840205" y="2177062"/>
            <a:ext cx="2082129" cy="328902"/>
          </a:xfrm>
          <a:prstGeom prst="roundRect">
            <a:avLst>
              <a:gd name="adj" fmla="val 50000"/>
            </a:avLst>
          </a:prstGeom>
          <a:gradFill>
            <a:gsLst>
              <a:gs pos="0">
                <a:srgbClr val="067FC9"/>
              </a:gs>
              <a:gs pos="100000">
                <a:srgbClr val="00B2CA"/>
              </a:gs>
            </a:gsLst>
            <a:lin ang="27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0" fontAlgn="base" hangingPunct="0">
              <a:spcBef>
                <a:spcPct val="0"/>
              </a:spcBef>
              <a:spcAft>
                <a:spcPct val="0"/>
              </a:spcAft>
            </a:pPr>
            <a:r>
              <a:rPr lang="zh-CN" altLang="en-US" sz="1600" dirty="0">
                <a:solidFill>
                  <a:schemeClr val="bg1"/>
                </a:solidFill>
                <a:latin typeface="+mj-ea"/>
                <a:cs typeface="Times New Roman" panose="02020603050405020304" pitchFamily="18" charset="0"/>
              </a:rPr>
              <a:t>客方签字人</a:t>
            </a:r>
          </a:p>
        </p:txBody>
      </p:sp>
      <p:sp>
        <p:nvSpPr>
          <p:cNvPr id="39" name="圆角矩形 38"/>
          <p:cNvSpPr/>
          <p:nvPr/>
        </p:nvSpPr>
        <p:spPr>
          <a:xfrm>
            <a:off x="6275061" y="2177062"/>
            <a:ext cx="2082129" cy="328902"/>
          </a:xfrm>
          <a:prstGeom prst="roundRect">
            <a:avLst>
              <a:gd name="adj" fmla="val 50000"/>
            </a:avLst>
          </a:prstGeom>
          <a:gradFill>
            <a:gsLst>
              <a:gs pos="0">
                <a:srgbClr val="067FC9"/>
              </a:gs>
              <a:gs pos="100000">
                <a:srgbClr val="00B2CA"/>
              </a:gs>
            </a:gsLst>
            <a:lin ang="27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0" fontAlgn="base" hangingPunct="0">
              <a:spcBef>
                <a:spcPct val="0"/>
              </a:spcBef>
              <a:spcAft>
                <a:spcPct val="0"/>
              </a:spcAft>
            </a:pPr>
            <a:r>
              <a:rPr lang="zh-CN" altLang="en-US" sz="1600" dirty="0">
                <a:solidFill>
                  <a:schemeClr val="bg1"/>
                </a:solidFill>
                <a:latin typeface="+mj-ea"/>
                <a:cs typeface="Times New Roman" panose="02020603050405020304" pitchFamily="18" charset="0"/>
              </a:rPr>
              <a:t>主方签字人</a:t>
            </a:r>
          </a:p>
        </p:txBody>
      </p:sp>
      <p:sp>
        <p:nvSpPr>
          <p:cNvPr id="40" name="圆角矩形 39"/>
          <p:cNvSpPr/>
          <p:nvPr/>
        </p:nvSpPr>
        <p:spPr>
          <a:xfrm>
            <a:off x="3840205" y="3314746"/>
            <a:ext cx="2082129" cy="328902"/>
          </a:xfrm>
          <a:prstGeom prst="roundRect">
            <a:avLst>
              <a:gd name="adj" fmla="val 50000"/>
            </a:avLst>
          </a:prstGeom>
          <a:gradFill>
            <a:gsLst>
              <a:gs pos="0">
                <a:srgbClr val="067FC9"/>
              </a:gs>
              <a:gs pos="100000">
                <a:srgbClr val="00B2CA"/>
              </a:gs>
            </a:gsLst>
            <a:lin ang="27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0" fontAlgn="base" hangingPunct="0">
              <a:spcBef>
                <a:spcPct val="0"/>
              </a:spcBef>
              <a:spcAft>
                <a:spcPct val="0"/>
              </a:spcAft>
            </a:pPr>
            <a:r>
              <a:rPr lang="zh-CN" altLang="en-US" sz="1600" dirty="0">
                <a:solidFill>
                  <a:schemeClr val="bg1"/>
                </a:solidFill>
                <a:latin typeface="+mj-ea"/>
                <a:cs typeface="Times New Roman" panose="02020603050405020304" pitchFamily="18" charset="0"/>
              </a:rPr>
              <a:t>客方随员席</a:t>
            </a:r>
          </a:p>
        </p:txBody>
      </p:sp>
      <p:sp>
        <p:nvSpPr>
          <p:cNvPr id="41" name="圆角矩形 40"/>
          <p:cNvSpPr/>
          <p:nvPr/>
        </p:nvSpPr>
        <p:spPr>
          <a:xfrm>
            <a:off x="6275061" y="3314746"/>
            <a:ext cx="2082129" cy="328902"/>
          </a:xfrm>
          <a:prstGeom prst="roundRect">
            <a:avLst>
              <a:gd name="adj" fmla="val 50000"/>
            </a:avLst>
          </a:prstGeom>
          <a:gradFill>
            <a:gsLst>
              <a:gs pos="0">
                <a:srgbClr val="067FC9"/>
              </a:gs>
              <a:gs pos="100000">
                <a:srgbClr val="00B2CA"/>
              </a:gs>
            </a:gsLst>
            <a:lin ang="27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0" fontAlgn="base" hangingPunct="0">
              <a:spcBef>
                <a:spcPct val="0"/>
              </a:spcBef>
              <a:spcAft>
                <a:spcPct val="0"/>
              </a:spcAft>
            </a:pPr>
            <a:r>
              <a:rPr lang="zh-CN" altLang="en-US" sz="1600" dirty="0">
                <a:solidFill>
                  <a:schemeClr val="bg1"/>
                </a:solidFill>
                <a:latin typeface="+mj-ea"/>
                <a:cs typeface="Times New Roman" panose="02020603050405020304" pitchFamily="18" charset="0"/>
              </a:rPr>
              <a:t>主方随员席</a:t>
            </a:r>
          </a:p>
        </p:txBody>
      </p:sp>
      <p:sp>
        <p:nvSpPr>
          <p:cNvPr id="42" name="文本框 41"/>
          <p:cNvSpPr txBox="1"/>
          <p:nvPr/>
        </p:nvSpPr>
        <p:spPr>
          <a:xfrm>
            <a:off x="4163888" y="3828130"/>
            <a:ext cx="3996108" cy="492443"/>
          </a:xfrm>
          <a:prstGeom prst="rect">
            <a:avLst/>
          </a:prstGeom>
          <a:noFill/>
        </p:spPr>
        <p:txBody>
          <a:bodyPr wrap="square" rtlCol="0">
            <a:spAutoFit/>
          </a:bodyPr>
          <a:lstStyle/>
          <a:p>
            <a:pPr algn="ctr">
              <a:lnSpc>
                <a:spcPct val="130000"/>
              </a:lnSpc>
            </a:pPr>
            <a:r>
              <a:rPr lang="zh-CN" altLang="en-US" sz="2000" dirty="0"/>
              <a:t>签字席</a:t>
            </a:r>
            <a:endParaRPr lang="zh-CN" altLang="zh-CN" sz="2000" dirty="0"/>
          </a:p>
        </p:txBody>
      </p:sp>
      <p:sp>
        <p:nvSpPr>
          <p:cNvPr id="43" name="圆角矩形 42"/>
          <p:cNvSpPr/>
          <p:nvPr/>
        </p:nvSpPr>
        <p:spPr>
          <a:xfrm>
            <a:off x="3317358" y="3790009"/>
            <a:ext cx="5821236" cy="544744"/>
          </a:xfrm>
          <a:prstGeom prst="roundRect">
            <a:avLst>
              <a:gd name="adj" fmla="val 50000"/>
            </a:avLst>
          </a:prstGeom>
          <a:noFill/>
          <a:ln>
            <a:solidFill>
              <a:srgbClr val="05A3CA"/>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0" fontAlgn="base" hangingPunct="0">
              <a:spcBef>
                <a:spcPct val="0"/>
              </a:spcBef>
              <a:spcAft>
                <a:spcPct val="0"/>
              </a:spcAft>
            </a:pPr>
            <a:endParaRPr lang="zh-CN" altLang="en-US" sz="1800" dirty="0">
              <a:solidFill>
                <a:schemeClr val="tx1">
                  <a:lumMod val="85000"/>
                  <a:lumOff val="15000"/>
                </a:schemeClr>
              </a:solidFill>
              <a:latin typeface="+mj-ea"/>
              <a:cs typeface="Times New Roman" panose="02020603050405020304" pitchFamily="18" charset="0"/>
            </a:endParaRPr>
          </a:p>
        </p:txBody>
      </p:sp>
      <p:sp>
        <p:nvSpPr>
          <p:cNvPr id="45" name="文本框 44"/>
          <p:cNvSpPr txBox="1"/>
          <p:nvPr/>
        </p:nvSpPr>
        <p:spPr>
          <a:xfrm>
            <a:off x="4163888" y="4519247"/>
            <a:ext cx="3996108" cy="453457"/>
          </a:xfrm>
          <a:prstGeom prst="rect">
            <a:avLst/>
          </a:prstGeom>
          <a:noFill/>
        </p:spPr>
        <p:txBody>
          <a:bodyPr wrap="square" rtlCol="0">
            <a:spAutoFit/>
          </a:bodyPr>
          <a:lstStyle/>
          <a:p>
            <a:pPr algn="ctr">
              <a:lnSpc>
                <a:spcPct val="130000"/>
              </a:lnSpc>
            </a:pPr>
            <a:r>
              <a:rPr lang="zh-CN" altLang="en-US" sz="2000" dirty="0"/>
              <a:t>签字桌</a:t>
            </a:r>
            <a:endParaRPr lang="zh-CN" altLang="zh-CN" sz="2000" dirty="0"/>
          </a:p>
        </p:txBody>
      </p:sp>
      <p:sp>
        <p:nvSpPr>
          <p:cNvPr id="46" name="圆角矩形 45"/>
          <p:cNvSpPr/>
          <p:nvPr/>
        </p:nvSpPr>
        <p:spPr>
          <a:xfrm>
            <a:off x="3317358" y="4481126"/>
            <a:ext cx="5821236" cy="544744"/>
          </a:xfrm>
          <a:prstGeom prst="roundRect">
            <a:avLst>
              <a:gd name="adj" fmla="val 50000"/>
            </a:avLst>
          </a:prstGeom>
          <a:noFill/>
          <a:ln>
            <a:solidFill>
              <a:srgbClr val="05A3CA"/>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0" fontAlgn="base" hangingPunct="0">
              <a:spcBef>
                <a:spcPct val="0"/>
              </a:spcBef>
              <a:spcAft>
                <a:spcPct val="0"/>
              </a:spcAft>
            </a:pPr>
            <a:endParaRPr lang="zh-CN" altLang="en-US" sz="1800" dirty="0">
              <a:solidFill>
                <a:schemeClr val="tx1">
                  <a:lumMod val="85000"/>
                  <a:lumOff val="15000"/>
                </a:schemeClr>
              </a:solidFill>
              <a:latin typeface="+mj-ea"/>
              <a:cs typeface="Times New Roman" panose="02020603050405020304" pitchFamily="18" charset="0"/>
            </a:endParaRPr>
          </a:p>
        </p:txBody>
      </p:sp>
      <p:sp>
        <p:nvSpPr>
          <p:cNvPr id="50" name="文本框 49"/>
          <p:cNvSpPr txBox="1"/>
          <p:nvPr/>
        </p:nvSpPr>
        <p:spPr>
          <a:xfrm>
            <a:off x="4163888" y="5348586"/>
            <a:ext cx="3996108" cy="492443"/>
          </a:xfrm>
          <a:prstGeom prst="rect">
            <a:avLst/>
          </a:prstGeom>
          <a:noFill/>
        </p:spPr>
        <p:txBody>
          <a:bodyPr wrap="square" rtlCol="0">
            <a:spAutoFit/>
          </a:bodyPr>
          <a:lstStyle/>
          <a:p>
            <a:pPr algn="ctr">
              <a:lnSpc>
                <a:spcPct val="130000"/>
              </a:lnSpc>
            </a:pPr>
            <a:r>
              <a:rPr lang="zh-CN" altLang="en-US" sz="2000" dirty="0"/>
              <a:t>签字各方所有人员席</a:t>
            </a:r>
            <a:endParaRPr lang="zh-CN" altLang="zh-CN" sz="2000" dirty="0"/>
          </a:p>
        </p:txBody>
      </p:sp>
      <p:sp>
        <p:nvSpPr>
          <p:cNvPr id="52" name="圆角矩形 51"/>
          <p:cNvSpPr/>
          <p:nvPr/>
        </p:nvSpPr>
        <p:spPr>
          <a:xfrm>
            <a:off x="3317358" y="5310465"/>
            <a:ext cx="5821236" cy="544744"/>
          </a:xfrm>
          <a:prstGeom prst="roundRect">
            <a:avLst>
              <a:gd name="adj" fmla="val 50000"/>
            </a:avLst>
          </a:prstGeom>
          <a:noFill/>
          <a:ln>
            <a:solidFill>
              <a:srgbClr val="05A3CA"/>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0" fontAlgn="base" hangingPunct="0">
              <a:spcBef>
                <a:spcPct val="0"/>
              </a:spcBef>
              <a:spcAft>
                <a:spcPct val="0"/>
              </a:spcAft>
            </a:pPr>
            <a:endParaRPr lang="zh-CN" altLang="en-US" sz="1800" dirty="0">
              <a:solidFill>
                <a:schemeClr val="tx1">
                  <a:lumMod val="85000"/>
                  <a:lumOff val="15000"/>
                </a:schemeClr>
              </a:solidFill>
              <a:latin typeface="+mj-ea"/>
              <a:cs typeface="Times New Roman" panose="02020603050405020304" pitchFamily="18" charset="0"/>
            </a:endParaRPr>
          </a:p>
        </p:txBody>
      </p:sp>
      <p:sp>
        <p:nvSpPr>
          <p:cNvPr id="53" name="圆角矩形 52"/>
          <p:cNvSpPr/>
          <p:nvPr/>
        </p:nvSpPr>
        <p:spPr>
          <a:xfrm>
            <a:off x="3807325" y="6294474"/>
            <a:ext cx="4577351" cy="455304"/>
          </a:xfrm>
          <a:prstGeom prst="roundRect">
            <a:avLst>
              <a:gd name="adj" fmla="val 50000"/>
            </a:avLst>
          </a:prstGeom>
          <a:noFill/>
          <a:ln w="0">
            <a:solidFill>
              <a:schemeClr val="tx1">
                <a:lumMod val="65000"/>
                <a:lumOff val="35000"/>
              </a:schemeClr>
            </a:solidFill>
          </a:ln>
          <a:effectLst>
            <a:outerShdw blurRad="444500" dist="254000" dir="8100000" sx="71000" sy="71000" algn="tr"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200" dirty="0">
                <a:solidFill>
                  <a:schemeClr val="tx1">
                    <a:lumMod val="65000"/>
                    <a:lumOff val="35000"/>
                  </a:schemeClr>
                </a:solidFill>
                <a:sym typeface="+mn-lt"/>
              </a:rPr>
              <a:t>7  </a:t>
            </a:r>
            <a:r>
              <a:rPr lang="zh-CN" altLang="en-US" sz="2200" dirty="0">
                <a:solidFill>
                  <a:schemeClr val="tx1">
                    <a:lumMod val="65000"/>
                    <a:lumOff val="35000"/>
                  </a:schemeClr>
                </a:solidFill>
                <a:sym typeface="+mn-lt"/>
              </a:rPr>
              <a:t>接待礼仪</a:t>
            </a:r>
          </a:p>
        </p:txBody>
      </p:sp>
    </p:spTree>
  </p:cSld>
  <p:clrMapOvr>
    <a:masterClrMapping/>
  </p:clrMapOvr>
  <p:transition spd="slow" advTm="2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additive="base">
                                        <p:cTn id="7" dur="500" fill="hold"/>
                                        <p:tgtEl>
                                          <p:spTgt spid="44"/>
                                        </p:tgtEl>
                                        <p:attrNameLst>
                                          <p:attrName>ppt_x</p:attrName>
                                        </p:attrNameLst>
                                      </p:cBhvr>
                                      <p:tavLst>
                                        <p:tav tm="0">
                                          <p:val>
                                            <p:strVal val="1+#ppt_w/2"/>
                                          </p:val>
                                        </p:tav>
                                        <p:tav tm="100000">
                                          <p:val>
                                            <p:strVal val="#ppt_x"/>
                                          </p:val>
                                        </p:tav>
                                      </p:tavLst>
                                    </p:anim>
                                    <p:anim calcmode="lin" valueType="num">
                                      <p:cBhvr additive="base">
                                        <p:cTn id="8" dur="500" fill="hold"/>
                                        <p:tgtEl>
                                          <p:spTgt spid="4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left)">
                                      <p:cBhvr>
                                        <p:cTn id="12" dur="500"/>
                                        <p:tgtEl>
                                          <p:spTgt spid="18"/>
                                        </p:tgtEl>
                                      </p:cBhvr>
                                    </p:animEffect>
                                  </p:childTnLst>
                                </p:cTn>
                              </p:par>
                            </p:childTnLst>
                          </p:cTn>
                        </p:par>
                        <p:par>
                          <p:cTn id="13" fill="hold">
                            <p:stCondLst>
                              <p:cond delay="1000"/>
                            </p:stCondLst>
                            <p:childTnLst>
                              <p:par>
                                <p:cTn id="14" presetID="10" presetClass="entr" presetSubtype="0" fill="hold" nodeType="afterEffect">
                                  <p:stCondLst>
                                    <p:cond delay="0"/>
                                  </p:stCondLst>
                                  <p:childTnLst>
                                    <p:set>
                                      <p:cBhvr>
                                        <p:cTn id="15" dur="1" fill="hold">
                                          <p:stCondLst>
                                            <p:cond delay="0"/>
                                          </p:stCondLst>
                                        </p:cTn>
                                        <p:tgtEl>
                                          <p:spTgt spid="47"/>
                                        </p:tgtEl>
                                        <p:attrNameLst>
                                          <p:attrName>style.visibility</p:attrName>
                                        </p:attrNameLst>
                                      </p:cBhvr>
                                      <p:to>
                                        <p:strVal val="visible"/>
                                      </p:to>
                                    </p:set>
                                    <p:animEffect transition="in" filter="fade">
                                      <p:cBhvr>
                                        <p:cTn id="16" dur="500"/>
                                        <p:tgtEl>
                                          <p:spTgt spid="4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9"/>
                                        </p:tgtEl>
                                        <p:attrNameLst>
                                          <p:attrName>style.visibility</p:attrName>
                                        </p:attrNameLst>
                                      </p:cBhvr>
                                      <p:to>
                                        <p:strVal val="visible"/>
                                      </p:to>
                                    </p:set>
                                    <p:animEffect transition="in" filter="fade">
                                      <p:cBhvr>
                                        <p:cTn id="19" dur="500"/>
                                        <p:tgtEl>
                                          <p:spTgt spid="49"/>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48"/>
                                        </p:tgtEl>
                                        <p:attrNameLst>
                                          <p:attrName>style.visibility</p:attrName>
                                        </p:attrNameLst>
                                      </p:cBhvr>
                                      <p:to>
                                        <p:strVal val="visible"/>
                                      </p:to>
                                    </p:set>
                                    <p:animEffect transition="in" filter="fade">
                                      <p:cBhvr>
                                        <p:cTn id="22" dur="500"/>
                                        <p:tgtEl>
                                          <p:spTgt spid="48"/>
                                        </p:tgtEl>
                                      </p:cBhvr>
                                    </p:animEffect>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 calcmode="lin" valueType="num">
                                      <p:cBhvr additive="base">
                                        <p:cTn id="26" dur="500" fill="hold"/>
                                        <p:tgtEl>
                                          <p:spTgt spid="28"/>
                                        </p:tgtEl>
                                        <p:attrNameLst>
                                          <p:attrName>ppt_x</p:attrName>
                                        </p:attrNameLst>
                                      </p:cBhvr>
                                      <p:tavLst>
                                        <p:tav tm="0">
                                          <p:val>
                                            <p:strVal val="#ppt_x"/>
                                          </p:val>
                                        </p:tav>
                                        <p:tav tm="100000">
                                          <p:val>
                                            <p:strVal val="#ppt_x"/>
                                          </p:val>
                                        </p:tav>
                                      </p:tavLst>
                                    </p:anim>
                                    <p:anim calcmode="lin" valueType="num">
                                      <p:cBhvr additive="base">
                                        <p:cTn id="27" dur="500" fill="hold"/>
                                        <p:tgtEl>
                                          <p:spTgt spid="28"/>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29"/>
                                        </p:tgtEl>
                                        <p:attrNameLst>
                                          <p:attrName>style.visibility</p:attrName>
                                        </p:attrNameLst>
                                      </p:cBhvr>
                                      <p:to>
                                        <p:strVal val="visible"/>
                                      </p:to>
                                    </p:set>
                                    <p:anim calcmode="lin" valueType="num">
                                      <p:cBhvr additive="base">
                                        <p:cTn id="30" dur="500" fill="hold"/>
                                        <p:tgtEl>
                                          <p:spTgt spid="29"/>
                                        </p:tgtEl>
                                        <p:attrNameLst>
                                          <p:attrName>ppt_x</p:attrName>
                                        </p:attrNameLst>
                                      </p:cBhvr>
                                      <p:tavLst>
                                        <p:tav tm="0">
                                          <p:val>
                                            <p:strVal val="#ppt_x"/>
                                          </p:val>
                                        </p:tav>
                                        <p:tav tm="100000">
                                          <p:val>
                                            <p:strVal val="#ppt_x"/>
                                          </p:val>
                                        </p:tav>
                                      </p:tavLst>
                                    </p:anim>
                                    <p:anim calcmode="lin" valueType="num">
                                      <p:cBhvr additive="base">
                                        <p:cTn id="31" dur="500" fill="hold"/>
                                        <p:tgtEl>
                                          <p:spTgt spid="29"/>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0"/>
                                  </p:stCondLst>
                                  <p:childTnLst>
                                    <p:set>
                                      <p:cBhvr>
                                        <p:cTn id="33" dur="1" fill="hold">
                                          <p:stCondLst>
                                            <p:cond delay="0"/>
                                          </p:stCondLst>
                                        </p:cTn>
                                        <p:tgtEl>
                                          <p:spTgt spid="38"/>
                                        </p:tgtEl>
                                        <p:attrNameLst>
                                          <p:attrName>style.visibility</p:attrName>
                                        </p:attrNameLst>
                                      </p:cBhvr>
                                      <p:to>
                                        <p:strVal val="visible"/>
                                      </p:to>
                                    </p:set>
                                    <p:anim calcmode="lin" valueType="num">
                                      <p:cBhvr additive="base">
                                        <p:cTn id="34" dur="500" fill="hold"/>
                                        <p:tgtEl>
                                          <p:spTgt spid="38"/>
                                        </p:tgtEl>
                                        <p:attrNameLst>
                                          <p:attrName>ppt_x</p:attrName>
                                        </p:attrNameLst>
                                      </p:cBhvr>
                                      <p:tavLst>
                                        <p:tav tm="0">
                                          <p:val>
                                            <p:strVal val="#ppt_x"/>
                                          </p:val>
                                        </p:tav>
                                        <p:tav tm="100000">
                                          <p:val>
                                            <p:strVal val="#ppt_x"/>
                                          </p:val>
                                        </p:tav>
                                      </p:tavLst>
                                    </p:anim>
                                    <p:anim calcmode="lin" valueType="num">
                                      <p:cBhvr additive="base">
                                        <p:cTn id="35" dur="500" fill="hold"/>
                                        <p:tgtEl>
                                          <p:spTgt spid="38"/>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39"/>
                                        </p:tgtEl>
                                        <p:attrNameLst>
                                          <p:attrName>style.visibility</p:attrName>
                                        </p:attrNameLst>
                                      </p:cBhvr>
                                      <p:to>
                                        <p:strVal val="visible"/>
                                      </p:to>
                                    </p:set>
                                    <p:anim calcmode="lin" valueType="num">
                                      <p:cBhvr additive="base">
                                        <p:cTn id="38" dur="500" fill="hold"/>
                                        <p:tgtEl>
                                          <p:spTgt spid="39"/>
                                        </p:tgtEl>
                                        <p:attrNameLst>
                                          <p:attrName>ppt_x</p:attrName>
                                        </p:attrNameLst>
                                      </p:cBhvr>
                                      <p:tavLst>
                                        <p:tav tm="0">
                                          <p:val>
                                            <p:strVal val="#ppt_x"/>
                                          </p:val>
                                        </p:tav>
                                        <p:tav tm="100000">
                                          <p:val>
                                            <p:strVal val="#ppt_x"/>
                                          </p:val>
                                        </p:tav>
                                      </p:tavLst>
                                    </p:anim>
                                    <p:anim calcmode="lin" valueType="num">
                                      <p:cBhvr additive="base">
                                        <p:cTn id="39" dur="500" fill="hold"/>
                                        <p:tgtEl>
                                          <p:spTgt spid="39"/>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40"/>
                                        </p:tgtEl>
                                        <p:attrNameLst>
                                          <p:attrName>style.visibility</p:attrName>
                                        </p:attrNameLst>
                                      </p:cBhvr>
                                      <p:to>
                                        <p:strVal val="visible"/>
                                      </p:to>
                                    </p:set>
                                    <p:anim calcmode="lin" valueType="num">
                                      <p:cBhvr additive="base">
                                        <p:cTn id="42" dur="500" fill="hold"/>
                                        <p:tgtEl>
                                          <p:spTgt spid="40"/>
                                        </p:tgtEl>
                                        <p:attrNameLst>
                                          <p:attrName>ppt_x</p:attrName>
                                        </p:attrNameLst>
                                      </p:cBhvr>
                                      <p:tavLst>
                                        <p:tav tm="0">
                                          <p:val>
                                            <p:strVal val="#ppt_x"/>
                                          </p:val>
                                        </p:tav>
                                        <p:tav tm="100000">
                                          <p:val>
                                            <p:strVal val="#ppt_x"/>
                                          </p:val>
                                        </p:tav>
                                      </p:tavLst>
                                    </p:anim>
                                    <p:anim calcmode="lin" valueType="num">
                                      <p:cBhvr additive="base">
                                        <p:cTn id="43" dur="500" fill="hold"/>
                                        <p:tgtEl>
                                          <p:spTgt spid="40"/>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0"/>
                                  </p:stCondLst>
                                  <p:childTnLst>
                                    <p:set>
                                      <p:cBhvr>
                                        <p:cTn id="45" dur="1" fill="hold">
                                          <p:stCondLst>
                                            <p:cond delay="0"/>
                                          </p:stCondLst>
                                        </p:cTn>
                                        <p:tgtEl>
                                          <p:spTgt spid="41"/>
                                        </p:tgtEl>
                                        <p:attrNameLst>
                                          <p:attrName>style.visibility</p:attrName>
                                        </p:attrNameLst>
                                      </p:cBhvr>
                                      <p:to>
                                        <p:strVal val="visible"/>
                                      </p:to>
                                    </p:set>
                                    <p:anim calcmode="lin" valueType="num">
                                      <p:cBhvr additive="base">
                                        <p:cTn id="46" dur="500" fill="hold"/>
                                        <p:tgtEl>
                                          <p:spTgt spid="41"/>
                                        </p:tgtEl>
                                        <p:attrNameLst>
                                          <p:attrName>ppt_x</p:attrName>
                                        </p:attrNameLst>
                                      </p:cBhvr>
                                      <p:tavLst>
                                        <p:tav tm="0">
                                          <p:val>
                                            <p:strVal val="#ppt_x"/>
                                          </p:val>
                                        </p:tav>
                                        <p:tav tm="100000">
                                          <p:val>
                                            <p:strVal val="#ppt_x"/>
                                          </p:val>
                                        </p:tav>
                                      </p:tavLst>
                                    </p:anim>
                                    <p:anim calcmode="lin" valueType="num">
                                      <p:cBhvr additive="base">
                                        <p:cTn id="47" dur="500" fill="hold"/>
                                        <p:tgtEl>
                                          <p:spTgt spid="41"/>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0"/>
                                  </p:stCondLst>
                                  <p:childTnLst>
                                    <p:set>
                                      <p:cBhvr>
                                        <p:cTn id="49" dur="1" fill="hold">
                                          <p:stCondLst>
                                            <p:cond delay="0"/>
                                          </p:stCondLst>
                                        </p:cTn>
                                        <p:tgtEl>
                                          <p:spTgt spid="42"/>
                                        </p:tgtEl>
                                        <p:attrNameLst>
                                          <p:attrName>style.visibility</p:attrName>
                                        </p:attrNameLst>
                                      </p:cBhvr>
                                      <p:to>
                                        <p:strVal val="visible"/>
                                      </p:to>
                                    </p:set>
                                    <p:anim calcmode="lin" valueType="num">
                                      <p:cBhvr additive="base">
                                        <p:cTn id="50" dur="500" fill="hold"/>
                                        <p:tgtEl>
                                          <p:spTgt spid="42"/>
                                        </p:tgtEl>
                                        <p:attrNameLst>
                                          <p:attrName>ppt_x</p:attrName>
                                        </p:attrNameLst>
                                      </p:cBhvr>
                                      <p:tavLst>
                                        <p:tav tm="0">
                                          <p:val>
                                            <p:strVal val="#ppt_x"/>
                                          </p:val>
                                        </p:tav>
                                        <p:tav tm="100000">
                                          <p:val>
                                            <p:strVal val="#ppt_x"/>
                                          </p:val>
                                        </p:tav>
                                      </p:tavLst>
                                    </p:anim>
                                    <p:anim calcmode="lin" valueType="num">
                                      <p:cBhvr additive="base">
                                        <p:cTn id="51" dur="500" fill="hold"/>
                                        <p:tgtEl>
                                          <p:spTgt spid="42"/>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43"/>
                                        </p:tgtEl>
                                        <p:attrNameLst>
                                          <p:attrName>style.visibility</p:attrName>
                                        </p:attrNameLst>
                                      </p:cBhvr>
                                      <p:to>
                                        <p:strVal val="visible"/>
                                      </p:to>
                                    </p:set>
                                    <p:anim calcmode="lin" valueType="num">
                                      <p:cBhvr additive="base">
                                        <p:cTn id="54" dur="500" fill="hold"/>
                                        <p:tgtEl>
                                          <p:spTgt spid="43"/>
                                        </p:tgtEl>
                                        <p:attrNameLst>
                                          <p:attrName>ppt_x</p:attrName>
                                        </p:attrNameLst>
                                      </p:cBhvr>
                                      <p:tavLst>
                                        <p:tav tm="0">
                                          <p:val>
                                            <p:strVal val="#ppt_x"/>
                                          </p:val>
                                        </p:tav>
                                        <p:tav tm="100000">
                                          <p:val>
                                            <p:strVal val="#ppt_x"/>
                                          </p:val>
                                        </p:tav>
                                      </p:tavLst>
                                    </p:anim>
                                    <p:anim calcmode="lin" valueType="num">
                                      <p:cBhvr additive="base">
                                        <p:cTn id="55" dur="500" fill="hold"/>
                                        <p:tgtEl>
                                          <p:spTgt spid="43"/>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500" fill="hold"/>
                                        <p:tgtEl>
                                          <p:spTgt spid="45"/>
                                        </p:tgtEl>
                                        <p:attrNameLst>
                                          <p:attrName>ppt_x</p:attrName>
                                        </p:attrNameLst>
                                      </p:cBhvr>
                                      <p:tavLst>
                                        <p:tav tm="0">
                                          <p:val>
                                            <p:strVal val="#ppt_x"/>
                                          </p:val>
                                        </p:tav>
                                        <p:tav tm="100000">
                                          <p:val>
                                            <p:strVal val="#ppt_x"/>
                                          </p:val>
                                        </p:tav>
                                      </p:tavLst>
                                    </p:anim>
                                    <p:anim calcmode="lin" valueType="num">
                                      <p:cBhvr additive="base">
                                        <p:cTn id="59" dur="500" fill="hold"/>
                                        <p:tgtEl>
                                          <p:spTgt spid="45"/>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additive="base">
                                        <p:cTn id="62" dur="500" fill="hold"/>
                                        <p:tgtEl>
                                          <p:spTgt spid="46"/>
                                        </p:tgtEl>
                                        <p:attrNameLst>
                                          <p:attrName>ppt_x</p:attrName>
                                        </p:attrNameLst>
                                      </p:cBhvr>
                                      <p:tavLst>
                                        <p:tav tm="0">
                                          <p:val>
                                            <p:strVal val="#ppt_x"/>
                                          </p:val>
                                        </p:tav>
                                        <p:tav tm="100000">
                                          <p:val>
                                            <p:strVal val="#ppt_x"/>
                                          </p:val>
                                        </p:tav>
                                      </p:tavLst>
                                    </p:anim>
                                    <p:anim calcmode="lin" valueType="num">
                                      <p:cBhvr additive="base">
                                        <p:cTn id="63" dur="500" fill="hold"/>
                                        <p:tgtEl>
                                          <p:spTgt spid="46"/>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additive="base">
                                        <p:cTn id="66" dur="500" fill="hold"/>
                                        <p:tgtEl>
                                          <p:spTgt spid="50"/>
                                        </p:tgtEl>
                                        <p:attrNameLst>
                                          <p:attrName>ppt_x</p:attrName>
                                        </p:attrNameLst>
                                      </p:cBhvr>
                                      <p:tavLst>
                                        <p:tav tm="0">
                                          <p:val>
                                            <p:strVal val="#ppt_x"/>
                                          </p:val>
                                        </p:tav>
                                        <p:tav tm="100000">
                                          <p:val>
                                            <p:strVal val="#ppt_x"/>
                                          </p:val>
                                        </p:tav>
                                      </p:tavLst>
                                    </p:anim>
                                    <p:anim calcmode="lin" valueType="num">
                                      <p:cBhvr additive="base">
                                        <p:cTn id="67" dur="500" fill="hold"/>
                                        <p:tgtEl>
                                          <p:spTgt spid="50"/>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52"/>
                                        </p:tgtEl>
                                        <p:attrNameLst>
                                          <p:attrName>style.visibility</p:attrName>
                                        </p:attrNameLst>
                                      </p:cBhvr>
                                      <p:to>
                                        <p:strVal val="visible"/>
                                      </p:to>
                                    </p:set>
                                    <p:anim calcmode="lin" valueType="num">
                                      <p:cBhvr additive="base">
                                        <p:cTn id="70" dur="500" fill="hold"/>
                                        <p:tgtEl>
                                          <p:spTgt spid="52"/>
                                        </p:tgtEl>
                                        <p:attrNameLst>
                                          <p:attrName>ppt_x</p:attrName>
                                        </p:attrNameLst>
                                      </p:cBhvr>
                                      <p:tavLst>
                                        <p:tav tm="0">
                                          <p:val>
                                            <p:strVal val="#ppt_x"/>
                                          </p:val>
                                        </p:tav>
                                        <p:tav tm="100000">
                                          <p:val>
                                            <p:strVal val="#ppt_x"/>
                                          </p:val>
                                        </p:tav>
                                      </p:tavLst>
                                    </p:anim>
                                    <p:anim calcmode="lin" valueType="num">
                                      <p:cBhvr additive="base">
                                        <p:cTn id="71" dur="500" fill="hold"/>
                                        <p:tgtEl>
                                          <p:spTgt spid="5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8" grpId="0"/>
      <p:bldP spid="49" grpId="0" animBg="1"/>
      <p:bldP spid="18" grpId="0" animBg="1"/>
      <p:bldP spid="28" grpId="0"/>
      <p:bldP spid="29" grpId="0" animBg="1"/>
      <p:bldP spid="38" grpId="0" animBg="1"/>
      <p:bldP spid="39" grpId="0" animBg="1"/>
      <p:bldP spid="40" grpId="0" animBg="1"/>
      <p:bldP spid="41" grpId="0" animBg="1"/>
      <p:bldP spid="42" grpId="0"/>
      <p:bldP spid="43" grpId="0" animBg="1"/>
      <p:bldP spid="45" grpId="0"/>
      <p:bldP spid="46" grpId="0" animBg="1"/>
      <p:bldP spid="50" grpId="0"/>
      <p:bldP spid="52"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圆角矩形 43"/>
          <p:cNvSpPr/>
          <p:nvPr/>
        </p:nvSpPr>
        <p:spPr>
          <a:xfrm>
            <a:off x="3660352" y="375661"/>
            <a:ext cx="4871297" cy="402844"/>
          </a:xfrm>
          <a:prstGeom prst="roundRect">
            <a:avLst>
              <a:gd name="adj" fmla="val 50000"/>
            </a:avLst>
          </a:prstGeom>
          <a:gradFill>
            <a:gsLst>
              <a:gs pos="0">
                <a:srgbClr val="067FC9"/>
              </a:gs>
              <a:gs pos="100000">
                <a:srgbClr val="00B2CA"/>
              </a:gs>
            </a:gsLst>
            <a:lin ang="27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0" fontAlgn="base" hangingPunct="0">
              <a:spcBef>
                <a:spcPct val="0"/>
              </a:spcBef>
              <a:spcAft>
                <a:spcPct val="0"/>
              </a:spcAft>
            </a:pPr>
            <a:r>
              <a:rPr lang="en-US" altLang="zh-CN" sz="2000" dirty="0">
                <a:solidFill>
                  <a:schemeClr val="bg1"/>
                </a:solidFill>
                <a:latin typeface="+mj-ea"/>
                <a:cs typeface="Times New Roman" panose="02020603050405020304" pitchFamily="18" charset="0"/>
              </a:rPr>
              <a:t>7.4  </a:t>
            </a:r>
            <a:r>
              <a:rPr lang="zh-CN" altLang="zh-CN" sz="2000" dirty="0"/>
              <a:t>接待工作座席安排</a:t>
            </a:r>
            <a:endParaRPr lang="zh-CN" altLang="en-US" sz="2000" dirty="0">
              <a:solidFill>
                <a:schemeClr val="bg1"/>
              </a:solidFill>
              <a:latin typeface="+mj-ea"/>
              <a:cs typeface="Times New Roman" panose="02020603050405020304" pitchFamily="18" charset="0"/>
            </a:endParaRPr>
          </a:p>
        </p:txBody>
      </p:sp>
      <p:cxnSp>
        <p:nvCxnSpPr>
          <p:cNvPr id="47" name="直接连接符 46"/>
          <p:cNvCxnSpPr/>
          <p:nvPr/>
        </p:nvCxnSpPr>
        <p:spPr>
          <a:xfrm>
            <a:off x="1779404" y="1858711"/>
            <a:ext cx="483308" cy="0"/>
          </a:xfrm>
          <a:prstGeom prst="line">
            <a:avLst/>
          </a:prstGeom>
          <a:ln>
            <a:solidFill>
              <a:srgbClr val="00A1D8"/>
            </a:solidFill>
            <a:tailEnd type="oval" w="lg" len="lg"/>
          </a:ln>
        </p:spPr>
        <p:style>
          <a:lnRef idx="1">
            <a:schemeClr val="accent1"/>
          </a:lnRef>
          <a:fillRef idx="0">
            <a:schemeClr val="accent1"/>
          </a:fillRef>
          <a:effectRef idx="0">
            <a:schemeClr val="accent1"/>
          </a:effectRef>
          <a:fontRef idx="minor">
            <a:schemeClr val="tx1"/>
          </a:fontRef>
        </p:style>
      </p:cxnSp>
      <p:sp>
        <p:nvSpPr>
          <p:cNvPr id="48" name="矩形 47"/>
          <p:cNvSpPr/>
          <p:nvPr/>
        </p:nvSpPr>
        <p:spPr>
          <a:xfrm>
            <a:off x="2394058" y="1645453"/>
            <a:ext cx="2996649" cy="381258"/>
          </a:xfrm>
          <a:prstGeom prst="rect">
            <a:avLst/>
          </a:prstGeom>
        </p:spPr>
        <p:txBody>
          <a:bodyPr wrap="square">
            <a:spAutoFit/>
          </a:bodyPr>
          <a:lstStyle/>
          <a:p>
            <a:pPr>
              <a:lnSpc>
                <a:spcPct val="130000"/>
              </a:lnSpc>
            </a:pPr>
            <a:r>
              <a:rPr lang="zh-CN" altLang="zh-CN" sz="1600" dirty="0"/>
              <a:t>谈判会谈座位安排</a:t>
            </a:r>
            <a:endParaRPr lang="zh-CN" altLang="en-US" sz="1600" dirty="0">
              <a:solidFill>
                <a:schemeClr val="tx1">
                  <a:lumMod val="75000"/>
                  <a:lumOff val="25000"/>
                </a:schemeClr>
              </a:solidFill>
            </a:endParaRPr>
          </a:p>
        </p:txBody>
      </p:sp>
      <p:sp>
        <p:nvSpPr>
          <p:cNvPr id="49" name="椭圆 48"/>
          <p:cNvSpPr/>
          <p:nvPr/>
        </p:nvSpPr>
        <p:spPr>
          <a:xfrm>
            <a:off x="1351505" y="1644068"/>
            <a:ext cx="429284" cy="429284"/>
          </a:xfrm>
          <a:prstGeom prst="ellipse">
            <a:avLst/>
          </a:prstGeom>
          <a:solidFill>
            <a:srgbClr val="059BCA"/>
          </a:solidFill>
          <a:ln w="5715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zh-CN" sz="1400" dirty="0">
                <a:latin typeface="微软雅黑" panose="020B0503020204020204" pitchFamily="34" charset="-122"/>
                <a:ea typeface="微软雅黑" panose="020B0503020204020204" pitchFamily="34" charset="-122"/>
              </a:rPr>
              <a:t>(4)</a:t>
            </a:r>
            <a:endParaRPr lang="zh-CN" altLang="en-US" sz="1400" dirty="0">
              <a:latin typeface="微软雅黑" panose="020B0503020204020204" pitchFamily="34" charset="-122"/>
              <a:ea typeface="微软雅黑" panose="020B0503020204020204" pitchFamily="34" charset="-122"/>
            </a:endParaRPr>
          </a:p>
        </p:txBody>
      </p:sp>
      <p:sp>
        <p:nvSpPr>
          <p:cNvPr id="18" name="圆角矩形 17"/>
          <p:cNvSpPr/>
          <p:nvPr/>
        </p:nvSpPr>
        <p:spPr>
          <a:xfrm>
            <a:off x="1385954" y="1072556"/>
            <a:ext cx="3084638" cy="422541"/>
          </a:xfrm>
          <a:prstGeom prst="roundRect">
            <a:avLst>
              <a:gd name="adj" fmla="val 50000"/>
            </a:avLst>
          </a:prstGeom>
          <a:solidFill>
            <a:srgbClr val="00A1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dirty="0">
                <a:cs typeface="+mn-ea"/>
              </a:rPr>
              <a:t>7.4.1  </a:t>
            </a:r>
            <a:r>
              <a:rPr lang="zh-CN" altLang="zh-CN" sz="1600" dirty="0"/>
              <a:t>会议座位安排</a:t>
            </a:r>
            <a:endParaRPr lang="zh-CN" altLang="en-US" sz="1600" dirty="0">
              <a:cs typeface="+mn-ea"/>
            </a:endParaRPr>
          </a:p>
        </p:txBody>
      </p:sp>
      <p:sp>
        <p:nvSpPr>
          <p:cNvPr id="19" name="圆角矩形 18"/>
          <p:cNvSpPr/>
          <p:nvPr/>
        </p:nvSpPr>
        <p:spPr>
          <a:xfrm>
            <a:off x="5601925" y="1798286"/>
            <a:ext cx="5859448" cy="692147"/>
          </a:xfrm>
          <a:prstGeom prst="roundRect">
            <a:avLst>
              <a:gd name="adj" fmla="val 50000"/>
            </a:avLst>
          </a:prstGeom>
          <a:gradFill>
            <a:gsLst>
              <a:gs pos="0">
                <a:srgbClr val="067FC9"/>
              </a:gs>
              <a:gs pos="100000">
                <a:srgbClr val="00B2CA"/>
              </a:gs>
            </a:gsLst>
            <a:lin ang="27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0" fontAlgn="base" hangingPunct="0">
              <a:spcBef>
                <a:spcPct val="0"/>
              </a:spcBef>
              <a:spcAft>
                <a:spcPct val="0"/>
              </a:spcAft>
            </a:pPr>
            <a:endParaRPr lang="zh-CN" altLang="en-US" sz="1600" dirty="0">
              <a:solidFill>
                <a:schemeClr val="tx1">
                  <a:lumMod val="85000"/>
                  <a:lumOff val="15000"/>
                </a:schemeClr>
              </a:solidFill>
              <a:latin typeface="+mj-ea"/>
              <a:cs typeface="Times New Roman" panose="02020603050405020304" pitchFamily="18" charset="0"/>
            </a:endParaRPr>
          </a:p>
        </p:txBody>
      </p:sp>
      <p:sp>
        <p:nvSpPr>
          <p:cNvPr id="20" name="圆角矩形 19"/>
          <p:cNvSpPr/>
          <p:nvPr/>
        </p:nvSpPr>
        <p:spPr>
          <a:xfrm>
            <a:off x="5708363" y="2137378"/>
            <a:ext cx="648620" cy="259272"/>
          </a:xfrm>
          <a:prstGeom prst="roundRect">
            <a:avLst>
              <a:gd name="adj" fmla="val 50000"/>
            </a:avLst>
          </a:pr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0" fontAlgn="base" hangingPunct="0">
              <a:spcBef>
                <a:spcPct val="0"/>
              </a:spcBef>
              <a:spcAft>
                <a:spcPct val="0"/>
              </a:spcAft>
            </a:pPr>
            <a:r>
              <a:rPr lang="en-US" altLang="zh-CN" sz="1600" dirty="0">
                <a:solidFill>
                  <a:schemeClr val="tx1">
                    <a:lumMod val="85000"/>
                    <a:lumOff val="15000"/>
                  </a:schemeClr>
                </a:solidFill>
                <a:latin typeface="+mj-ea"/>
                <a:cs typeface="Times New Roman" panose="02020603050405020304" pitchFamily="18" charset="0"/>
              </a:rPr>
              <a:t>6</a:t>
            </a:r>
            <a:endParaRPr lang="zh-CN" altLang="en-US" sz="1600" dirty="0">
              <a:solidFill>
                <a:schemeClr val="tx1">
                  <a:lumMod val="85000"/>
                  <a:lumOff val="15000"/>
                </a:schemeClr>
              </a:solidFill>
              <a:latin typeface="+mj-ea"/>
              <a:cs typeface="Times New Roman" panose="02020603050405020304" pitchFamily="18" charset="0"/>
            </a:endParaRPr>
          </a:p>
        </p:txBody>
      </p:sp>
      <p:sp>
        <p:nvSpPr>
          <p:cNvPr id="21" name="圆角矩形 20"/>
          <p:cNvSpPr/>
          <p:nvPr/>
        </p:nvSpPr>
        <p:spPr>
          <a:xfrm>
            <a:off x="6563286" y="2137378"/>
            <a:ext cx="648620" cy="259272"/>
          </a:xfrm>
          <a:prstGeom prst="roundRect">
            <a:avLst>
              <a:gd name="adj" fmla="val 50000"/>
            </a:avLst>
          </a:pr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0" fontAlgn="base" hangingPunct="0">
              <a:spcBef>
                <a:spcPct val="0"/>
              </a:spcBef>
              <a:spcAft>
                <a:spcPct val="0"/>
              </a:spcAft>
            </a:pPr>
            <a:r>
              <a:rPr lang="en-US" altLang="zh-CN" sz="1600" dirty="0">
                <a:solidFill>
                  <a:schemeClr val="tx1">
                    <a:lumMod val="85000"/>
                    <a:lumOff val="15000"/>
                  </a:schemeClr>
                </a:solidFill>
                <a:latin typeface="+mj-ea"/>
                <a:cs typeface="Times New Roman" panose="02020603050405020304" pitchFamily="18" charset="0"/>
              </a:rPr>
              <a:t>4</a:t>
            </a:r>
            <a:endParaRPr lang="zh-CN" altLang="en-US" sz="1600" dirty="0">
              <a:solidFill>
                <a:schemeClr val="tx1">
                  <a:lumMod val="85000"/>
                  <a:lumOff val="15000"/>
                </a:schemeClr>
              </a:solidFill>
              <a:latin typeface="+mj-ea"/>
              <a:cs typeface="Times New Roman" panose="02020603050405020304" pitchFamily="18" charset="0"/>
            </a:endParaRPr>
          </a:p>
        </p:txBody>
      </p:sp>
      <p:sp>
        <p:nvSpPr>
          <p:cNvPr id="22" name="圆角矩形 21"/>
          <p:cNvSpPr/>
          <p:nvPr/>
        </p:nvSpPr>
        <p:spPr>
          <a:xfrm>
            <a:off x="7409827" y="2137378"/>
            <a:ext cx="648620" cy="259272"/>
          </a:xfrm>
          <a:prstGeom prst="roundRect">
            <a:avLst>
              <a:gd name="adj" fmla="val 50000"/>
            </a:avLst>
          </a:pr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0" fontAlgn="base" hangingPunct="0">
              <a:spcBef>
                <a:spcPct val="0"/>
              </a:spcBef>
              <a:spcAft>
                <a:spcPct val="0"/>
              </a:spcAft>
            </a:pPr>
            <a:r>
              <a:rPr lang="en-US" altLang="zh-CN" sz="1600" dirty="0">
                <a:solidFill>
                  <a:schemeClr val="tx1">
                    <a:lumMod val="85000"/>
                    <a:lumOff val="15000"/>
                  </a:schemeClr>
                </a:solidFill>
                <a:latin typeface="+mj-ea"/>
                <a:cs typeface="Times New Roman" panose="02020603050405020304" pitchFamily="18" charset="0"/>
              </a:rPr>
              <a:t>2</a:t>
            </a:r>
            <a:endParaRPr lang="zh-CN" altLang="en-US" sz="1600" dirty="0">
              <a:solidFill>
                <a:schemeClr val="tx1">
                  <a:lumMod val="85000"/>
                  <a:lumOff val="15000"/>
                </a:schemeClr>
              </a:solidFill>
              <a:latin typeface="+mj-ea"/>
              <a:cs typeface="Times New Roman" panose="02020603050405020304" pitchFamily="18" charset="0"/>
            </a:endParaRPr>
          </a:p>
        </p:txBody>
      </p:sp>
      <p:sp>
        <p:nvSpPr>
          <p:cNvPr id="23" name="圆角矩形 22"/>
          <p:cNvSpPr/>
          <p:nvPr/>
        </p:nvSpPr>
        <p:spPr>
          <a:xfrm>
            <a:off x="8247987" y="2137378"/>
            <a:ext cx="648620" cy="259272"/>
          </a:xfrm>
          <a:prstGeom prst="roundRect">
            <a:avLst>
              <a:gd name="adj" fmla="val 50000"/>
            </a:avLst>
          </a:pr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0" fontAlgn="base" hangingPunct="0">
              <a:spcBef>
                <a:spcPct val="0"/>
              </a:spcBef>
              <a:spcAft>
                <a:spcPct val="0"/>
              </a:spcAft>
            </a:pPr>
            <a:r>
              <a:rPr lang="en-US" altLang="zh-CN" sz="1600" dirty="0">
                <a:solidFill>
                  <a:schemeClr val="tx1">
                    <a:lumMod val="85000"/>
                    <a:lumOff val="15000"/>
                  </a:schemeClr>
                </a:solidFill>
                <a:latin typeface="+mj-ea"/>
                <a:cs typeface="Times New Roman" panose="02020603050405020304" pitchFamily="18" charset="0"/>
              </a:rPr>
              <a:t>1</a:t>
            </a:r>
            <a:endParaRPr lang="zh-CN" altLang="en-US" sz="1600" dirty="0">
              <a:solidFill>
                <a:schemeClr val="tx1">
                  <a:lumMod val="85000"/>
                  <a:lumOff val="15000"/>
                </a:schemeClr>
              </a:solidFill>
              <a:latin typeface="+mj-ea"/>
              <a:cs typeface="Times New Roman" panose="02020603050405020304" pitchFamily="18" charset="0"/>
            </a:endParaRPr>
          </a:p>
        </p:txBody>
      </p:sp>
      <p:sp>
        <p:nvSpPr>
          <p:cNvPr id="24" name="圆角矩形 23"/>
          <p:cNvSpPr/>
          <p:nvPr/>
        </p:nvSpPr>
        <p:spPr>
          <a:xfrm>
            <a:off x="9077765" y="2137378"/>
            <a:ext cx="648620" cy="259272"/>
          </a:xfrm>
          <a:prstGeom prst="roundRect">
            <a:avLst>
              <a:gd name="adj" fmla="val 50000"/>
            </a:avLst>
          </a:pr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0" fontAlgn="base" hangingPunct="0">
              <a:spcBef>
                <a:spcPct val="0"/>
              </a:spcBef>
              <a:spcAft>
                <a:spcPct val="0"/>
              </a:spcAft>
            </a:pPr>
            <a:r>
              <a:rPr lang="en-US" altLang="zh-CN" sz="1600" dirty="0">
                <a:solidFill>
                  <a:schemeClr val="tx1">
                    <a:lumMod val="85000"/>
                    <a:lumOff val="15000"/>
                  </a:schemeClr>
                </a:solidFill>
                <a:latin typeface="+mj-ea"/>
                <a:cs typeface="Times New Roman" panose="02020603050405020304" pitchFamily="18" charset="0"/>
              </a:rPr>
              <a:t>3</a:t>
            </a:r>
            <a:endParaRPr lang="zh-CN" altLang="en-US" sz="1600" dirty="0">
              <a:solidFill>
                <a:schemeClr val="tx1">
                  <a:lumMod val="85000"/>
                  <a:lumOff val="15000"/>
                </a:schemeClr>
              </a:solidFill>
              <a:latin typeface="+mj-ea"/>
              <a:cs typeface="Times New Roman" panose="02020603050405020304" pitchFamily="18" charset="0"/>
            </a:endParaRPr>
          </a:p>
        </p:txBody>
      </p:sp>
      <p:sp>
        <p:nvSpPr>
          <p:cNvPr id="25" name="圆角矩形 24"/>
          <p:cNvSpPr/>
          <p:nvPr/>
        </p:nvSpPr>
        <p:spPr>
          <a:xfrm>
            <a:off x="9882398" y="2137378"/>
            <a:ext cx="648620" cy="259272"/>
          </a:xfrm>
          <a:prstGeom prst="roundRect">
            <a:avLst>
              <a:gd name="adj" fmla="val 50000"/>
            </a:avLst>
          </a:pr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0" fontAlgn="base" hangingPunct="0">
              <a:spcBef>
                <a:spcPct val="0"/>
              </a:spcBef>
              <a:spcAft>
                <a:spcPct val="0"/>
              </a:spcAft>
            </a:pPr>
            <a:r>
              <a:rPr lang="en-US" altLang="zh-CN" sz="1600" dirty="0">
                <a:solidFill>
                  <a:schemeClr val="tx1">
                    <a:lumMod val="85000"/>
                    <a:lumOff val="15000"/>
                  </a:schemeClr>
                </a:solidFill>
                <a:latin typeface="+mj-ea"/>
                <a:cs typeface="Times New Roman" panose="02020603050405020304" pitchFamily="18" charset="0"/>
              </a:rPr>
              <a:t>5</a:t>
            </a:r>
            <a:endParaRPr lang="zh-CN" altLang="en-US" sz="1600" dirty="0">
              <a:solidFill>
                <a:schemeClr val="tx1">
                  <a:lumMod val="85000"/>
                  <a:lumOff val="15000"/>
                </a:schemeClr>
              </a:solidFill>
              <a:latin typeface="+mj-ea"/>
              <a:cs typeface="Times New Roman" panose="02020603050405020304" pitchFamily="18" charset="0"/>
            </a:endParaRPr>
          </a:p>
        </p:txBody>
      </p:sp>
      <p:sp>
        <p:nvSpPr>
          <p:cNvPr id="26" name="圆角矩形 25"/>
          <p:cNvSpPr/>
          <p:nvPr/>
        </p:nvSpPr>
        <p:spPr>
          <a:xfrm>
            <a:off x="10695413" y="2137378"/>
            <a:ext cx="648620" cy="259272"/>
          </a:xfrm>
          <a:prstGeom prst="roundRect">
            <a:avLst>
              <a:gd name="adj" fmla="val 50000"/>
            </a:avLst>
          </a:pr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0" fontAlgn="base" hangingPunct="0">
              <a:spcBef>
                <a:spcPct val="0"/>
              </a:spcBef>
              <a:spcAft>
                <a:spcPct val="0"/>
              </a:spcAft>
            </a:pPr>
            <a:r>
              <a:rPr lang="en-US" altLang="zh-CN" sz="1600" dirty="0">
                <a:solidFill>
                  <a:schemeClr val="tx1">
                    <a:lumMod val="85000"/>
                    <a:lumOff val="15000"/>
                  </a:schemeClr>
                </a:solidFill>
                <a:latin typeface="+mj-ea"/>
                <a:cs typeface="Times New Roman" panose="02020603050405020304" pitchFamily="18" charset="0"/>
              </a:rPr>
              <a:t>7</a:t>
            </a:r>
            <a:endParaRPr lang="zh-CN" altLang="en-US" sz="1600" dirty="0">
              <a:solidFill>
                <a:schemeClr val="tx1">
                  <a:lumMod val="85000"/>
                  <a:lumOff val="15000"/>
                </a:schemeClr>
              </a:solidFill>
              <a:latin typeface="+mj-ea"/>
              <a:cs typeface="Times New Roman" panose="02020603050405020304" pitchFamily="18" charset="0"/>
            </a:endParaRPr>
          </a:p>
        </p:txBody>
      </p:sp>
      <p:sp>
        <p:nvSpPr>
          <p:cNvPr id="30" name="圆角矩形 29"/>
          <p:cNvSpPr/>
          <p:nvPr/>
        </p:nvSpPr>
        <p:spPr>
          <a:xfrm>
            <a:off x="7426927" y="1803381"/>
            <a:ext cx="1642120" cy="328902"/>
          </a:xfrm>
          <a:prstGeom prst="roundRect">
            <a:avLst>
              <a:gd name="adj" fmla="val 50000"/>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defTabSz="914400" eaLnBrk="0" fontAlgn="base" hangingPunct="0">
              <a:spcBef>
                <a:spcPct val="0"/>
              </a:spcBef>
              <a:spcAft>
                <a:spcPct val="0"/>
              </a:spcAft>
            </a:pPr>
            <a:r>
              <a:rPr lang="zh-CN" altLang="en-US" sz="1600" dirty="0">
                <a:solidFill>
                  <a:schemeClr val="bg1"/>
                </a:solidFill>
                <a:latin typeface="+mj-ea"/>
                <a:cs typeface="Times New Roman" panose="02020603050405020304" pitchFamily="18" charset="0"/>
              </a:rPr>
              <a:t>客    方 </a:t>
            </a:r>
          </a:p>
        </p:txBody>
      </p:sp>
      <p:sp>
        <p:nvSpPr>
          <p:cNvPr id="31" name="圆角矩形 30"/>
          <p:cNvSpPr/>
          <p:nvPr/>
        </p:nvSpPr>
        <p:spPr>
          <a:xfrm>
            <a:off x="5475767" y="2606363"/>
            <a:ext cx="6111764" cy="446034"/>
          </a:xfrm>
          <a:prstGeom prst="roundRect">
            <a:avLst>
              <a:gd name="adj" fmla="val 50000"/>
            </a:avLst>
          </a:prstGeom>
          <a:gradFill>
            <a:gsLst>
              <a:gs pos="0">
                <a:srgbClr val="067FC9"/>
              </a:gs>
              <a:gs pos="100000">
                <a:srgbClr val="00B2CA"/>
              </a:gs>
            </a:gsLst>
            <a:lin ang="27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0" fontAlgn="base" hangingPunct="0">
              <a:spcBef>
                <a:spcPct val="0"/>
              </a:spcBef>
              <a:spcAft>
                <a:spcPct val="0"/>
              </a:spcAft>
            </a:pPr>
            <a:endParaRPr lang="zh-CN" altLang="en-US" sz="1600" dirty="0">
              <a:solidFill>
                <a:schemeClr val="tx1">
                  <a:lumMod val="85000"/>
                  <a:lumOff val="15000"/>
                </a:schemeClr>
              </a:solidFill>
              <a:latin typeface="+mj-ea"/>
              <a:cs typeface="Times New Roman" panose="02020603050405020304" pitchFamily="18" charset="0"/>
            </a:endParaRPr>
          </a:p>
        </p:txBody>
      </p:sp>
      <p:sp>
        <p:nvSpPr>
          <p:cNvPr id="32" name="圆角矩形 31"/>
          <p:cNvSpPr/>
          <p:nvPr/>
        </p:nvSpPr>
        <p:spPr>
          <a:xfrm>
            <a:off x="7426927" y="2685885"/>
            <a:ext cx="1642120" cy="328902"/>
          </a:xfrm>
          <a:prstGeom prst="roundRect">
            <a:avLst>
              <a:gd name="adj" fmla="val 50000"/>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defTabSz="914400" eaLnBrk="0" fontAlgn="base" hangingPunct="0">
              <a:spcBef>
                <a:spcPct val="0"/>
              </a:spcBef>
              <a:spcAft>
                <a:spcPct val="0"/>
              </a:spcAft>
            </a:pPr>
            <a:r>
              <a:rPr lang="zh-CN" altLang="en-US" sz="1600" dirty="0">
                <a:solidFill>
                  <a:schemeClr val="bg1"/>
                </a:solidFill>
                <a:latin typeface="+mj-ea"/>
                <a:cs typeface="Times New Roman" panose="02020603050405020304" pitchFamily="18" charset="0"/>
              </a:rPr>
              <a:t>会谈桌 </a:t>
            </a:r>
          </a:p>
        </p:txBody>
      </p:sp>
      <p:sp>
        <p:nvSpPr>
          <p:cNvPr id="33" name="圆角矩形 32"/>
          <p:cNvSpPr/>
          <p:nvPr/>
        </p:nvSpPr>
        <p:spPr>
          <a:xfrm>
            <a:off x="5601925" y="3169890"/>
            <a:ext cx="5859448" cy="692147"/>
          </a:xfrm>
          <a:prstGeom prst="roundRect">
            <a:avLst>
              <a:gd name="adj" fmla="val 50000"/>
            </a:avLst>
          </a:prstGeom>
          <a:gradFill>
            <a:gsLst>
              <a:gs pos="0">
                <a:srgbClr val="067FC9"/>
              </a:gs>
              <a:gs pos="100000">
                <a:srgbClr val="00B2CA"/>
              </a:gs>
            </a:gsLst>
            <a:lin ang="27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0" fontAlgn="base" hangingPunct="0">
              <a:spcBef>
                <a:spcPct val="0"/>
              </a:spcBef>
              <a:spcAft>
                <a:spcPct val="0"/>
              </a:spcAft>
            </a:pPr>
            <a:endParaRPr lang="zh-CN" altLang="en-US" sz="1600" dirty="0">
              <a:solidFill>
                <a:schemeClr val="tx1">
                  <a:lumMod val="85000"/>
                  <a:lumOff val="15000"/>
                </a:schemeClr>
              </a:solidFill>
              <a:latin typeface="+mj-ea"/>
              <a:cs typeface="Times New Roman" panose="02020603050405020304" pitchFamily="18" charset="0"/>
            </a:endParaRPr>
          </a:p>
        </p:txBody>
      </p:sp>
      <p:sp>
        <p:nvSpPr>
          <p:cNvPr id="34" name="圆角矩形 33"/>
          <p:cNvSpPr/>
          <p:nvPr/>
        </p:nvSpPr>
        <p:spPr>
          <a:xfrm>
            <a:off x="5708363" y="3273193"/>
            <a:ext cx="648620" cy="259272"/>
          </a:xfrm>
          <a:prstGeom prst="roundRect">
            <a:avLst>
              <a:gd name="adj" fmla="val 50000"/>
            </a:avLst>
          </a:pr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0" fontAlgn="base" hangingPunct="0">
              <a:spcBef>
                <a:spcPct val="0"/>
              </a:spcBef>
              <a:spcAft>
                <a:spcPct val="0"/>
              </a:spcAft>
            </a:pPr>
            <a:r>
              <a:rPr lang="en-US" altLang="zh-CN" sz="1600" dirty="0">
                <a:solidFill>
                  <a:schemeClr val="tx1">
                    <a:lumMod val="85000"/>
                    <a:lumOff val="15000"/>
                  </a:schemeClr>
                </a:solidFill>
                <a:latin typeface="+mj-ea"/>
                <a:cs typeface="Times New Roman" panose="02020603050405020304" pitchFamily="18" charset="0"/>
              </a:rPr>
              <a:t>7</a:t>
            </a:r>
            <a:endParaRPr lang="zh-CN" altLang="en-US" sz="1600" dirty="0">
              <a:solidFill>
                <a:schemeClr val="tx1">
                  <a:lumMod val="85000"/>
                  <a:lumOff val="15000"/>
                </a:schemeClr>
              </a:solidFill>
              <a:latin typeface="+mj-ea"/>
              <a:cs typeface="Times New Roman" panose="02020603050405020304" pitchFamily="18" charset="0"/>
            </a:endParaRPr>
          </a:p>
        </p:txBody>
      </p:sp>
      <p:sp>
        <p:nvSpPr>
          <p:cNvPr id="35" name="圆角矩形 34"/>
          <p:cNvSpPr/>
          <p:nvPr/>
        </p:nvSpPr>
        <p:spPr>
          <a:xfrm>
            <a:off x="6563286" y="3273193"/>
            <a:ext cx="648620" cy="259272"/>
          </a:xfrm>
          <a:prstGeom prst="roundRect">
            <a:avLst>
              <a:gd name="adj" fmla="val 50000"/>
            </a:avLst>
          </a:pr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0" fontAlgn="base" hangingPunct="0">
              <a:spcBef>
                <a:spcPct val="0"/>
              </a:spcBef>
              <a:spcAft>
                <a:spcPct val="0"/>
              </a:spcAft>
            </a:pPr>
            <a:r>
              <a:rPr lang="en-US" altLang="zh-CN" sz="1600" dirty="0">
                <a:solidFill>
                  <a:schemeClr val="tx1">
                    <a:lumMod val="85000"/>
                    <a:lumOff val="15000"/>
                  </a:schemeClr>
                </a:solidFill>
                <a:latin typeface="+mj-ea"/>
                <a:cs typeface="Times New Roman" panose="02020603050405020304" pitchFamily="18" charset="0"/>
              </a:rPr>
              <a:t>5</a:t>
            </a:r>
            <a:endParaRPr lang="zh-CN" altLang="en-US" sz="1600" dirty="0">
              <a:solidFill>
                <a:schemeClr val="tx1">
                  <a:lumMod val="85000"/>
                  <a:lumOff val="15000"/>
                </a:schemeClr>
              </a:solidFill>
              <a:latin typeface="+mj-ea"/>
              <a:cs typeface="Times New Roman" panose="02020603050405020304" pitchFamily="18" charset="0"/>
            </a:endParaRPr>
          </a:p>
        </p:txBody>
      </p:sp>
      <p:sp>
        <p:nvSpPr>
          <p:cNvPr id="36" name="圆角矩形 35"/>
          <p:cNvSpPr/>
          <p:nvPr/>
        </p:nvSpPr>
        <p:spPr>
          <a:xfrm>
            <a:off x="7409827" y="3273193"/>
            <a:ext cx="648620" cy="259272"/>
          </a:xfrm>
          <a:prstGeom prst="roundRect">
            <a:avLst>
              <a:gd name="adj" fmla="val 50000"/>
            </a:avLst>
          </a:pr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0" fontAlgn="base" hangingPunct="0">
              <a:spcBef>
                <a:spcPct val="0"/>
              </a:spcBef>
              <a:spcAft>
                <a:spcPct val="0"/>
              </a:spcAft>
            </a:pPr>
            <a:r>
              <a:rPr lang="en-US" altLang="zh-CN" sz="1600" dirty="0">
                <a:solidFill>
                  <a:schemeClr val="tx1">
                    <a:lumMod val="85000"/>
                    <a:lumOff val="15000"/>
                  </a:schemeClr>
                </a:solidFill>
                <a:latin typeface="+mj-ea"/>
                <a:cs typeface="Times New Roman" panose="02020603050405020304" pitchFamily="18" charset="0"/>
              </a:rPr>
              <a:t>3</a:t>
            </a:r>
            <a:endParaRPr lang="zh-CN" altLang="en-US" sz="1600" dirty="0">
              <a:solidFill>
                <a:schemeClr val="tx1">
                  <a:lumMod val="85000"/>
                  <a:lumOff val="15000"/>
                </a:schemeClr>
              </a:solidFill>
              <a:latin typeface="+mj-ea"/>
              <a:cs typeface="Times New Roman" panose="02020603050405020304" pitchFamily="18" charset="0"/>
            </a:endParaRPr>
          </a:p>
        </p:txBody>
      </p:sp>
      <p:sp>
        <p:nvSpPr>
          <p:cNvPr id="37" name="圆角矩形 36"/>
          <p:cNvSpPr/>
          <p:nvPr/>
        </p:nvSpPr>
        <p:spPr>
          <a:xfrm>
            <a:off x="8247987" y="3273193"/>
            <a:ext cx="648620" cy="259272"/>
          </a:xfrm>
          <a:prstGeom prst="roundRect">
            <a:avLst>
              <a:gd name="adj" fmla="val 50000"/>
            </a:avLst>
          </a:pr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0" fontAlgn="base" hangingPunct="0">
              <a:spcBef>
                <a:spcPct val="0"/>
              </a:spcBef>
              <a:spcAft>
                <a:spcPct val="0"/>
              </a:spcAft>
            </a:pPr>
            <a:r>
              <a:rPr lang="en-US" altLang="zh-CN" sz="1600" dirty="0">
                <a:solidFill>
                  <a:schemeClr val="tx1">
                    <a:lumMod val="85000"/>
                    <a:lumOff val="15000"/>
                  </a:schemeClr>
                </a:solidFill>
                <a:latin typeface="+mj-ea"/>
                <a:cs typeface="Times New Roman" panose="02020603050405020304" pitchFamily="18" charset="0"/>
              </a:rPr>
              <a:t>1</a:t>
            </a:r>
            <a:endParaRPr lang="zh-CN" altLang="en-US" sz="1600" dirty="0">
              <a:solidFill>
                <a:schemeClr val="tx1">
                  <a:lumMod val="85000"/>
                  <a:lumOff val="15000"/>
                </a:schemeClr>
              </a:solidFill>
              <a:latin typeface="+mj-ea"/>
              <a:cs typeface="Times New Roman" panose="02020603050405020304" pitchFamily="18" charset="0"/>
            </a:endParaRPr>
          </a:p>
        </p:txBody>
      </p:sp>
      <p:sp>
        <p:nvSpPr>
          <p:cNvPr id="51" name="圆角矩形 50"/>
          <p:cNvSpPr/>
          <p:nvPr/>
        </p:nvSpPr>
        <p:spPr>
          <a:xfrm>
            <a:off x="9077765" y="3273193"/>
            <a:ext cx="648620" cy="259272"/>
          </a:xfrm>
          <a:prstGeom prst="roundRect">
            <a:avLst>
              <a:gd name="adj" fmla="val 50000"/>
            </a:avLst>
          </a:pr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0" fontAlgn="base" hangingPunct="0">
              <a:spcBef>
                <a:spcPct val="0"/>
              </a:spcBef>
              <a:spcAft>
                <a:spcPct val="0"/>
              </a:spcAft>
            </a:pPr>
            <a:r>
              <a:rPr lang="en-US" altLang="zh-CN" sz="1600" dirty="0">
                <a:solidFill>
                  <a:schemeClr val="tx1">
                    <a:lumMod val="85000"/>
                    <a:lumOff val="15000"/>
                  </a:schemeClr>
                </a:solidFill>
                <a:latin typeface="+mj-ea"/>
                <a:cs typeface="Times New Roman" panose="02020603050405020304" pitchFamily="18" charset="0"/>
              </a:rPr>
              <a:t>2</a:t>
            </a:r>
            <a:endParaRPr lang="zh-CN" altLang="en-US" sz="1600" dirty="0">
              <a:solidFill>
                <a:schemeClr val="tx1">
                  <a:lumMod val="85000"/>
                  <a:lumOff val="15000"/>
                </a:schemeClr>
              </a:solidFill>
              <a:latin typeface="+mj-ea"/>
              <a:cs typeface="Times New Roman" panose="02020603050405020304" pitchFamily="18" charset="0"/>
            </a:endParaRPr>
          </a:p>
        </p:txBody>
      </p:sp>
      <p:sp>
        <p:nvSpPr>
          <p:cNvPr id="53" name="圆角矩形 52"/>
          <p:cNvSpPr/>
          <p:nvPr/>
        </p:nvSpPr>
        <p:spPr>
          <a:xfrm>
            <a:off x="9882398" y="3273193"/>
            <a:ext cx="648620" cy="259272"/>
          </a:xfrm>
          <a:prstGeom prst="roundRect">
            <a:avLst>
              <a:gd name="adj" fmla="val 50000"/>
            </a:avLst>
          </a:pr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0" fontAlgn="base" hangingPunct="0">
              <a:spcBef>
                <a:spcPct val="0"/>
              </a:spcBef>
              <a:spcAft>
                <a:spcPct val="0"/>
              </a:spcAft>
            </a:pPr>
            <a:r>
              <a:rPr lang="en-US" altLang="zh-CN" sz="1600" dirty="0">
                <a:solidFill>
                  <a:schemeClr val="tx1">
                    <a:lumMod val="85000"/>
                    <a:lumOff val="15000"/>
                  </a:schemeClr>
                </a:solidFill>
                <a:latin typeface="+mj-ea"/>
                <a:cs typeface="Times New Roman" panose="02020603050405020304" pitchFamily="18" charset="0"/>
              </a:rPr>
              <a:t>4</a:t>
            </a:r>
            <a:endParaRPr lang="zh-CN" altLang="en-US" sz="1600" dirty="0">
              <a:solidFill>
                <a:schemeClr val="tx1">
                  <a:lumMod val="85000"/>
                  <a:lumOff val="15000"/>
                </a:schemeClr>
              </a:solidFill>
              <a:latin typeface="+mj-ea"/>
              <a:cs typeface="Times New Roman" panose="02020603050405020304" pitchFamily="18" charset="0"/>
            </a:endParaRPr>
          </a:p>
        </p:txBody>
      </p:sp>
      <p:sp>
        <p:nvSpPr>
          <p:cNvPr id="54" name="圆角矩形 53"/>
          <p:cNvSpPr/>
          <p:nvPr/>
        </p:nvSpPr>
        <p:spPr>
          <a:xfrm>
            <a:off x="10695413" y="3273193"/>
            <a:ext cx="648620" cy="259272"/>
          </a:xfrm>
          <a:prstGeom prst="roundRect">
            <a:avLst>
              <a:gd name="adj" fmla="val 50000"/>
            </a:avLst>
          </a:pr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0" fontAlgn="base" hangingPunct="0">
              <a:spcBef>
                <a:spcPct val="0"/>
              </a:spcBef>
              <a:spcAft>
                <a:spcPct val="0"/>
              </a:spcAft>
            </a:pPr>
            <a:r>
              <a:rPr lang="en-US" altLang="zh-CN" sz="1600" dirty="0">
                <a:solidFill>
                  <a:schemeClr val="tx1">
                    <a:lumMod val="85000"/>
                    <a:lumOff val="15000"/>
                  </a:schemeClr>
                </a:solidFill>
                <a:latin typeface="+mj-ea"/>
                <a:cs typeface="Times New Roman" panose="02020603050405020304" pitchFamily="18" charset="0"/>
              </a:rPr>
              <a:t>6</a:t>
            </a:r>
            <a:endParaRPr lang="zh-CN" altLang="en-US" sz="1600" dirty="0">
              <a:solidFill>
                <a:schemeClr val="tx1">
                  <a:lumMod val="85000"/>
                  <a:lumOff val="15000"/>
                </a:schemeClr>
              </a:solidFill>
              <a:latin typeface="+mj-ea"/>
              <a:cs typeface="Times New Roman" panose="02020603050405020304" pitchFamily="18" charset="0"/>
            </a:endParaRPr>
          </a:p>
        </p:txBody>
      </p:sp>
      <p:sp>
        <p:nvSpPr>
          <p:cNvPr id="55" name="圆角矩形 54"/>
          <p:cNvSpPr/>
          <p:nvPr/>
        </p:nvSpPr>
        <p:spPr>
          <a:xfrm>
            <a:off x="7426927" y="3557446"/>
            <a:ext cx="1642120" cy="328902"/>
          </a:xfrm>
          <a:prstGeom prst="roundRect">
            <a:avLst>
              <a:gd name="adj" fmla="val 50000"/>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defTabSz="914400" eaLnBrk="0" fontAlgn="base" hangingPunct="0">
              <a:spcBef>
                <a:spcPct val="0"/>
              </a:spcBef>
              <a:spcAft>
                <a:spcPct val="0"/>
              </a:spcAft>
            </a:pPr>
            <a:r>
              <a:rPr lang="zh-CN" altLang="en-US" sz="1600" dirty="0">
                <a:solidFill>
                  <a:schemeClr val="bg1"/>
                </a:solidFill>
                <a:latin typeface="+mj-ea"/>
                <a:cs typeface="Times New Roman" panose="02020603050405020304" pitchFamily="18" charset="0"/>
              </a:rPr>
              <a:t>主    方 </a:t>
            </a:r>
          </a:p>
        </p:txBody>
      </p:sp>
      <p:sp>
        <p:nvSpPr>
          <p:cNvPr id="56" name="文本框 55"/>
          <p:cNvSpPr txBox="1"/>
          <p:nvPr/>
        </p:nvSpPr>
        <p:spPr>
          <a:xfrm>
            <a:off x="2615066" y="3418532"/>
            <a:ext cx="544765" cy="1792960"/>
          </a:xfrm>
          <a:prstGeom prst="rect">
            <a:avLst/>
          </a:prstGeom>
          <a:noFill/>
        </p:spPr>
        <p:txBody>
          <a:bodyPr vert="eaVert" wrap="square" rtlCol="0">
            <a:spAutoFit/>
          </a:bodyPr>
          <a:lstStyle/>
          <a:p>
            <a:pPr algn="dist">
              <a:lnSpc>
                <a:spcPct val="130000"/>
              </a:lnSpc>
            </a:pPr>
            <a:r>
              <a:rPr lang="zh-CN" altLang="en-US" sz="1800" dirty="0"/>
              <a:t>会谈桌</a:t>
            </a:r>
            <a:endParaRPr lang="zh-CN" altLang="zh-CN" sz="1800" dirty="0"/>
          </a:p>
        </p:txBody>
      </p:sp>
      <p:sp>
        <p:nvSpPr>
          <p:cNvPr id="57" name="圆角矩形 56"/>
          <p:cNvSpPr/>
          <p:nvPr/>
        </p:nvSpPr>
        <p:spPr>
          <a:xfrm>
            <a:off x="2561432" y="2641254"/>
            <a:ext cx="648167" cy="3347517"/>
          </a:xfrm>
          <a:prstGeom prst="roundRect">
            <a:avLst>
              <a:gd name="adj" fmla="val 49703"/>
            </a:avLst>
          </a:prstGeom>
          <a:noFill/>
          <a:ln>
            <a:solidFill>
              <a:srgbClr val="05A3CA"/>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0" fontAlgn="base" hangingPunct="0">
              <a:spcBef>
                <a:spcPct val="0"/>
              </a:spcBef>
              <a:spcAft>
                <a:spcPct val="0"/>
              </a:spcAft>
            </a:pPr>
            <a:endParaRPr lang="zh-CN" altLang="en-US" sz="1800" dirty="0">
              <a:solidFill>
                <a:schemeClr val="tx1">
                  <a:lumMod val="85000"/>
                  <a:lumOff val="15000"/>
                </a:schemeClr>
              </a:solidFill>
              <a:latin typeface="+mj-ea"/>
              <a:cs typeface="Times New Roman" panose="02020603050405020304" pitchFamily="18" charset="0"/>
            </a:endParaRPr>
          </a:p>
        </p:txBody>
      </p:sp>
      <p:sp>
        <p:nvSpPr>
          <p:cNvPr id="58" name="圆角矩形 57"/>
          <p:cNvSpPr/>
          <p:nvPr/>
        </p:nvSpPr>
        <p:spPr>
          <a:xfrm>
            <a:off x="1655831" y="2764632"/>
            <a:ext cx="765831" cy="3128442"/>
          </a:xfrm>
          <a:prstGeom prst="roundRect">
            <a:avLst>
              <a:gd name="adj" fmla="val 50000"/>
            </a:avLst>
          </a:prstGeom>
          <a:gradFill>
            <a:gsLst>
              <a:gs pos="0">
                <a:srgbClr val="067FC9"/>
              </a:gs>
              <a:gs pos="100000">
                <a:srgbClr val="00B2CA"/>
              </a:gs>
            </a:gsLst>
            <a:lin ang="27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0" fontAlgn="base" hangingPunct="0">
              <a:spcBef>
                <a:spcPct val="0"/>
              </a:spcBef>
              <a:spcAft>
                <a:spcPct val="0"/>
              </a:spcAft>
            </a:pPr>
            <a:endParaRPr lang="zh-CN" altLang="en-US" sz="1800" dirty="0">
              <a:solidFill>
                <a:schemeClr val="bg1"/>
              </a:solidFill>
              <a:latin typeface="+mj-ea"/>
              <a:cs typeface="Times New Roman" panose="02020603050405020304" pitchFamily="18" charset="0"/>
            </a:endParaRPr>
          </a:p>
        </p:txBody>
      </p:sp>
      <p:sp>
        <p:nvSpPr>
          <p:cNvPr id="59" name="椭圆 58"/>
          <p:cNvSpPr/>
          <p:nvPr/>
        </p:nvSpPr>
        <p:spPr>
          <a:xfrm>
            <a:off x="2041810" y="3074969"/>
            <a:ext cx="278851" cy="278851"/>
          </a:xfrm>
          <a:prstGeom prst="ellipse">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zh-CN" sz="1400" dirty="0">
                <a:latin typeface="微软雅黑" panose="020B0503020204020204" pitchFamily="34" charset="-122"/>
                <a:ea typeface="微软雅黑" panose="020B0503020204020204" pitchFamily="34" charset="-122"/>
              </a:rPr>
              <a:t>7</a:t>
            </a:r>
            <a:endParaRPr lang="zh-CN" altLang="en-US" sz="1400" dirty="0">
              <a:latin typeface="微软雅黑" panose="020B0503020204020204" pitchFamily="34" charset="-122"/>
              <a:ea typeface="微软雅黑" panose="020B0503020204020204" pitchFamily="34" charset="-122"/>
            </a:endParaRPr>
          </a:p>
        </p:txBody>
      </p:sp>
      <p:sp>
        <p:nvSpPr>
          <p:cNvPr id="60" name="椭圆 59"/>
          <p:cNvSpPr/>
          <p:nvPr/>
        </p:nvSpPr>
        <p:spPr>
          <a:xfrm>
            <a:off x="2041810" y="3443461"/>
            <a:ext cx="278851" cy="278851"/>
          </a:xfrm>
          <a:prstGeom prst="ellipse">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zh-CN" sz="1400" dirty="0">
                <a:latin typeface="微软雅黑" panose="020B0503020204020204" pitchFamily="34" charset="-122"/>
                <a:ea typeface="微软雅黑" panose="020B0503020204020204" pitchFamily="34" charset="-122"/>
              </a:rPr>
              <a:t>5</a:t>
            </a:r>
            <a:endParaRPr lang="zh-CN" altLang="en-US" sz="1400" dirty="0">
              <a:latin typeface="微软雅黑" panose="020B0503020204020204" pitchFamily="34" charset="-122"/>
              <a:ea typeface="微软雅黑" panose="020B0503020204020204" pitchFamily="34" charset="-122"/>
            </a:endParaRPr>
          </a:p>
        </p:txBody>
      </p:sp>
      <p:sp>
        <p:nvSpPr>
          <p:cNvPr id="61" name="椭圆 60"/>
          <p:cNvSpPr/>
          <p:nvPr/>
        </p:nvSpPr>
        <p:spPr>
          <a:xfrm>
            <a:off x="2041810" y="3811953"/>
            <a:ext cx="278851" cy="278851"/>
          </a:xfrm>
          <a:prstGeom prst="ellipse">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zh-CN" sz="1400" dirty="0">
                <a:latin typeface="微软雅黑" panose="020B0503020204020204" pitchFamily="34" charset="-122"/>
                <a:ea typeface="微软雅黑" panose="020B0503020204020204" pitchFamily="34" charset="-122"/>
              </a:rPr>
              <a:t>3</a:t>
            </a:r>
            <a:endParaRPr lang="zh-CN" altLang="en-US" sz="1400" dirty="0">
              <a:latin typeface="微软雅黑" panose="020B0503020204020204" pitchFamily="34" charset="-122"/>
              <a:ea typeface="微软雅黑" panose="020B0503020204020204" pitchFamily="34" charset="-122"/>
            </a:endParaRPr>
          </a:p>
        </p:txBody>
      </p:sp>
      <p:sp>
        <p:nvSpPr>
          <p:cNvPr id="62" name="椭圆 61"/>
          <p:cNvSpPr/>
          <p:nvPr/>
        </p:nvSpPr>
        <p:spPr>
          <a:xfrm>
            <a:off x="2041810" y="4180445"/>
            <a:ext cx="278851" cy="278851"/>
          </a:xfrm>
          <a:prstGeom prst="ellipse">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zh-CN" sz="1400" dirty="0">
                <a:latin typeface="微软雅黑" panose="020B0503020204020204" pitchFamily="34" charset="-122"/>
                <a:ea typeface="微软雅黑" panose="020B0503020204020204" pitchFamily="34" charset="-122"/>
              </a:rPr>
              <a:t>1</a:t>
            </a:r>
            <a:endParaRPr lang="zh-CN" altLang="en-US" sz="1400" dirty="0">
              <a:latin typeface="微软雅黑" panose="020B0503020204020204" pitchFamily="34" charset="-122"/>
              <a:ea typeface="微软雅黑" panose="020B0503020204020204" pitchFamily="34" charset="-122"/>
            </a:endParaRPr>
          </a:p>
        </p:txBody>
      </p:sp>
      <p:sp>
        <p:nvSpPr>
          <p:cNvPr id="63" name="椭圆 62"/>
          <p:cNvSpPr/>
          <p:nvPr/>
        </p:nvSpPr>
        <p:spPr>
          <a:xfrm>
            <a:off x="2041810" y="4548937"/>
            <a:ext cx="278851" cy="278851"/>
          </a:xfrm>
          <a:prstGeom prst="ellipse">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zh-CN" sz="1400" dirty="0">
                <a:latin typeface="微软雅黑" panose="020B0503020204020204" pitchFamily="34" charset="-122"/>
                <a:ea typeface="微软雅黑" panose="020B0503020204020204" pitchFamily="34" charset="-122"/>
              </a:rPr>
              <a:t>2</a:t>
            </a:r>
            <a:endParaRPr lang="zh-CN" altLang="en-US" sz="1400" dirty="0">
              <a:latin typeface="微软雅黑" panose="020B0503020204020204" pitchFamily="34" charset="-122"/>
              <a:ea typeface="微软雅黑" panose="020B0503020204020204" pitchFamily="34" charset="-122"/>
            </a:endParaRPr>
          </a:p>
        </p:txBody>
      </p:sp>
      <p:sp>
        <p:nvSpPr>
          <p:cNvPr id="64" name="椭圆 63"/>
          <p:cNvSpPr/>
          <p:nvPr/>
        </p:nvSpPr>
        <p:spPr>
          <a:xfrm>
            <a:off x="2041810" y="4917429"/>
            <a:ext cx="278851" cy="278851"/>
          </a:xfrm>
          <a:prstGeom prst="ellipse">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zh-CN" sz="1400" dirty="0">
                <a:latin typeface="微软雅黑" panose="020B0503020204020204" pitchFamily="34" charset="-122"/>
                <a:ea typeface="微软雅黑" panose="020B0503020204020204" pitchFamily="34" charset="-122"/>
              </a:rPr>
              <a:t>4</a:t>
            </a:r>
            <a:endParaRPr lang="zh-CN" altLang="en-US" sz="1400" dirty="0">
              <a:latin typeface="微软雅黑" panose="020B0503020204020204" pitchFamily="34" charset="-122"/>
              <a:ea typeface="微软雅黑" panose="020B0503020204020204" pitchFamily="34" charset="-122"/>
            </a:endParaRPr>
          </a:p>
        </p:txBody>
      </p:sp>
      <p:sp>
        <p:nvSpPr>
          <p:cNvPr id="65" name="椭圆 64"/>
          <p:cNvSpPr/>
          <p:nvPr/>
        </p:nvSpPr>
        <p:spPr>
          <a:xfrm>
            <a:off x="2041810" y="5285923"/>
            <a:ext cx="278851" cy="278851"/>
          </a:xfrm>
          <a:prstGeom prst="ellipse">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zh-CN" sz="1400" dirty="0">
                <a:latin typeface="微软雅黑" panose="020B0503020204020204" pitchFamily="34" charset="-122"/>
                <a:ea typeface="微软雅黑" panose="020B0503020204020204" pitchFamily="34" charset="-122"/>
              </a:rPr>
              <a:t>6</a:t>
            </a:r>
            <a:endParaRPr lang="zh-CN" altLang="en-US" sz="1400" dirty="0">
              <a:latin typeface="微软雅黑" panose="020B0503020204020204" pitchFamily="34" charset="-122"/>
              <a:ea typeface="微软雅黑" panose="020B0503020204020204" pitchFamily="34" charset="-122"/>
            </a:endParaRPr>
          </a:p>
        </p:txBody>
      </p:sp>
      <p:sp>
        <p:nvSpPr>
          <p:cNvPr id="66" name="圆角矩形 65"/>
          <p:cNvSpPr/>
          <p:nvPr/>
        </p:nvSpPr>
        <p:spPr>
          <a:xfrm>
            <a:off x="3361841" y="2764632"/>
            <a:ext cx="754911" cy="3128442"/>
          </a:xfrm>
          <a:prstGeom prst="roundRect">
            <a:avLst>
              <a:gd name="adj" fmla="val 50000"/>
            </a:avLst>
          </a:prstGeom>
          <a:gradFill>
            <a:gsLst>
              <a:gs pos="0">
                <a:srgbClr val="067FC9"/>
              </a:gs>
              <a:gs pos="100000">
                <a:srgbClr val="00B2CA"/>
              </a:gs>
            </a:gsLst>
            <a:lin ang="27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0" fontAlgn="base" hangingPunct="0">
              <a:spcBef>
                <a:spcPct val="0"/>
              </a:spcBef>
              <a:spcAft>
                <a:spcPct val="0"/>
              </a:spcAft>
            </a:pPr>
            <a:endParaRPr lang="zh-CN" altLang="en-US" sz="1800" dirty="0">
              <a:solidFill>
                <a:schemeClr val="bg1"/>
              </a:solidFill>
              <a:latin typeface="+mj-ea"/>
              <a:cs typeface="Times New Roman" panose="02020603050405020304" pitchFamily="18" charset="0"/>
            </a:endParaRPr>
          </a:p>
        </p:txBody>
      </p:sp>
      <p:sp>
        <p:nvSpPr>
          <p:cNvPr id="67" name="椭圆 66"/>
          <p:cNvSpPr/>
          <p:nvPr/>
        </p:nvSpPr>
        <p:spPr>
          <a:xfrm>
            <a:off x="3445300" y="3074969"/>
            <a:ext cx="278851" cy="278851"/>
          </a:xfrm>
          <a:prstGeom prst="ellipse">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zh-CN" sz="1400" dirty="0">
                <a:latin typeface="微软雅黑" panose="020B0503020204020204" pitchFamily="34" charset="-122"/>
                <a:ea typeface="微软雅黑" panose="020B0503020204020204" pitchFamily="34" charset="-122"/>
              </a:rPr>
              <a:t>6</a:t>
            </a:r>
            <a:endParaRPr lang="zh-CN" altLang="en-US" sz="1400" dirty="0">
              <a:latin typeface="微软雅黑" panose="020B0503020204020204" pitchFamily="34" charset="-122"/>
              <a:ea typeface="微软雅黑" panose="020B0503020204020204" pitchFamily="34" charset="-122"/>
            </a:endParaRPr>
          </a:p>
        </p:txBody>
      </p:sp>
      <p:sp>
        <p:nvSpPr>
          <p:cNvPr id="68" name="椭圆 67"/>
          <p:cNvSpPr/>
          <p:nvPr/>
        </p:nvSpPr>
        <p:spPr>
          <a:xfrm>
            <a:off x="3445300" y="3443461"/>
            <a:ext cx="278851" cy="278851"/>
          </a:xfrm>
          <a:prstGeom prst="ellipse">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zh-CN" sz="1400" dirty="0">
                <a:latin typeface="微软雅黑" panose="020B0503020204020204" pitchFamily="34" charset="-122"/>
                <a:ea typeface="微软雅黑" panose="020B0503020204020204" pitchFamily="34" charset="-122"/>
              </a:rPr>
              <a:t>4</a:t>
            </a:r>
            <a:endParaRPr lang="zh-CN" altLang="en-US" sz="1400" dirty="0">
              <a:latin typeface="微软雅黑" panose="020B0503020204020204" pitchFamily="34" charset="-122"/>
              <a:ea typeface="微软雅黑" panose="020B0503020204020204" pitchFamily="34" charset="-122"/>
            </a:endParaRPr>
          </a:p>
        </p:txBody>
      </p:sp>
      <p:sp>
        <p:nvSpPr>
          <p:cNvPr id="69" name="椭圆 68"/>
          <p:cNvSpPr/>
          <p:nvPr/>
        </p:nvSpPr>
        <p:spPr>
          <a:xfrm>
            <a:off x="3445300" y="3811953"/>
            <a:ext cx="278851" cy="278851"/>
          </a:xfrm>
          <a:prstGeom prst="ellipse">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zh-CN" sz="1400" dirty="0">
                <a:latin typeface="微软雅黑" panose="020B0503020204020204" pitchFamily="34" charset="-122"/>
                <a:ea typeface="微软雅黑" panose="020B0503020204020204" pitchFamily="34" charset="-122"/>
              </a:rPr>
              <a:t>2</a:t>
            </a:r>
            <a:endParaRPr lang="zh-CN" altLang="en-US" sz="1400" dirty="0">
              <a:latin typeface="微软雅黑" panose="020B0503020204020204" pitchFamily="34" charset="-122"/>
              <a:ea typeface="微软雅黑" panose="020B0503020204020204" pitchFamily="34" charset="-122"/>
            </a:endParaRPr>
          </a:p>
        </p:txBody>
      </p:sp>
      <p:sp>
        <p:nvSpPr>
          <p:cNvPr id="70" name="椭圆 69"/>
          <p:cNvSpPr/>
          <p:nvPr/>
        </p:nvSpPr>
        <p:spPr>
          <a:xfrm>
            <a:off x="3445300" y="4180445"/>
            <a:ext cx="278851" cy="278851"/>
          </a:xfrm>
          <a:prstGeom prst="ellipse">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zh-CN" sz="1400" dirty="0">
                <a:latin typeface="微软雅黑" panose="020B0503020204020204" pitchFamily="34" charset="-122"/>
                <a:ea typeface="微软雅黑" panose="020B0503020204020204" pitchFamily="34" charset="-122"/>
              </a:rPr>
              <a:t>1</a:t>
            </a:r>
            <a:endParaRPr lang="zh-CN" altLang="en-US" sz="1400" dirty="0">
              <a:latin typeface="微软雅黑" panose="020B0503020204020204" pitchFamily="34" charset="-122"/>
              <a:ea typeface="微软雅黑" panose="020B0503020204020204" pitchFamily="34" charset="-122"/>
            </a:endParaRPr>
          </a:p>
        </p:txBody>
      </p:sp>
      <p:sp>
        <p:nvSpPr>
          <p:cNvPr id="71" name="椭圆 70"/>
          <p:cNvSpPr/>
          <p:nvPr/>
        </p:nvSpPr>
        <p:spPr>
          <a:xfrm>
            <a:off x="3445300" y="4548937"/>
            <a:ext cx="278851" cy="278851"/>
          </a:xfrm>
          <a:prstGeom prst="ellipse">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zh-CN" sz="1400" dirty="0">
                <a:latin typeface="微软雅黑" panose="020B0503020204020204" pitchFamily="34" charset="-122"/>
                <a:ea typeface="微软雅黑" panose="020B0503020204020204" pitchFamily="34" charset="-122"/>
              </a:rPr>
              <a:t>3</a:t>
            </a:r>
            <a:endParaRPr lang="zh-CN" altLang="en-US" sz="1400" dirty="0">
              <a:latin typeface="微软雅黑" panose="020B0503020204020204" pitchFamily="34" charset="-122"/>
              <a:ea typeface="微软雅黑" panose="020B0503020204020204" pitchFamily="34" charset="-122"/>
            </a:endParaRPr>
          </a:p>
        </p:txBody>
      </p:sp>
      <p:sp>
        <p:nvSpPr>
          <p:cNvPr id="72" name="椭圆 71"/>
          <p:cNvSpPr/>
          <p:nvPr/>
        </p:nvSpPr>
        <p:spPr>
          <a:xfrm>
            <a:off x="3445300" y="4917429"/>
            <a:ext cx="278851" cy="278851"/>
          </a:xfrm>
          <a:prstGeom prst="ellipse">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zh-CN" sz="1400" dirty="0">
                <a:latin typeface="微软雅黑" panose="020B0503020204020204" pitchFamily="34" charset="-122"/>
                <a:ea typeface="微软雅黑" panose="020B0503020204020204" pitchFamily="34" charset="-122"/>
              </a:rPr>
              <a:t>5</a:t>
            </a:r>
            <a:endParaRPr lang="zh-CN" altLang="en-US" sz="1400" dirty="0">
              <a:latin typeface="微软雅黑" panose="020B0503020204020204" pitchFamily="34" charset="-122"/>
              <a:ea typeface="微软雅黑" panose="020B0503020204020204" pitchFamily="34" charset="-122"/>
            </a:endParaRPr>
          </a:p>
        </p:txBody>
      </p:sp>
      <p:sp>
        <p:nvSpPr>
          <p:cNvPr id="73" name="椭圆 72"/>
          <p:cNvSpPr/>
          <p:nvPr/>
        </p:nvSpPr>
        <p:spPr>
          <a:xfrm>
            <a:off x="3445300" y="5285923"/>
            <a:ext cx="278851" cy="278851"/>
          </a:xfrm>
          <a:prstGeom prst="ellipse">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zh-CN" sz="1400" dirty="0">
                <a:latin typeface="微软雅黑" panose="020B0503020204020204" pitchFamily="34" charset="-122"/>
                <a:ea typeface="微软雅黑" panose="020B0503020204020204" pitchFamily="34" charset="-122"/>
              </a:rPr>
              <a:t>7</a:t>
            </a:r>
            <a:endParaRPr lang="zh-CN" altLang="en-US" sz="1400" dirty="0">
              <a:latin typeface="微软雅黑" panose="020B0503020204020204" pitchFamily="34" charset="-122"/>
              <a:ea typeface="微软雅黑" panose="020B0503020204020204" pitchFamily="34" charset="-122"/>
            </a:endParaRPr>
          </a:p>
        </p:txBody>
      </p:sp>
      <p:sp>
        <p:nvSpPr>
          <p:cNvPr id="75" name="圆角矩形 74"/>
          <p:cNvSpPr/>
          <p:nvPr/>
        </p:nvSpPr>
        <p:spPr>
          <a:xfrm>
            <a:off x="1608003" y="3597015"/>
            <a:ext cx="476887" cy="1388267"/>
          </a:xfrm>
          <a:prstGeom prst="roundRect">
            <a:avLst>
              <a:gd name="adj" fmla="val 50000"/>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dist" defTabSz="914400" eaLnBrk="0" fontAlgn="base" hangingPunct="0">
              <a:spcBef>
                <a:spcPct val="0"/>
              </a:spcBef>
              <a:spcAft>
                <a:spcPct val="0"/>
              </a:spcAft>
            </a:pPr>
            <a:r>
              <a:rPr lang="zh-CN" altLang="en-US" sz="1600" dirty="0">
                <a:solidFill>
                  <a:schemeClr val="bg1"/>
                </a:solidFill>
                <a:latin typeface="+mj-ea"/>
                <a:cs typeface="Times New Roman" panose="02020603050405020304" pitchFamily="18" charset="0"/>
              </a:rPr>
              <a:t>主    方 </a:t>
            </a:r>
          </a:p>
        </p:txBody>
      </p:sp>
      <p:sp>
        <p:nvSpPr>
          <p:cNvPr id="76" name="圆角矩形 75"/>
          <p:cNvSpPr/>
          <p:nvPr/>
        </p:nvSpPr>
        <p:spPr>
          <a:xfrm>
            <a:off x="3702613" y="3597015"/>
            <a:ext cx="414139" cy="1388267"/>
          </a:xfrm>
          <a:prstGeom prst="roundRect">
            <a:avLst>
              <a:gd name="adj" fmla="val 0"/>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dist" defTabSz="914400" eaLnBrk="0" fontAlgn="base" hangingPunct="0">
              <a:spcBef>
                <a:spcPct val="0"/>
              </a:spcBef>
              <a:spcAft>
                <a:spcPct val="0"/>
              </a:spcAft>
            </a:pPr>
            <a:r>
              <a:rPr lang="zh-CN" altLang="en-US" sz="1600" dirty="0">
                <a:solidFill>
                  <a:schemeClr val="bg1"/>
                </a:solidFill>
                <a:latin typeface="+mj-ea"/>
                <a:cs typeface="Times New Roman" panose="02020603050405020304" pitchFamily="18" charset="0"/>
              </a:rPr>
              <a:t>客    方 </a:t>
            </a:r>
          </a:p>
        </p:txBody>
      </p:sp>
      <p:sp>
        <p:nvSpPr>
          <p:cNvPr id="77" name="圆角矩形 76"/>
          <p:cNvSpPr/>
          <p:nvPr/>
        </p:nvSpPr>
        <p:spPr>
          <a:xfrm>
            <a:off x="6111763" y="4661273"/>
            <a:ext cx="4839772" cy="446034"/>
          </a:xfrm>
          <a:prstGeom prst="roundRect">
            <a:avLst>
              <a:gd name="adj" fmla="val 50000"/>
            </a:avLst>
          </a:prstGeom>
          <a:gradFill>
            <a:gsLst>
              <a:gs pos="0">
                <a:srgbClr val="067FC9"/>
              </a:gs>
              <a:gs pos="100000">
                <a:srgbClr val="00B2CA"/>
              </a:gs>
            </a:gsLst>
            <a:lin ang="27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0" fontAlgn="base" hangingPunct="0">
              <a:spcBef>
                <a:spcPct val="0"/>
              </a:spcBef>
              <a:spcAft>
                <a:spcPct val="0"/>
              </a:spcAft>
            </a:pPr>
            <a:endParaRPr lang="zh-CN" altLang="en-US" sz="1600" dirty="0">
              <a:solidFill>
                <a:schemeClr val="tx1">
                  <a:lumMod val="85000"/>
                  <a:lumOff val="15000"/>
                </a:schemeClr>
              </a:solidFill>
              <a:latin typeface="+mj-ea"/>
              <a:cs typeface="Times New Roman" panose="02020603050405020304" pitchFamily="18" charset="0"/>
            </a:endParaRPr>
          </a:p>
        </p:txBody>
      </p:sp>
      <p:sp>
        <p:nvSpPr>
          <p:cNvPr id="78" name="圆角矩形 77"/>
          <p:cNvSpPr/>
          <p:nvPr/>
        </p:nvSpPr>
        <p:spPr>
          <a:xfrm>
            <a:off x="7426927" y="4740795"/>
            <a:ext cx="1642120" cy="328902"/>
          </a:xfrm>
          <a:prstGeom prst="roundRect">
            <a:avLst>
              <a:gd name="adj" fmla="val 50000"/>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defTabSz="914400" eaLnBrk="0" fontAlgn="base" hangingPunct="0">
              <a:spcBef>
                <a:spcPct val="0"/>
              </a:spcBef>
              <a:spcAft>
                <a:spcPct val="0"/>
              </a:spcAft>
            </a:pPr>
            <a:r>
              <a:rPr lang="zh-CN" altLang="en-US" sz="1600" dirty="0">
                <a:solidFill>
                  <a:schemeClr val="bg1"/>
                </a:solidFill>
                <a:latin typeface="+mj-ea"/>
                <a:cs typeface="Times New Roman" panose="02020603050405020304" pitchFamily="18" charset="0"/>
              </a:rPr>
              <a:t>主席 </a:t>
            </a:r>
          </a:p>
        </p:txBody>
      </p:sp>
      <p:sp>
        <p:nvSpPr>
          <p:cNvPr id="79" name="圆角矩形 78"/>
          <p:cNvSpPr/>
          <p:nvPr/>
        </p:nvSpPr>
        <p:spPr>
          <a:xfrm>
            <a:off x="5475767" y="5341757"/>
            <a:ext cx="1934060" cy="446034"/>
          </a:xfrm>
          <a:prstGeom prst="roundRect">
            <a:avLst>
              <a:gd name="adj" fmla="val 50000"/>
            </a:avLst>
          </a:prstGeom>
          <a:gradFill>
            <a:gsLst>
              <a:gs pos="0">
                <a:srgbClr val="067FC9"/>
              </a:gs>
              <a:gs pos="100000">
                <a:srgbClr val="00B2CA"/>
              </a:gs>
            </a:gsLst>
            <a:lin ang="27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0" fontAlgn="base" hangingPunct="0">
              <a:spcBef>
                <a:spcPct val="0"/>
              </a:spcBef>
              <a:spcAft>
                <a:spcPct val="0"/>
              </a:spcAft>
            </a:pPr>
            <a:endParaRPr lang="zh-CN" altLang="en-US" sz="1600" dirty="0">
              <a:solidFill>
                <a:schemeClr val="tx1">
                  <a:lumMod val="85000"/>
                  <a:lumOff val="15000"/>
                </a:schemeClr>
              </a:solidFill>
              <a:latin typeface="+mj-ea"/>
              <a:cs typeface="Times New Roman" panose="02020603050405020304" pitchFamily="18" charset="0"/>
            </a:endParaRPr>
          </a:p>
        </p:txBody>
      </p:sp>
      <p:sp>
        <p:nvSpPr>
          <p:cNvPr id="80" name="圆角矩形 79"/>
          <p:cNvSpPr/>
          <p:nvPr/>
        </p:nvSpPr>
        <p:spPr>
          <a:xfrm>
            <a:off x="6032673" y="5421279"/>
            <a:ext cx="825327" cy="328902"/>
          </a:xfrm>
          <a:prstGeom prst="roundRect">
            <a:avLst>
              <a:gd name="adj" fmla="val 0"/>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defTabSz="914400" eaLnBrk="0" fontAlgn="base" hangingPunct="0">
              <a:spcBef>
                <a:spcPct val="0"/>
              </a:spcBef>
              <a:spcAft>
                <a:spcPct val="0"/>
              </a:spcAft>
            </a:pPr>
            <a:r>
              <a:rPr lang="en-US" altLang="zh-CN" sz="1600" dirty="0">
                <a:solidFill>
                  <a:schemeClr val="bg1"/>
                </a:solidFill>
                <a:latin typeface="+mj-ea"/>
                <a:cs typeface="Times New Roman" panose="02020603050405020304" pitchFamily="18" charset="0"/>
              </a:rPr>
              <a:t>A</a:t>
            </a:r>
            <a:endParaRPr lang="zh-CN" altLang="en-US" sz="1600" dirty="0">
              <a:solidFill>
                <a:schemeClr val="bg1"/>
              </a:solidFill>
              <a:latin typeface="+mj-ea"/>
              <a:cs typeface="Times New Roman" panose="02020603050405020304" pitchFamily="18" charset="0"/>
            </a:endParaRPr>
          </a:p>
        </p:txBody>
      </p:sp>
      <p:sp>
        <p:nvSpPr>
          <p:cNvPr id="81" name="圆角矩形 80"/>
          <p:cNvSpPr/>
          <p:nvPr/>
        </p:nvSpPr>
        <p:spPr>
          <a:xfrm>
            <a:off x="7564619" y="5341757"/>
            <a:ext cx="1934060" cy="446034"/>
          </a:xfrm>
          <a:prstGeom prst="roundRect">
            <a:avLst>
              <a:gd name="adj" fmla="val 50000"/>
            </a:avLst>
          </a:prstGeom>
          <a:gradFill>
            <a:gsLst>
              <a:gs pos="0">
                <a:srgbClr val="067FC9"/>
              </a:gs>
              <a:gs pos="100000">
                <a:srgbClr val="00B2CA"/>
              </a:gs>
            </a:gsLst>
            <a:lin ang="27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0" fontAlgn="base" hangingPunct="0">
              <a:spcBef>
                <a:spcPct val="0"/>
              </a:spcBef>
              <a:spcAft>
                <a:spcPct val="0"/>
              </a:spcAft>
            </a:pPr>
            <a:endParaRPr lang="zh-CN" altLang="en-US" sz="1600" dirty="0">
              <a:solidFill>
                <a:schemeClr val="tx1">
                  <a:lumMod val="85000"/>
                  <a:lumOff val="15000"/>
                </a:schemeClr>
              </a:solidFill>
              <a:latin typeface="+mj-ea"/>
              <a:cs typeface="Times New Roman" panose="02020603050405020304" pitchFamily="18" charset="0"/>
            </a:endParaRPr>
          </a:p>
        </p:txBody>
      </p:sp>
      <p:sp>
        <p:nvSpPr>
          <p:cNvPr id="82" name="圆角矩形 81"/>
          <p:cNvSpPr/>
          <p:nvPr/>
        </p:nvSpPr>
        <p:spPr>
          <a:xfrm>
            <a:off x="8010329" y="5421279"/>
            <a:ext cx="825327" cy="328902"/>
          </a:xfrm>
          <a:prstGeom prst="roundRect">
            <a:avLst>
              <a:gd name="adj" fmla="val 0"/>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defTabSz="914400" eaLnBrk="0" fontAlgn="base" hangingPunct="0">
              <a:spcBef>
                <a:spcPct val="0"/>
              </a:spcBef>
              <a:spcAft>
                <a:spcPct val="0"/>
              </a:spcAft>
            </a:pPr>
            <a:r>
              <a:rPr lang="en-US" altLang="zh-CN" sz="1600" dirty="0">
                <a:solidFill>
                  <a:schemeClr val="bg1"/>
                </a:solidFill>
                <a:latin typeface="+mj-ea"/>
                <a:cs typeface="Times New Roman" panose="02020603050405020304" pitchFamily="18" charset="0"/>
              </a:rPr>
              <a:t>B</a:t>
            </a:r>
            <a:endParaRPr lang="zh-CN" altLang="en-US" sz="1600" dirty="0">
              <a:solidFill>
                <a:schemeClr val="bg1"/>
              </a:solidFill>
              <a:latin typeface="+mj-ea"/>
              <a:cs typeface="Times New Roman" panose="02020603050405020304" pitchFamily="18" charset="0"/>
            </a:endParaRPr>
          </a:p>
        </p:txBody>
      </p:sp>
      <p:sp>
        <p:nvSpPr>
          <p:cNvPr id="83" name="圆角矩形 82"/>
          <p:cNvSpPr/>
          <p:nvPr/>
        </p:nvSpPr>
        <p:spPr>
          <a:xfrm>
            <a:off x="9653471" y="5341757"/>
            <a:ext cx="1934060" cy="446034"/>
          </a:xfrm>
          <a:prstGeom prst="roundRect">
            <a:avLst>
              <a:gd name="adj" fmla="val 50000"/>
            </a:avLst>
          </a:prstGeom>
          <a:gradFill>
            <a:gsLst>
              <a:gs pos="0">
                <a:srgbClr val="067FC9"/>
              </a:gs>
              <a:gs pos="100000">
                <a:srgbClr val="00B2CA"/>
              </a:gs>
            </a:gsLst>
            <a:lin ang="27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0" fontAlgn="base" hangingPunct="0">
              <a:spcBef>
                <a:spcPct val="0"/>
              </a:spcBef>
              <a:spcAft>
                <a:spcPct val="0"/>
              </a:spcAft>
            </a:pPr>
            <a:endParaRPr lang="zh-CN" altLang="en-US" sz="1600" dirty="0">
              <a:solidFill>
                <a:schemeClr val="tx1">
                  <a:lumMod val="85000"/>
                  <a:lumOff val="15000"/>
                </a:schemeClr>
              </a:solidFill>
              <a:latin typeface="+mj-ea"/>
              <a:cs typeface="Times New Roman" panose="02020603050405020304" pitchFamily="18" charset="0"/>
            </a:endParaRPr>
          </a:p>
        </p:txBody>
      </p:sp>
      <p:sp>
        <p:nvSpPr>
          <p:cNvPr id="84" name="圆角矩形 83"/>
          <p:cNvSpPr/>
          <p:nvPr/>
        </p:nvSpPr>
        <p:spPr>
          <a:xfrm>
            <a:off x="10115575" y="5421279"/>
            <a:ext cx="825327" cy="328902"/>
          </a:xfrm>
          <a:prstGeom prst="roundRect">
            <a:avLst>
              <a:gd name="adj" fmla="val 0"/>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defTabSz="914400" eaLnBrk="0" fontAlgn="base" hangingPunct="0">
              <a:spcBef>
                <a:spcPct val="0"/>
              </a:spcBef>
              <a:spcAft>
                <a:spcPct val="0"/>
              </a:spcAft>
            </a:pPr>
            <a:r>
              <a:rPr lang="en-US" altLang="zh-CN" sz="1600" dirty="0">
                <a:solidFill>
                  <a:schemeClr val="bg1"/>
                </a:solidFill>
                <a:latin typeface="+mj-ea"/>
                <a:cs typeface="Times New Roman" panose="02020603050405020304" pitchFamily="18" charset="0"/>
              </a:rPr>
              <a:t>C</a:t>
            </a:r>
            <a:endParaRPr lang="zh-CN" altLang="en-US" sz="1600" dirty="0">
              <a:solidFill>
                <a:schemeClr val="bg1"/>
              </a:solidFill>
              <a:latin typeface="+mj-ea"/>
              <a:cs typeface="Times New Roman" panose="02020603050405020304" pitchFamily="18" charset="0"/>
            </a:endParaRPr>
          </a:p>
        </p:txBody>
      </p:sp>
      <p:sp>
        <p:nvSpPr>
          <p:cNvPr id="85" name="圆角矩形 84"/>
          <p:cNvSpPr/>
          <p:nvPr/>
        </p:nvSpPr>
        <p:spPr>
          <a:xfrm>
            <a:off x="3807325" y="6294474"/>
            <a:ext cx="4577351" cy="455304"/>
          </a:xfrm>
          <a:prstGeom prst="roundRect">
            <a:avLst>
              <a:gd name="adj" fmla="val 50000"/>
            </a:avLst>
          </a:prstGeom>
          <a:noFill/>
          <a:ln w="0">
            <a:solidFill>
              <a:schemeClr val="tx1">
                <a:lumMod val="65000"/>
                <a:lumOff val="35000"/>
              </a:schemeClr>
            </a:solidFill>
          </a:ln>
          <a:effectLst>
            <a:outerShdw blurRad="444500" dist="254000" dir="8100000" sx="71000" sy="71000" algn="tr"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200" dirty="0">
                <a:solidFill>
                  <a:schemeClr val="tx1">
                    <a:lumMod val="65000"/>
                    <a:lumOff val="35000"/>
                  </a:schemeClr>
                </a:solidFill>
                <a:sym typeface="+mn-lt"/>
              </a:rPr>
              <a:t>7  </a:t>
            </a:r>
            <a:r>
              <a:rPr lang="zh-CN" altLang="en-US" sz="2200" dirty="0">
                <a:solidFill>
                  <a:schemeClr val="tx1">
                    <a:lumMod val="65000"/>
                    <a:lumOff val="35000"/>
                  </a:schemeClr>
                </a:solidFill>
                <a:sym typeface="+mn-lt"/>
              </a:rPr>
              <a:t>接待礼仪</a:t>
            </a:r>
          </a:p>
        </p:txBody>
      </p:sp>
    </p:spTree>
  </p:cSld>
  <p:clrMapOvr>
    <a:masterClrMapping/>
  </p:clrMapOvr>
  <p:transition spd="slow" advTm="2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additive="base">
                                        <p:cTn id="7" dur="500" fill="hold"/>
                                        <p:tgtEl>
                                          <p:spTgt spid="44"/>
                                        </p:tgtEl>
                                        <p:attrNameLst>
                                          <p:attrName>ppt_x</p:attrName>
                                        </p:attrNameLst>
                                      </p:cBhvr>
                                      <p:tavLst>
                                        <p:tav tm="0">
                                          <p:val>
                                            <p:strVal val="1+#ppt_w/2"/>
                                          </p:val>
                                        </p:tav>
                                        <p:tav tm="100000">
                                          <p:val>
                                            <p:strVal val="#ppt_x"/>
                                          </p:val>
                                        </p:tav>
                                      </p:tavLst>
                                    </p:anim>
                                    <p:anim calcmode="lin" valueType="num">
                                      <p:cBhvr additive="base">
                                        <p:cTn id="8" dur="500" fill="hold"/>
                                        <p:tgtEl>
                                          <p:spTgt spid="4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left)">
                                      <p:cBhvr>
                                        <p:cTn id="12" dur="500"/>
                                        <p:tgtEl>
                                          <p:spTgt spid="18"/>
                                        </p:tgtEl>
                                      </p:cBhvr>
                                    </p:animEffect>
                                  </p:childTnLst>
                                </p:cTn>
                              </p:par>
                            </p:childTnLst>
                          </p:cTn>
                        </p:par>
                        <p:par>
                          <p:cTn id="13" fill="hold">
                            <p:stCondLst>
                              <p:cond delay="1000"/>
                            </p:stCondLst>
                            <p:childTnLst>
                              <p:par>
                                <p:cTn id="14" presetID="10" presetClass="entr" presetSubtype="0" fill="hold" nodeType="afterEffect">
                                  <p:stCondLst>
                                    <p:cond delay="0"/>
                                  </p:stCondLst>
                                  <p:childTnLst>
                                    <p:set>
                                      <p:cBhvr>
                                        <p:cTn id="15" dur="1" fill="hold">
                                          <p:stCondLst>
                                            <p:cond delay="0"/>
                                          </p:stCondLst>
                                        </p:cTn>
                                        <p:tgtEl>
                                          <p:spTgt spid="47"/>
                                        </p:tgtEl>
                                        <p:attrNameLst>
                                          <p:attrName>style.visibility</p:attrName>
                                        </p:attrNameLst>
                                      </p:cBhvr>
                                      <p:to>
                                        <p:strVal val="visible"/>
                                      </p:to>
                                    </p:set>
                                    <p:animEffect transition="in" filter="fade">
                                      <p:cBhvr>
                                        <p:cTn id="16" dur="500"/>
                                        <p:tgtEl>
                                          <p:spTgt spid="4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9"/>
                                        </p:tgtEl>
                                        <p:attrNameLst>
                                          <p:attrName>style.visibility</p:attrName>
                                        </p:attrNameLst>
                                      </p:cBhvr>
                                      <p:to>
                                        <p:strVal val="visible"/>
                                      </p:to>
                                    </p:set>
                                    <p:animEffect transition="in" filter="fade">
                                      <p:cBhvr>
                                        <p:cTn id="19" dur="500"/>
                                        <p:tgtEl>
                                          <p:spTgt spid="49"/>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48"/>
                                        </p:tgtEl>
                                        <p:attrNameLst>
                                          <p:attrName>style.visibility</p:attrName>
                                        </p:attrNameLst>
                                      </p:cBhvr>
                                      <p:to>
                                        <p:strVal val="visible"/>
                                      </p:to>
                                    </p:set>
                                    <p:animEffect transition="in" filter="fade">
                                      <p:cBhvr>
                                        <p:cTn id="22" dur="500"/>
                                        <p:tgtEl>
                                          <p:spTgt spid="48"/>
                                        </p:tgtEl>
                                      </p:cBhvr>
                                    </p:animEffect>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6"/>
                                        </p:tgtEl>
                                        <p:attrNameLst>
                                          <p:attrName>style.visibility</p:attrName>
                                        </p:attrNameLst>
                                      </p:cBhvr>
                                      <p:to>
                                        <p:strVal val="visible"/>
                                      </p:to>
                                    </p:set>
                                    <p:anim calcmode="lin" valueType="num">
                                      <p:cBhvr additive="base">
                                        <p:cTn id="26" dur="500" fill="hold"/>
                                        <p:tgtEl>
                                          <p:spTgt spid="56"/>
                                        </p:tgtEl>
                                        <p:attrNameLst>
                                          <p:attrName>ppt_x</p:attrName>
                                        </p:attrNameLst>
                                      </p:cBhvr>
                                      <p:tavLst>
                                        <p:tav tm="0">
                                          <p:val>
                                            <p:strVal val="#ppt_x"/>
                                          </p:val>
                                        </p:tav>
                                        <p:tav tm="100000">
                                          <p:val>
                                            <p:strVal val="#ppt_x"/>
                                          </p:val>
                                        </p:tav>
                                      </p:tavLst>
                                    </p:anim>
                                    <p:anim calcmode="lin" valueType="num">
                                      <p:cBhvr additive="base">
                                        <p:cTn id="27" dur="500" fill="hold"/>
                                        <p:tgtEl>
                                          <p:spTgt spid="56"/>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57"/>
                                        </p:tgtEl>
                                        <p:attrNameLst>
                                          <p:attrName>style.visibility</p:attrName>
                                        </p:attrNameLst>
                                      </p:cBhvr>
                                      <p:to>
                                        <p:strVal val="visible"/>
                                      </p:to>
                                    </p:set>
                                    <p:anim calcmode="lin" valueType="num">
                                      <p:cBhvr additive="base">
                                        <p:cTn id="30" dur="500" fill="hold"/>
                                        <p:tgtEl>
                                          <p:spTgt spid="57"/>
                                        </p:tgtEl>
                                        <p:attrNameLst>
                                          <p:attrName>ppt_x</p:attrName>
                                        </p:attrNameLst>
                                      </p:cBhvr>
                                      <p:tavLst>
                                        <p:tav tm="0">
                                          <p:val>
                                            <p:strVal val="#ppt_x"/>
                                          </p:val>
                                        </p:tav>
                                        <p:tav tm="100000">
                                          <p:val>
                                            <p:strVal val="#ppt_x"/>
                                          </p:val>
                                        </p:tav>
                                      </p:tavLst>
                                    </p:anim>
                                    <p:anim calcmode="lin" valueType="num">
                                      <p:cBhvr additive="base">
                                        <p:cTn id="31" dur="500" fill="hold"/>
                                        <p:tgtEl>
                                          <p:spTgt spid="57"/>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0"/>
                                  </p:stCondLst>
                                  <p:childTnLst>
                                    <p:set>
                                      <p:cBhvr>
                                        <p:cTn id="33" dur="1" fill="hold">
                                          <p:stCondLst>
                                            <p:cond delay="0"/>
                                          </p:stCondLst>
                                        </p:cTn>
                                        <p:tgtEl>
                                          <p:spTgt spid="58"/>
                                        </p:tgtEl>
                                        <p:attrNameLst>
                                          <p:attrName>style.visibility</p:attrName>
                                        </p:attrNameLst>
                                      </p:cBhvr>
                                      <p:to>
                                        <p:strVal val="visible"/>
                                      </p:to>
                                    </p:set>
                                    <p:anim calcmode="lin" valueType="num">
                                      <p:cBhvr additive="base">
                                        <p:cTn id="34" dur="500" fill="hold"/>
                                        <p:tgtEl>
                                          <p:spTgt spid="58"/>
                                        </p:tgtEl>
                                        <p:attrNameLst>
                                          <p:attrName>ppt_x</p:attrName>
                                        </p:attrNameLst>
                                      </p:cBhvr>
                                      <p:tavLst>
                                        <p:tav tm="0">
                                          <p:val>
                                            <p:strVal val="#ppt_x"/>
                                          </p:val>
                                        </p:tav>
                                        <p:tav tm="100000">
                                          <p:val>
                                            <p:strVal val="#ppt_x"/>
                                          </p:val>
                                        </p:tav>
                                      </p:tavLst>
                                    </p:anim>
                                    <p:anim calcmode="lin" valueType="num">
                                      <p:cBhvr additive="base">
                                        <p:cTn id="35" dur="500" fill="hold"/>
                                        <p:tgtEl>
                                          <p:spTgt spid="58"/>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59"/>
                                        </p:tgtEl>
                                        <p:attrNameLst>
                                          <p:attrName>style.visibility</p:attrName>
                                        </p:attrNameLst>
                                      </p:cBhvr>
                                      <p:to>
                                        <p:strVal val="visible"/>
                                      </p:to>
                                    </p:set>
                                    <p:anim calcmode="lin" valueType="num">
                                      <p:cBhvr additive="base">
                                        <p:cTn id="38" dur="500" fill="hold"/>
                                        <p:tgtEl>
                                          <p:spTgt spid="59"/>
                                        </p:tgtEl>
                                        <p:attrNameLst>
                                          <p:attrName>ppt_x</p:attrName>
                                        </p:attrNameLst>
                                      </p:cBhvr>
                                      <p:tavLst>
                                        <p:tav tm="0">
                                          <p:val>
                                            <p:strVal val="#ppt_x"/>
                                          </p:val>
                                        </p:tav>
                                        <p:tav tm="100000">
                                          <p:val>
                                            <p:strVal val="#ppt_x"/>
                                          </p:val>
                                        </p:tav>
                                      </p:tavLst>
                                    </p:anim>
                                    <p:anim calcmode="lin" valueType="num">
                                      <p:cBhvr additive="base">
                                        <p:cTn id="39" dur="500" fill="hold"/>
                                        <p:tgtEl>
                                          <p:spTgt spid="59"/>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60"/>
                                        </p:tgtEl>
                                        <p:attrNameLst>
                                          <p:attrName>style.visibility</p:attrName>
                                        </p:attrNameLst>
                                      </p:cBhvr>
                                      <p:to>
                                        <p:strVal val="visible"/>
                                      </p:to>
                                    </p:set>
                                    <p:anim calcmode="lin" valueType="num">
                                      <p:cBhvr additive="base">
                                        <p:cTn id="42" dur="500" fill="hold"/>
                                        <p:tgtEl>
                                          <p:spTgt spid="60"/>
                                        </p:tgtEl>
                                        <p:attrNameLst>
                                          <p:attrName>ppt_x</p:attrName>
                                        </p:attrNameLst>
                                      </p:cBhvr>
                                      <p:tavLst>
                                        <p:tav tm="0">
                                          <p:val>
                                            <p:strVal val="#ppt_x"/>
                                          </p:val>
                                        </p:tav>
                                        <p:tav tm="100000">
                                          <p:val>
                                            <p:strVal val="#ppt_x"/>
                                          </p:val>
                                        </p:tav>
                                      </p:tavLst>
                                    </p:anim>
                                    <p:anim calcmode="lin" valueType="num">
                                      <p:cBhvr additive="base">
                                        <p:cTn id="43" dur="500" fill="hold"/>
                                        <p:tgtEl>
                                          <p:spTgt spid="60"/>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0"/>
                                  </p:stCondLst>
                                  <p:childTnLst>
                                    <p:set>
                                      <p:cBhvr>
                                        <p:cTn id="45" dur="1" fill="hold">
                                          <p:stCondLst>
                                            <p:cond delay="0"/>
                                          </p:stCondLst>
                                        </p:cTn>
                                        <p:tgtEl>
                                          <p:spTgt spid="61"/>
                                        </p:tgtEl>
                                        <p:attrNameLst>
                                          <p:attrName>style.visibility</p:attrName>
                                        </p:attrNameLst>
                                      </p:cBhvr>
                                      <p:to>
                                        <p:strVal val="visible"/>
                                      </p:to>
                                    </p:set>
                                    <p:anim calcmode="lin" valueType="num">
                                      <p:cBhvr additive="base">
                                        <p:cTn id="46" dur="500" fill="hold"/>
                                        <p:tgtEl>
                                          <p:spTgt spid="61"/>
                                        </p:tgtEl>
                                        <p:attrNameLst>
                                          <p:attrName>ppt_x</p:attrName>
                                        </p:attrNameLst>
                                      </p:cBhvr>
                                      <p:tavLst>
                                        <p:tav tm="0">
                                          <p:val>
                                            <p:strVal val="#ppt_x"/>
                                          </p:val>
                                        </p:tav>
                                        <p:tav tm="100000">
                                          <p:val>
                                            <p:strVal val="#ppt_x"/>
                                          </p:val>
                                        </p:tav>
                                      </p:tavLst>
                                    </p:anim>
                                    <p:anim calcmode="lin" valueType="num">
                                      <p:cBhvr additive="base">
                                        <p:cTn id="47" dur="500" fill="hold"/>
                                        <p:tgtEl>
                                          <p:spTgt spid="61"/>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0"/>
                                  </p:stCondLst>
                                  <p:childTnLst>
                                    <p:set>
                                      <p:cBhvr>
                                        <p:cTn id="49" dur="1" fill="hold">
                                          <p:stCondLst>
                                            <p:cond delay="0"/>
                                          </p:stCondLst>
                                        </p:cTn>
                                        <p:tgtEl>
                                          <p:spTgt spid="62"/>
                                        </p:tgtEl>
                                        <p:attrNameLst>
                                          <p:attrName>style.visibility</p:attrName>
                                        </p:attrNameLst>
                                      </p:cBhvr>
                                      <p:to>
                                        <p:strVal val="visible"/>
                                      </p:to>
                                    </p:set>
                                    <p:anim calcmode="lin" valueType="num">
                                      <p:cBhvr additive="base">
                                        <p:cTn id="50" dur="500" fill="hold"/>
                                        <p:tgtEl>
                                          <p:spTgt spid="62"/>
                                        </p:tgtEl>
                                        <p:attrNameLst>
                                          <p:attrName>ppt_x</p:attrName>
                                        </p:attrNameLst>
                                      </p:cBhvr>
                                      <p:tavLst>
                                        <p:tav tm="0">
                                          <p:val>
                                            <p:strVal val="#ppt_x"/>
                                          </p:val>
                                        </p:tav>
                                        <p:tav tm="100000">
                                          <p:val>
                                            <p:strVal val="#ppt_x"/>
                                          </p:val>
                                        </p:tav>
                                      </p:tavLst>
                                    </p:anim>
                                    <p:anim calcmode="lin" valueType="num">
                                      <p:cBhvr additive="base">
                                        <p:cTn id="51" dur="500" fill="hold"/>
                                        <p:tgtEl>
                                          <p:spTgt spid="62"/>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63"/>
                                        </p:tgtEl>
                                        <p:attrNameLst>
                                          <p:attrName>style.visibility</p:attrName>
                                        </p:attrNameLst>
                                      </p:cBhvr>
                                      <p:to>
                                        <p:strVal val="visible"/>
                                      </p:to>
                                    </p:set>
                                    <p:anim calcmode="lin" valueType="num">
                                      <p:cBhvr additive="base">
                                        <p:cTn id="54" dur="500" fill="hold"/>
                                        <p:tgtEl>
                                          <p:spTgt spid="63"/>
                                        </p:tgtEl>
                                        <p:attrNameLst>
                                          <p:attrName>ppt_x</p:attrName>
                                        </p:attrNameLst>
                                      </p:cBhvr>
                                      <p:tavLst>
                                        <p:tav tm="0">
                                          <p:val>
                                            <p:strVal val="#ppt_x"/>
                                          </p:val>
                                        </p:tav>
                                        <p:tav tm="100000">
                                          <p:val>
                                            <p:strVal val="#ppt_x"/>
                                          </p:val>
                                        </p:tav>
                                      </p:tavLst>
                                    </p:anim>
                                    <p:anim calcmode="lin" valueType="num">
                                      <p:cBhvr additive="base">
                                        <p:cTn id="55" dur="500" fill="hold"/>
                                        <p:tgtEl>
                                          <p:spTgt spid="63"/>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64"/>
                                        </p:tgtEl>
                                        <p:attrNameLst>
                                          <p:attrName>style.visibility</p:attrName>
                                        </p:attrNameLst>
                                      </p:cBhvr>
                                      <p:to>
                                        <p:strVal val="visible"/>
                                      </p:to>
                                    </p:set>
                                    <p:anim calcmode="lin" valueType="num">
                                      <p:cBhvr additive="base">
                                        <p:cTn id="58" dur="500" fill="hold"/>
                                        <p:tgtEl>
                                          <p:spTgt spid="64"/>
                                        </p:tgtEl>
                                        <p:attrNameLst>
                                          <p:attrName>ppt_x</p:attrName>
                                        </p:attrNameLst>
                                      </p:cBhvr>
                                      <p:tavLst>
                                        <p:tav tm="0">
                                          <p:val>
                                            <p:strVal val="#ppt_x"/>
                                          </p:val>
                                        </p:tav>
                                        <p:tav tm="100000">
                                          <p:val>
                                            <p:strVal val="#ppt_x"/>
                                          </p:val>
                                        </p:tav>
                                      </p:tavLst>
                                    </p:anim>
                                    <p:anim calcmode="lin" valueType="num">
                                      <p:cBhvr additive="base">
                                        <p:cTn id="59" dur="500" fill="hold"/>
                                        <p:tgtEl>
                                          <p:spTgt spid="64"/>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500" fill="hold"/>
                                        <p:tgtEl>
                                          <p:spTgt spid="65"/>
                                        </p:tgtEl>
                                        <p:attrNameLst>
                                          <p:attrName>ppt_x</p:attrName>
                                        </p:attrNameLst>
                                      </p:cBhvr>
                                      <p:tavLst>
                                        <p:tav tm="0">
                                          <p:val>
                                            <p:strVal val="#ppt_x"/>
                                          </p:val>
                                        </p:tav>
                                        <p:tav tm="100000">
                                          <p:val>
                                            <p:strVal val="#ppt_x"/>
                                          </p:val>
                                        </p:tav>
                                      </p:tavLst>
                                    </p:anim>
                                    <p:anim calcmode="lin" valueType="num">
                                      <p:cBhvr additive="base">
                                        <p:cTn id="63" dur="500" fill="hold"/>
                                        <p:tgtEl>
                                          <p:spTgt spid="65"/>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66"/>
                                        </p:tgtEl>
                                        <p:attrNameLst>
                                          <p:attrName>style.visibility</p:attrName>
                                        </p:attrNameLst>
                                      </p:cBhvr>
                                      <p:to>
                                        <p:strVal val="visible"/>
                                      </p:to>
                                    </p:set>
                                    <p:anim calcmode="lin" valueType="num">
                                      <p:cBhvr additive="base">
                                        <p:cTn id="66" dur="500" fill="hold"/>
                                        <p:tgtEl>
                                          <p:spTgt spid="66"/>
                                        </p:tgtEl>
                                        <p:attrNameLst>
                                          <p:attrName>ppt_x</p:attrName>
                                        </p:attrNameLst>
                                      </p:cBhvr>
                                      <p:tavLst>
                                        <p:tav tm="0">
                                          <p:val>
                                            <p:strVal val="#ppt_x"/>
                                          </p:val>
                                        </p:tav>
                                        <p:tav tm="100000">
                                          <p:val>
                                            <p:strVal val="#ppt_x"/>
                                          </p:val>
                                        </p:tav>
                                      </p:tavLst>
                                    </p:anim>
                                    <p:anim calcmode="lin" valueType="num">
                                      <p:cBhvr additive="base">
                                        <p:cTn id="67" dur="500" fill="hold"/>
                                        <p:tgtEl>
                                          <p:spTgt spid="66"/>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67"/>
                                        </p:tgtEl>
                                        <p:attrNameLst>
                                          <p:attrName>style.visibility</p:attrName>
                                        </p:attrNameLst>
                                      </p:cBhvr>
                                      <p:to>
                                        <p:strVal val="visible"/>
                                      </p:to>
                                    </p:set>
                                    <p:anim calcmode="lin" valueType="num">
                                      <p:cBhvr additive="base">
                                        <p:cTn id="70" dur="500" fill="hold"/>
                                        <p:tgtEl>
                                          <p:spTgt spid="67"/>
                                        </p:tgtEl>
                                        <p:attrNameLst>
                                          <p:attrName>ppt_x</p:attrName>
                                        </p:attrNameLst>
                                      </p:cBhvr>
                                      <p:tavLst>
                                        <p:tav tm="0">
                                          <p:val>
                                            <p:strVal val="#ppt_x"/>
                                          </p:val>
                                        </p:tav>
                                        <p:tav tm="100000">
                                          <p:val>
                                            <p:strVal val="#ppt_x"/>
                                          </p:val>
                                        </p:tav>
                                      </p:tavLst>
                                    </p:anim>
                                    <p:anim calcmode="lin" valueType="num">
                                      <p:cBhvr additive="base">
                                        <p:cTn id="71" dur="500" fill="hold"/>
                                        <p:tgtEl>
                                          <p:spTgt spid="67"/>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68"/>
                                        </p:tgtEl>
                                        <p:attrNameLst>
                                          <p:attrName>style.visibility</p:attrName>
                                        </p:attrNameLst>
                                      </p:cBhvr>
                                      <p:to>
                                        <p:strVal val="visible"/>
                                      </p:to>
                                    </p:set>
                                    <p:anim calcmode="lin" valueType="num">
                                      <p:cBhvr additive="base">
                                        <p:cTn id="74" dur="500" fill="hold"/>
                                        <p:tgtEl>
                                          <p:spTgt spid="68"/>
                                        </p:tgtEl>
                                        <p:attrNameLst>
                                          <p:attrName>ppt_x</p:attrName>
                                        </p:attrNameLst>
                                      </p:cBhvr>
                                      <p:tavLst>
                                        <p:tav tm="0">
                                          <p:val>
                                            <p:strVal val="#ppt_x"/>
                                          </p:val>
                                        </p:tav>
                                        <p:tav tm="100000">
                                          <p:val>
                                            <p:strVal val="#ppt_x"/>
                                          </p:val>
                                        </p:tav>
                                      </p:tavLst>
                                    </p:anim>
                                    <p:anim calcmode="lin" valueType="num">
                                      <p:cBhvr additive="base">
                                        <p:cTn id="75" dur="500" fill="hold"/>
                                        <p:tgtEl>
                                          <p:spTgt spid="68"/>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69"/>
                                        </p:tgtEl>
                                        <p:attrNameLst>
                                          <p:attrName>style.visibility</p:attrName>
                                        </p:attrNameLst>
                                      </p:cBhvr>
                                      <p:to>
                                        <p:strVal val="visible"/>
                                      </p:to>
                                    </p:set>
                                    <p:anim calcmode="lin" valueType="num">
                                      <p:cBhvr additive="base">
                                        <p:cTn id="78" dur="500" fill="hold"/>
                                        <p:tgtEl>
                                          <p:spTgt spid="69"/>
                                        </p:tgtEl>
                                        <p:attrNameLst>
                                          <p:attrName>ppt_x</p:attrName>
                                        </p:attrNameLst>
                                      </p:cBhvr>
                                      <p:tavLst>
                                        <p:tav tm="0">
                                          <p:val>
                                            <p:strVal val="#ppt_x"/>
                                          </p:val>
                                        </p:tav>
                                        <p:tav tm="100000">
                                          <p:val>
                                            <p:strVal val="#ppt_x"/>
                                          </p:val>
                                        </p:tav>
                                      </p:tavLst>
                                    </p:anim>
                                    <p:anim calcmode="lin" valueType="num">
                                      <p:cBhvr additive="base">
                                        <p:cTn id="79" dur="500" fill="hold"/>
                                        <p:tgtEl>
                                          <p:spTgt spid="69"/>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70"/>
                                        </p:tgtEl>
                                        <p:attrNameLst>
                                          <p:attrName>style.visibility</p:attrName>
                                        </p:attrNameLst>
                                      </p:cBhvr>
                                      <p:to>
                                        <p:strVal val="visible"/>
                                      </p:to>
                                    </p:set>
                                    <p:anim calcmode="lin" valueType="num">
                                      <p:cBhvr additive="base">
                                        <p:cTn id="82" dur="500" fill="hold"/>
                                        <p:tgtEl>
                                          <p:spTgt spid="70"/>
                                        </p:tgtEl>
                                        <p:attrNameLst>
                                          <p:attrName>ppt_x</p:attrName>
                                        </p:attrNameLst>
                                      </p:cBhvr>
                                      <p:tavLst>
                                        <p:tav tm="0">
                                          <p:val>
                                            <p:strVal val="#ppt_x"/>
                                          </p:val>
                                        </p:tav>
                                        <p:tav tm="100000">
                                          <p:val>
                                            <p:strVal val="#ppt_x"/>
                                          </p:val>
                                        </p:tav>
                                      </p:tavLst>
                                    </p:anim>
                                    <p:anim calcmode="lin" valueType="num">
                                      <p:cBhvr additive="base">
                                        <p:cTn id="83" dur="500" fill="hold"/>
                                        <p:tgtEl>
                                          <p:spTgt spid="70"/>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71"/>
                                        </p:tgtEl>
                                        <p:attrNameLst>
                                          <p:attrName>style.visibility</p:attrName>
                                        </p:attrNameLst>
                                      </p:cBhvr>
                                      <p:to>
                                        <p:strVal val="visible"/>
                                      </p:to>
                                    </p:set>
                                    <p:anim calcmode="lin" valueType="num">
                                      <p:cBhvr additive="base">
                                        <p:cTn id="86" dur="500" fill="hold"/>
                                        <p:tgtEl>
                                          <p:spTgt spid="71"/>
                                        </p:tgtEl>
                                        <p:attrNameLst>
                                          <p:attrName>ppt_x</p:attrName>
                                        </p:attrNameLst>
                                      </p:cBhvr>
                                      <p:tavLst>
                                        <p:tav tm="0">
                                          <p:val>
                                            <p:strVal val="#ppt_x"/>
                                          </p:val>
                                        </p:tav>
                                        <p:tav tm="100000">
                                          <p:val>
                                            <p:strVal val="#ppt_x"/>
                                          </p:val>
                                        </p:tav>
                                      </p:tavLst>
                                    </p:anim>
                                    <p:anim calcmode="lin" valueType="num">
                                      <p:cBhvr additive="base">
                                        <p:cTn id="87" dur="500" fill="hold"/>
                                        <p:tgtEl>
                                          <p:spTgt spid="71"/>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72"/>
                                        </p:tgtEl>
                                        <p:attrNameLst>
                                          <p:attrName>style.visibility</p:attrName>
                                        </p:attrNameLst>
                                      </p:cBhvr>
                                      <p:to>
                                        <p:strVal val="visible"/>
                                      </p:to>
                                    </p:set>
                                    <p:anim calcmode="lin" valueType="num">
                                      <p:cBhvr additive="base">
                                        <p:cTn id="90" dur="500" fill="hold"/>
                                        <p:tgtEl>
                                          <p:spTgt spid="72"/>
                                        </p:tgtEl>
                                        <p:attrNameLst>
                                          <p:attrName>ppt_x</p:attrName>
                                        </p:attrNameLst>
                                      </p:cBhvr>
                                      <p:tavLst>
                                        <p:tav tm="0">
                                          <p:val>
                                            <p:strVal val="#ppt_x"/>
                                          </p:val>
                                        </p:tav>
                                        <p:tav tm="100000">
                                          <p:val>
                                            <p:strVal val="#ppt_x"/>
                                          </p:val>
                                        </p:tav>
                                      </p:tavLst>
                                    </p:anim>
                                    <p:anim calcmode="lin" valueType="num">
                                      <p:cBhvr additive="base">
                                        <p:cTn id="91" dur="500" fill="hold"/>
                                        <p:tgtEl>
                                          <p:spTgt spid="72"/>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73"/>
                                        </p:tgtEl>
                                        <p:attrNameLst>
                                          <p:attrName>style.visibility</p:attrName>
                                        </p:attrNameLst>
                                      </p:cBhvr>
                                      <p:to>
                                        <p:strVal val="visible"/>
                                      </p:to>
                                    </p:set>
                                    <p:anim calcmode="lin" valueType="num">
                                      <p:cBhvr additive="base">
                                        <p:cTn id="94" dur="500" fill="hold"/>
                                        <p:tgtEl>
                                          <p:spTgt spid="73"/>
                                        </p:tgtEl>
                                        <p:attrNameLst>
                                          <p:attrName>ppt_x</p:attrName>
                                        </p:attrNameLst>
                                      </p:cBhvr>
                                      <p:tavLst>
                                        <p:tav tm="0">
                                          <p:val>
                                            <p:strVal val="#ppt_x"/>
                                          </p:val>
                                        </p:tav>
                                        <p:tav tm="100000">
                                          <p:val>
                                            <p:strVal val="#ppt_x"/>
                                          </p:val>
                                        </p:tav>
                                      </p:tavLst>
                                    </p:anim>
                                    <p:anim calcmode="lin" valueType="num">
                                      <p:cBhvr additive="base">
                                        <p:cTn id="95" dur="500" fill="hold"/>
                                        <p:tgtEl>
                                          <p:spTgt spid="73"/>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75"/>
                                        </p:tgtEl>
                                        <p:attrNameLst>
                                          <p:attrName>style.visibility</p:attrName>
                                        </p:attrNameLst>
                                      </p:cBhvr>
                                      <p:to>
                                        <p:strVal val="visible"/>
                                      </p:to>
                                    </p:set>
                                    <p:anim calcmode="lin" valueType="num">
                                      <p:cBhvr additive="base">
                                        <p:cTn id="98" dur="500" fill="hold"/>
                                        <p:tgtEl>
                                          <p:spTgt spid="75"/>
                                        </p:tgtEl>
                                        <p:attrNameLst>
                                          <p:attrName>ppt_x</p:attrName>
                                        </p:attrNameLst>
                                      </p:cBhvr>
                                      <p:tavLst>
                                        <p:tav tm="0">
                                          <p:val>
                                            <p:strVal val="#ppt_x"/>
                                          </p:val>
                                        </p:tav>
                                        <p:tav tm="100000">
                                          <p:val>
                                            <p:strVal val="#ppt_x"/>
                                          </p:val>
                                        </p:tav>
                                      </p:tavLst>
                                    </p:anim>
                                    <p:anim calcmode="lin" valueType="num">
                                      <p:cBhvr additive="base">
                                        <p:cTn id="99" dur="500" fill="hold"/>
                                        <p:tgtEl>
                                          <p:spTgt spid="75"/>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76"/>
                                        </p:tgtEl>
                                        <p:attrNameLst>
                                          <p:attrName>style.visibility</p:attrName>
                                        </p:attrNameLst>
                                      </p:cBhvr>
                                      <p:to>
                                        <p:strVal val="visible"/>
                                      </p:to>
                                    </p:set>
                                    <p:anim calcmode="lin" valueType="num">
                                      <p:cBhvr additive="base">
                                        <p:cTn id="102" dur="500" fill="hold"/>
                                        <p:tgtEl>
                                          <p:spTgt spid="76"/>
                                        </p:tgtEl>
                                        <p:attrNameLst>
                                          <p:attrName>ppt_x</p:attrName>
                                        </p:attrNameLst>
                                      </p:cBhvr>
                                      <p:tavLst>
                                        <p:tav tm="0">
                                          <p:val>
                                            <p:strVal val="#ppt_x"/>
                                          </p:val>
                                        </p:tav>
                                        <p:tav tm="100000">
                                          <p:val>
                                            <p:strVal val="#ppt_x"/>
                                          </p:val>
                                        </p:tav>
                                      </p:tavLst>
                                    </p:anim>
                                    <p:anim calcmode="lin" valueType="num">
                                      <p:cBhvr additive="base">
                                        <p:cTn id="103" dur="500" fill="hold"/>
                                        <p:tgtEl>
                                          <p:spTgt spid="76"/>
                                        </p:tgtEl>
                                        <p:attrNameLst>
                                          <p:attrName>ppt_y</p:attrName>
                                        </p:attrNameLst>
                                      </p:cBhvr>
                                      <p:tavLst>
                                        <p:tav tm="0">
                                          <p:val>
                                            <p:strVal val="1+#ppt_h/2"/>
                                          </p:val>
                                        </p:tav>
                                        <p:tav tm="100000">
                                          <p:val>
                                            <p:strVal val="#ppt_y"/>
                                          </p:val>
                                        </p:tav>
                                      </p:tavLst>
                                    </p:anim>
                                  </p:childTnLst>
                                </p:cTn>
                              </p:par>
                            </p:childTnLst>
                          </p:cTn>
                        </p:par>
                        <p:par>
                          <p:cTn id="104" fill="hold">
                            <p:stCondLst>
                              <p:cond delay="2000"/>
                            </p:stCondLst>
                            <p:childTnLst>
                              <p:par>
                                <p:cTn id="105" presetID="2" presetClass="entr" presetSubtype="2" fill="hold" grpId="0" nodeType="afterEffect">
                                  <p:stCondLst>
                                    <p:cond delay="0"/>
                                  </p:stCondLst>
                                  <p:childTnLst>
                                    <p:set>
                                      <p:cBhvr>
                                        <p:cTn id="106" dur="1" fill="hold">
                                          <p:stCondLst>
                                            <p:cond delay="0"/>
                                          </p:stCondLst>
                                        </p:cTn>
                                        <p:tgtEl>
                                          <p:spTgt spid="19"/>
                                        </p:tgtEl>
                                        <p:attrNameLst>
                                          <p:attrName>style.visibility</p:attrName>
                                        </p:attrNameLst>
                                      </p:cBhvr>
                                      <p:to>
                                        <p:strVal val="visible"/>
                                      </p:to>
                                    </p:set>
                                    <p:anim calcmode="lin" valueType="num">
                                      <p:cBhvr additive="base">
                                        <p:cTn id="107" dur="500" fill="hold"/>
                                        <p:tgtEl>
                                          <p:spTgt spid="19"/>
                                        </p:tgtEl>
                                        <p:attrNameLst>
                                          <p:attrName>ppt_x</p:attrName>
                                        </p:attrNameLst>
                                      </p:cBhvr>
                                      <p:tavLst>
                                        <p:tav tm="0">
                                          <p:val>
                                            <p:strVal val="1+#ppt_w/2"/>
                                          </p:val>
                                        </p:tav>
                                        <p:tav tm="100000">
                                          <p:val>
                                            <p:strVal val="#ppt_x"/>
                                          </p:val>
                                        </p:tav>
                                      </p:tavLst>
                                    </p:anim>
                                    <p:anim calcmode="lin" valueType="num">
                                      <p:cBhvr additive="base">
                                        <p:cTn id="108" dur="500" fill="hold"/>
                                        <p:tgtEl>
                                          <p:spTgt spid="19"/>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0"/>
                                        </p:tgtEl>
                                        <p:attrNameLst>
                                          <p:attrName>style.visibility</p:attrName>
                                        </p:attrNameLst>
                                      </p:cBhvr>
                                      <p:to>
                                        <p:strVal val="visible"/>
                                      </p:to>
                                    </p:set>
                                    <p:anim calcmode="lin" valueType="num">
                                      <p:cBhvr additive="base">
                                        <p:cTn id="111" dur="500" fill="hold"/>
                                        <p:tgtEl>
                                          <p:spTgt spid="20"/>
                                        </p:tgtEl>
                                        <p:attrNameLst>
                                          <p:attrName>ppt_x</p:attrName>
                                        </p:attrNameLst>
                                      </p:cBhvr>
                                      <p:tavLst>
                                        <p:tav tm="0">
                                          <p:val>
                                            <p:strVal val="1+#ppt_w/2"/>
                                          </p:val>
                                        </p:tav>
                                        <p:tav tm="100000">
                                          <p:val>
                                            <p:strVal val="#ppt_x"/>
                                          </p:val>
                                        </p:tav>
                                      </p:tavLst>
                                    </p:anim>
                                    <p:anim calcmode="lin" valueType="num">
                                      <p:cBhvr additive="base">
                                        <p:cTn id="112" dur="500" fill="hold"/>
                                        <p:tgtEl>
                                          <p:spTgt spid="20"/>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
                                        </p:tgtEl>
                                        <p:attrNameLst>
                                          <p:attrName>style.visibility</p:attrName>
                                        </p:attrNameLst>
                                      </p:cBhvr>
                                      <p:to>
                                        <p:strVal val="visible"/>
                                      </p:to>
                                    </p:set>
                                    <p:anim calcmode="lin" valueType="num">
                                      <p:cBhvr additive="base">
                                        <p:cTn id="115" dur="500" fill="hold"/>
                                        <p:tgtEl>
                                          <p:spTgt spid="21"/>
                                        </p:tgtEl>
                                        <p:attrNameLst>
                                          <p:attrName>ppt_x</p:attrName>
                                        </p:attrNameLst>
                                      </p:cBhvr>
                                      <p:tavLst>
                                        <p:tav tm="0">
                                          <p:val>
                                            <p:strVal val="1+#ppt_w/2"/>
                                          </p:val>
                                        </p:tav>
                                        <p:tav tm="100000">
                                          <p:val>
                                            <p:strVal val="#ppt_x"/>
                                          </p:val>
                                        </p:tav>
                                      </p:tavLst>
                                    </p:anim>
                                    <p:anim calcmode="lin" valueType="num">
                                      <p:cBhvr additive="base">
                                        <p:cTn id="116" dur="500" fill="hold"/>
                                        <p:tgtEl>
                                          <p:spTgt spid="21"/>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2"/>
                                        </p:tgtEl>
                                        <p:attrNameLst>
                                          <p:attrName>style.visibility</p:attrName>
                                        </p:attrNameLst>
                                      </p:cBhvr>
                                      <p:to>
                                        <p:strVal val="visible"/>
                                      </p:to>
                                    </p:set>
                                    <p:anim calcmode="lin" valueType="num">
                                      <p:cBhvr additive="base">
                                        <p:cTn id="119" dur="500" fill="hold"/>
                                        <p:tgtEl>
                                          <p:spTgt spid="22"/>
                                        </p:tgtEl>
                                        <p:attrNameLst>
                                          <p:attrName>ppt_x</p:attrName>
                                        </p:attrNameLst>
                                      </p:cBhvr>
                                      <p:tavLst>
                                        <p:tav tm="0">
                                          <p:val>
                                            <p:strVal val="1+#ppt_w/2"/>
                                          </p:val>
                                        </p:tav>
                                        <p:tav tm="100000">
                                          <p:val>
                                            <p:strVal val="#ppt_x"/>
                                          </p:val>
                                        </p:tav>
                                      </p:tavLst>
                                    </p:anim>
                                    <p:anim calcmode="lin" valueType="num">
                                      <p:cBhvr additive="base">
                                        <p:cTn id="120" dur="500" fill="hold"/>
                                        <p:tgtEl>
                                          <p:spTgt spid="22"/>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3"/>
                                        </p:tgtEl>
                                        <p:attrNameLst>
                                          <p:attrName>style.visibility</p:attrName>
                                        </p:attrNameLst>
                                      </p:cBhvr>
                                      <p:to>
                                        <p:strVal val="visible"/>
                                      </p:to>
                                    </p:set>
                                    <p:anim calcmode="lin" valueType="num">
                                      <p:cBhvr additive="base">
                                        <p:cTn id="123" dur="500" fill="hold"/>
                                        <p:tgtEl>
                                          <p:spTgt spid="23"/>
                                        </p:tgtEl>
                                        <p:attrNameLst>
                                          <p:attrName>ppt_x</p:attrName>
                                        </p:attrNameLst>
                                      </p:cBhvr>
                                      <p:tavLst>
                                        <p:tav tm="0">
                                          <p:val>
                                            <p:strVal val="1+#ppt_w/2"/>
                                          </p:val>
                                        </p:tav>
                                        <p:tav tm="100000">
                                          <p:val>
                                            <p:strVal val="#ppt_x"/>
                                          </p:val>
                                        </p:tav>
                                      </p:tavLst>
                                    </p:anim>
                                    <p:anim calcmode="lin" valueType="num">
                                      <p:cBhvr additive="base">
                                        <p:cTn id="124" dur="500" fill="hold"/>
                                        <p:tgtEl>
                                          <p:spTgt spid="23"/>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4"/>
                                        </p:tgtEl>
                                        <p:attrNameLst>
                                          <p:attrName>style.visibility</p:attrName>
                                        </p:attrNameLst>
                                      </p:cBhvr>
                                      <p:to>
                                        <p:strVal val="visible"/>
                                      </p:to>
                                    </p:set>
                                    <p:anim calcmode="lin" valueType="num">
                                      <p:cBhvr additive="base">
                                        <p:cTn id="127" dur="500" fill="hold"/>
                                        <p:tgtEl>
                                          <p:spTgt spid="24"/>
                                        </p:tgtEl>
                                        <p:attrNameLst>
                                          <p:attrName>ppt_x</p:attrName>
                                        </p:attrNameLst>
                                      </p:cBhvr>
                                      <p:tavLst>
                                        <p:tav tm="0">
                                          <p:val>
                                            <p:strVal val="1+#ppt_w/2"/>
                                          </p:val>
                                        </p:tav>
                                        <p:tav tm="100000">
                                          <p:val>
                                            <p:strVal val="#ppt_x"/>
                                          </p:val>
                                        </p:tav>
                                      </p:tavLst>
                                    </p:anim>
                                    <p:anim calcmode="lin" valueType="num">
                                      <p:cBhvr additive="base">
                                        <p:cTn id="128" dur="500" fill="hold"/>
                                        <p:tgtEl>
                                          <p:spTgt spid="24"/>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5"/>
                                        </p:tgtEl>
                                        <p:attrNameLst>
                                          <p:attrName>style.visibility</p:attrName>
                                        </p:attrNameLst>
                                      </p:cBhvr>
                                      <p:to>
                                        <p:strVal val="visible"/>
                                      </p:to>
                                    </p:set>
                                    <p:anim calcmode="lin" valueType="num">
                                      <p:cBhvr additive="base">
                                        <p:cTn id="131" dur="500" fill="hold"/>
                                        <p:tgtEl>
                                          <p:spTgt spid="25"/>
                                        </p:tgtEl>
                                        <p:attrNameLst>
                                          <p:attrName>ppt_x</p:attrName>
                                        </p:attrNameLst>
                                      </p:cBhvr>
                                      <p:tavLst>
                                        <p:tav tm="0">
                                          <p:val>
                                            <p:strVal val="1+#ppt_w/2"/>
                                          </p:val>
                                        </p:tav>
                                        <p:tav tm="100000">
                                          <p:val>
                                            <p:strVal val="#ppt_x"/>
                                          </p:val>
                                        </p:tav>
                                      </p:tavLst>
                                    </p:anim>
                                    <p:anim calcmode="lin" valueType="num">
                                      <p:cBhvr additive="base">
                                        <p:cTn id="132" dur="500" fill="hold"/>
                                        <p:tgtEl>
                                          <p:spTgt spid="25"/>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6"/>
                                        </p:tgtEl>
                                        <p:attrNameLst>
                                          <p:attrName>style.visibility</p:attrName>
                                        </p:attrNameLst>
                                      </p:cBhvr>
                                      <p:to>
                                        <p:strVal val="visible"/>
                                      </p:to>
                                    </p:set>
                                    <p:anim calcmode="lin" valueType="num">
                                      <p:cBhvr additive="base">
                                        <p:cTn id="135" dur="500" fill="hold"/>
                                        <p:tgtEl>
                                          <p:spTgt spid="26"/>
                                        </p:tgtEl>
                                        <p:attrNameLst>
                                          <p:attrName>ppt_x</p:attrName>
                                        </p:attrNameLst>
                                      </p:cBhvr>
                                      <p:tavLst>
                                        <p:tav tm="0">
                                          <p:val>
                                            <p:strVal val="1+#ppt_w/2"/>
                                          </p:val>
                                        </p:tav>
                                        <p:tav tm="100000">
                                          <p:val>
                                            <p:strVal val="#ppt_x"/>
                                          </p:val>
                                        </p:tav>
                                      </p:tavLst>
                                    </p:anim>
                                    <p:anim calcmode="lin" valueType="num">
                                      <p:cBhvr additive="base">
                                        <p:cTn id="136" dur="500" fill="hold"/>
                                        <p:tgtEl>
                                          <p:spTgt spid="26"/>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30"/>
                                        </p:tgtEl>
                                        <p:attrNameLst>
                                          <p:attrName>style.visibility</p:attrName>
                                        </p:attrNameLst>
                                      </p:cBhvr>
                                      <p:to>
                                        <p:strVal val="visible"/>
                                      </p:to>
                                    </p:set>
                                    <p:anim calcmode="lin" valueType="num">
                                      <p:cBhvr additive="base">
                                        <p:cTn id="139" dur="500" fill="hold"/>
                                        <p:tgtEl>
                                          <p:spTgt spid="30"/>
                                        </p:tgtEl>
                                        <p:attrNameLst>
                                          <p:attrName>ppt_x</p:attrName>
                                        </p:attrNameLst>
                                      </p:cBhvr>
                                      <p:tavLst>
                                        <p:tav tm="0">
                                          <p:val>
                                            <p:strVal val="1+#ppt_w/2"/>
                                          </p:val>
                                        </p:tav>
                                        <p:tav tm="100000">
                                          <p:val>
                                            <p:strVal val="#ppt_x"/>
                                          </p:val>
                                        </p:tav>
                                      </p:tavLst>
                                    </p:anim>
                                    <p:anim calcmode="lin" valueType="num">
                                      <p:cBhvr additive="base">
                                        <p:cTn id="140" dur="500" fill="hold"/>
                                        <p:tgtEl>
                                          <p:spTgt spid="30"/>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31"/>
                                        </p:tgtEl>
                                        <p:attrNameLst>
                                          <p:attrName>style.visibility</p:attrName>
                                        </p:attrNameLst>
                                      </p:cBhvr>
                                      <p:to>
                                        <p:strVal val="visible"/>
                                      </p:to>
                                    </p:set>
                                    <p:anim calcmode="lin" valueType="num">
                                      <p:cBhvr additive="base">
                                        <p:cTn id="143" dur="500" fill="hold"/>
                                        <p:tgtEl>
                                          <p:spTgt spid="31"/>
                                        </p:tgtEl>
                                        <p:attrNameLst>
                                          <p:attrName>ppt_x</p:attrName>
                                        </p:attrNameLst>
                                      </p:cBhvr>
                                      <p:tavLst>
                                        <p:tav tm="0">
                                          <p:val>
                                            <p:strVal val="1+#ppt_w/2"/>
                                          </p:val>
                                        </p:tav>
                                        <p:tav tm="100000">
                                          <p:val>
                                            <p:strVal val="#ppt_x"/>
                                          </p:val>
                                        </p:tav>
                                      </p:tavLst>
                                    </p:anim>
                                    <p:anim calcmode="lin" valueType="num">
                                      <p:cBhvr additive="base">
                                        <p:cTn id="144" dur="500" fill="hold"/>
                                        <p:tgtEl>
                                          <p:spTgt spid="31"/>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32"/>
                                        </p:tgtEl>
                                        <p:attrNameLst>
                                          <p:attrName>style.visibility</p:attrName>
                                        </p:attrNameLst>
                                      </p:cBhvr>
                                      <p:to>
                                        <p:strVal val="visible"/>
                                      </p:to>
                                    </p:set>
                                    <p:anim calcmode="lin" valueType="num">
                                      <p:cBhvr additive="base">
                                        <p:cTn id="147" dur="500" fill="hold"/>
                                        <p:tgtEl>
                                          <p:spTgt spid="32"/>
                                        </p:tgtEl>
                                        <p:attrNameLst>
                                          <p:attrName>ppt_x</p:attrName>
                                        </p:attrNameLst>
                                      </p:cBhvr>
                                      <p:tavLst>
                                        <p:tav tm="0">
                                          <p:val>
                                            <p:strVal val="1+#ppt_w/2"/>
                                          </p:val>
                                        </p:tav>
                                        <p:tav tm="100000">
                                          <p:val>
                                            <p:strVal val="#ppt_x"/>
                                          </p:val>
                                        </p:tav>
                                      </p:tavLst>
                                    </p:anim>
                                    <p:anim calcmode="lin" valueType="num">
                                      <p:cBhvr additive="base">
                                        <p:cTn id="148" dur="500" fill="hold"/>
                                        <p:tgtEl>
                                          <p:spTgt spid="32"/>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33"/>
                                        </p:tgtEl>
                                        <p:attrNameLst>
                                          <p:attrName>style.visibility</p:attrName>
                                        </p:attrNameLst>
                                      </p:cBhvr>
                                      <p:to>
                                        <p:strVal val="visible"/>
                                      </p:to>
                                    </p:set>
                                    <p:anim calcmode="lin" valueType="num">
                                      <p:cBhvr additive="base">
                                        <p:cTn id="151" dur="500" fill="hold"/>
                                        <p:tgtEl>
                                          <p:spTgt spid="33"/>
                                        </p:tgtEl>
                                        <p:attrNameLst>
                                          <p:attrName>ppt_x</p:attrName>
                                        </p:attrNameLst>
                                      </p:cBhvr>
                                      <p:tavLst>
                                        <p:tav tm="0">
                                          <p:val>
                                            <p:strVal val="1+#ppt_w/2"/>
                                          </p:val>
                                        </p:tav>
                                        <p:tav tm="100000">
                                          <p:val>
                                            <p:strVal val="#ppt_x"/>
                                          </p:val>
                                        </p:tav>
                                      </p:tavLst>
                                    </p:anim>
                                    <p:anim calcmode="lin" valueType="num">
                                      <p:cBhvr additive="base">
                                        <p:cTn id="152" dur="500" fill="hold"/>
                                        <p:tgtEl>
                                          <p:spTgt spid="33"/>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34"/>
                                        </p:tgtEl>
                                        <p:attrNameLst>
                                          <p:attrName>style.visibility</p:attrName>
                                        </p:attrNameLst>
                                      </p:cBhvr>
                                      <p:to>
                                        <p:strVal val="visible"/>
                                      </p:to>
                                    </p:set>
                                    <p:anim calcmode="lin" valueType="num">
                                      <p:cBhvr additive="base">
                                        <p:cTn id="155" dur="500" fill="hold"/>
                                        <p:tgtEl>
                                          <p:spTgt spid="34"/>
                                        </p:tgtEl>
                                        <p:attrNameLst>
                                          <p:attrName>ppt_x</p:attrName>
                                        </p:attrNameLst>
                                      </p:cBhvr>
                                      <p:tavLst>
                                        <p:tav tm="0">
                                          <p:val>
                                            <p:strVal val="1+#ppt_w/2"/>
                                          </p:val>
                                        </p:tav>
                                        <p:tav tm="100000">
                                          <p:val>
                                            <p:strVal val="#ppt_x"/>
                                          </p:val>
                                        </p:tav>
                                      </p:tavLst>
                                    </p:anim>
                                    <p:anim calcmode="lin" valueType="num">
                                      <p:cBhvr additive="base">
                                        <p:cTn id="156" dur="500" fill="hold"/>
                                        <p:tgtEl>
                                          <p:spTgt spid="34"/>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35"/>
                                        </p:tgtEl>
                                        <p:attrNameLst>
                                          <p:attrName>style.visibility</p:attrName>
                                        </p:attrNameLst>
                                      </p:cBhvr>
                                      <p:to>
                                        <p:strVal val="visible"/>
                                      </p:to>
                                    </p:set>
                                    <p:anim calcmode="lin" valueType="num">
                                      <p:cBhvr additive="base">
                                        <p:cTn id="159" dur="500" fill="hold"/>
                                        <p:tgtEl>
                                          <p:spTgt spid="35"/>
                                        </p:tgtEl>
                                        <p:attrNameLst>
                                          <p:attrName>ppt_x</p:attrName>
                                        </p:attrNameLst>
                                      </p:cBhvr>
                                      <p:tavLst>
                                        <p:tav tm="0">
                                          <p:val>
                                            <p:strVal val="1+#ppt_w/2"/>
                                          </p:val>
                                        </p:tav>
                                        <p:tav tm="100000">
                                          <p:val>
                                            <p:strVal val="#ppt_x"/>
                                          </p:val>
                                        </p:tav>
                                      </p:tavLst>
                                    </p:anim>
                                    <p:anim calcmode="lin" valueType="num">
                                      <p:cBhvr additive="base">
                                        <p:cTn id="160" dur="500" fill="hold"/>
                                        <p:tgtEl>
                                          <p:spTgt spid="35"/>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36"/>
                                        </p:tgtEl>
                                        <p:attrNameLst>
                                          <p:attrName>style.visibility</p:attrName>
                                        </p:attrNameLst>
                                      </p:cBhvr>
                                      <p:to>
                                        <p:strVal val="visible"/>
                                      </p:to>
                                    </p:set>
                                    <p:anim calcmode="lin" valueType="num">
                                      <p:cBhvr additive="base">
                                        <p:cTn id="163" dur="500" fill="hold"/>
                                        <p:tgtEl>
                                          <p:spTgt spid="36"/>
                                        </p:tgtEl>
                                        <p:attrNameLst>
                                          <p:attrName>ppt_x</p:attrName>
                                        </p:attrNameLst>
                                      </p:cBhvr>
                                      <p:tavLst>
                                        <p:tav tm="0">
                                          <p:val>
                                            <p:strVal val="1+#ppt_w/2"/>
                                          </p:val>
                                        </p:tav>
                                        <p:tav tm="100000">
                                          <p:val>
                                            <p:strVal val="#ppt_x"/>
                                          </p:val>
                                        </p:tav>
                                      </p:tavLst>
                                    </p:anim>
                                    <p:anim calcmode="lin" valueType="num">
                                      <p:cBhvr additive="base">
                                        <p:cTn id="164" dur="500" fill="hold"/>
                                        <p:tgtEl>
                                          <p:spTgt spid="36"/>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37"/>
                                        </p:tgtEl>
                                        <p:attrNameLst>
                                          <p:attrName>style.visibility</p:attrName>
                                        </p:attrNameLst>
                                      </p:cBhvr>
                                      <p:to>
                                        <p:strVal val="visible"/>
                                      </p:to>
                                    </p:set>
                                    <p:anim calcmode="lin" valueType="num">
                                      <p:cBhvr additive="base">
                                        <p:cTn id="167" dur="500" fill="hold"/>
                                        <p:tgtEl>
                                          <p:spTgt spid="37"/>
                                        </p:tgtEl>
                                        <p:attrNameLst>
                                          <p:attrName>ppt_x</p:attrName>
                                        </p:attrNameLst>
                                      </p:cBhvr>
                                      <p:tavLst>
                                        <p:tav tm="0">
                                          <p:val>
                                            <p:strVal val="1+#ppt_w/2"/>
                                          </p:val>
                                        </p:tav>
                                        <p:tav tm="100000">
                                          <p:val>
                                            <p:strVal val="#ppt_x"/>
                                          </p:val>
                                        </p:tav>
                                      </p:tavLst>
                                    </p:anim>
                                    <p:anim calcmode="lin" valueType="num">
                                      <p:cBhvr additive="base">
                                        <p:cTn id="168" dur="500" fill="hold"/>
                                        <p:tgtEl>
                                          <p:spTgt spid="37"/>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51"/>
                                        </p:tgtEl>
                                        <p:attrNameLst>
                                          <p:attrName>style.visibility</p:attrName>
                                        </p:attrNameLst>
                                      </p:cBhvr>
                                      <p:to>
                                        <p:strVal val="visible"/>
                                      </p:to>
                                    </p:set>
                                    <p:anim calcmode="lin" valueType="num">
                                      <p:cBhvr additive="base">
                                        <p:cTn id="171" dur="500" fill="hold"/>
                                        <p:tgtEl>
                                          <p:spTgt spid="51"/>
                                        </p:tgtEl>
                                        <p:attrNameLst>
                                          <p:attrName>ppt_x</p:attrName>
                                        </p:attrNameLst>
                                      </p:cBhvr>
                                      <p:tavLst>
                                        <p:tav tm="0">
                                          <p:val>
                                            <p:strVal val="1+#ppt_w/2"/>
                                          </p:val>
                                        </p:tav>
                                        <p:tav tm="100000">
                                          <p:val>
                                            <p:strVal val="#ppt_x"/>
                                          </p:val>
                                        </p:tav>
                                      </p:tavLst>
                                    </p:anim>
                                    <p:anim calcmode="lin" valueType="num">
                                      <p:cBhvr additive="base">
                                        <p:cTn id="172" dur="500" fill="hold"/>
                                        <p:tgtEl>
                                          <p:spTgt spid="51"/>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500" fill="hold"/>
                                        <p:tgtEl>
                                          <p:spTgt spid="53"/>
                                        </p:tgtEl>
                                        <p:attrNameLst>
                                          <p:attrName>ppt_x</p:attrName>
                                        </p:attrNameLst>
                                      </p:cBhvr>
                                      <p:tavLst>
                                        <p:tav tm="0">
                                          <p:val>
                                            <p:strVal val="1+#ppt_w/2"/>
                                          </p:val>
                                        </p:tav>
                                        <p:tav tm="100000">
                                          <p:val>
                                            <p:strVal val="#ppt_x"/>
                                          </p:val>
                                        </p:tav>
                                      </p:tavLst>
                                    </p:anim>
                                    <p:anim calcmode="lin" valueType="num">
                                      <p:cBhvr additive="base">
                                        <p:cTn id="176" dur="500" fill="hold"/>
                                        <p:tgtEl>
                                          <p:spTgt spid="53"/>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500" fill="hold"/>
                                        <p:tgtEl>
                                          <p:spTgt spid="54"/>
                                        </p:tgtEl>
                                        <p:attrNameLst>
                                          <p:attrName>ppt_x</p:attrName>
                                        </p:attrNameLst>
                                      </p:cBhvr>
                                      <p:tavLst>
                                        <p:tav tm="0">
                                          <p:val>
                                            <p:strVal val="1+#ppt_w/2"/>
                                          </p:val>
                                        </p:tav>
                                        <p:tav tm="100000">
                                          <p:val>
                                            <p:strVal val="#ppt_x"/>
                                          </p:val>
                                        </p:tav>
                                      </p:tavLst>
                                    </p:anim>
                                    <p:anim calcmode="lin" valueType="num">
                                      <p:cBhvr additive="base">
                                        <p:cTn id="180" dur="500" fill="hold"/>
                                        <p:tgtEl>
                                          <p:spTgt spid="54"/>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500" fill="hold"/>
                                        <p:tgtEl>
                                          <p:spTgt spid="55"/>
                                        </p:tgtEl>
                                        <p:attrNameLst>
                                          <p:attrName>ppt_x</p:attrName>
                                        </p:attrNameLst>
                                      </p:cBhvr>
                                      <p:tavLst>
                                        <p:tav tm="0">
                                          <p:val>
                                            <p:strVal val="1+#ppt_w/2"/>
                                          </p:val>
                                        </p:tav>
                                        <p:tav tm="100000">
                                          <p:val>
                                            <p:strVal val="#ppt_x"/>
                                          </p:val>
                                        </p:tav>
                                      </p:tavLst>
                                    </p:anim>
                                    <p:anim calcmode="lin" valueType="num">
                                      <p:cBhvr additive="base">
                                        <p:cTn id="184" dur="500" fill="hold"/>
                                        <p:tgtEl>
                                          <p:spTgt spid="55"/>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77"/>
                                        </p:tgtEl>
                                        <p:attrNameLst>
                                          <p:attrName>style.visibility</p:attrName>
                                        </p:attrNameLst>
                                      </p:cBhvr>
                                      <p:to>
                                        <p:strVal val="visible"/>
                                      </p:to>
                                    </p:set>
                                    <p:anim calcmode="lin" valueType="num">
                                      <p:cBhvr additive="base">
                                        <p:cTn id="187" dur="500" fill="hold"/>
                                        <p:tgtEl>
                                          <p:spTgt spid="77"/>
                                        </p:tgtEl>
                                        <p:attrNameLst>
                                          <p:attrName>ppt_x</p:attrName>
                                        </p:attrNameLst>
                                      </p:cBhvr>
                                      <p:tavLst>
                                        <p:tav tm="0">
                                          <p:val>
                                            <p:strVal val="1+#ppt_w/2"/>
                                          </p:val>
                                        </p:tav>
                                        <p:tav tm="100000">
                                          <p:val>
                                            <p:strVal val="#ppt_x"/>
                                          </p:val>
                                        </p:tav>
                                      </p:tavLst>
                                    </p:anim>
                                    <p:anim calcmode="lin" valueType="num">
                                      <p:cBhvr additive="base">
                                        <p:cTn id="188" dur="500" fill="hold"/>
                                        <p:tgtEl>
                                          <p:spTgt spid="77"/>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78"/>
                                        </p:tgtEl>
                                        <p:attrNameLst>
                                          <p:attrName>style.visibility</p:attrName>
                                        </p:attrNameLst>
                                      </p:cBhvr>
                                      <p:to>
                                        <p:strVal val="visible"/>
                                      </p:to>
                                    </p:set>
                                    <p:anim calcmode="lin" valueType="num">
                                      <p:cBhvr additive="base">
                                        <p:cTn id="191" dur="500" fill="hold"/>
                                        <p:tgtEl>
                                          <p:spTgt spid="78"/>
                                        </p:tgtEl>
                                        <p:attrNameLst>
                                          <p:attrName>ppt_x</p:attrName>
                                        </p:attrNameLst>
                                      </p:cBhvr>
                                      <p:tavLst>
                                        <p:tav tm="0">
                                          <p:val>
                                            <p:strVal val="1+#ppt_w/2"/>
                                          </p:val>
                                        </p:tav>
                                        <p:tav tm="100000">
                                          <p:val>
                                            <p:strVal val="#ppt_x"/>
                                          </p:val>
                                        </p:tav>
                                      </p:tavLst>
                                    </p:anim>
                                    <p:anim calcmode="lin" valueType="num">
                                      <p:cBhvr additive="base">
                                        <p:cTn id="192" dur="500" fill="hold"/>
                                        <p:tgtEl>
                                          <p:spTgt spid="78"/>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79"/>
                                        </p:tgtEl>
                                        <p:attrNameLst>
                                          <p:attrName>style.visibility</p:attrName>
                                        </p:attrNameLst>
                                      </p:cBhvr>
                                      <p:to>
                                        <p:strVal val="visible"/>
                                      </p:to>
                                    </p:set>
                                    <p:anim calcmode="lin" valueType="num">
                                      <p:cBhvr additive="base">
                                        <p:cTn id="195" dur="500" fill="hold"/>
                                        <p:tgtEl>
                                          <p:spTgt spid="79"/>
                                        </p:tgtEl>
                                        <p:attrNameLst>
                                          <p:attrName>ppt_x</p:attrName>
                                        </p:attrNameLst>
                                      </p:cBhvr>
                                      <p:tavLst>
                                        <p:tav tm="0">
                                          <p:val>
                                            <p:strVal val="1+#ppt_w/2"/>
                                          </p:val>
                                        </p:tav>
                                        <p:tav tm="100000">
                                          <p:val>
                                            <p:strVal val="#ppt_x"/>
                                          </p:val>
                                        </p:tav>
                                      </p:tavLst>
                                    </p:anim>
                                    <p:anim calcmode="lin" valueType="num">
                                      <p:cBhvr additive="base">
                                        <p:cTn id="196" dur="500" fill="hold"/>
                                        <p:tgtEl>
                                          <p:spTgt spid="79"/>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80"/>
                                        </p:tgtEl>
                                        <p:attrNameLst>
                                          <p:attrName>style.visibility</p:attrName>
                                        </p:attrNameLst>
                                      </p:cBhvr>
                                      <p:to>
                                        <p:strVal val="visible"/>
                                      </p:to>
                                    </p:set>
                                    <p:anim calcmode="lin" valueType="num">
                                      <p:cBhvr additive="base">
                                        <p:cTn id="199" dur="500" fill="hold"/>
                                        <p:tgtEl>
                                          <p:spTgt spid="80"/>
                                        </p:tgtEl>
                                        <p:attrNameLst>
                                          <p:attrName>ppt_x</p:attrName>
                                        </p:attrNameLst>
                                      </p:cBhvr>
                                      <p:tavLst>
                                        <p:tav tm="0">
                                          <p:val>
                                            <p:strVal val="1+#ppt_w/2"/>
                                          </p:val>
                                        </p:tav>
                                        <p:tav tm="100000">
                                          <p:val>
                                            <p:strVal val="#ppt_x"/>
                                          </p:val>
                                        </p:tav>
                                      </p:tavLst>
                                    </p:anim>
                                    <p:anim calcmode="lin" valueType="num">
                                      <p:cBhvr additive="base">
                                        <p:cTn id="200" dur="500" fill="hold"/>
                                        <p:tgtEl>
                                          <p:spTgt spid="80"/>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81"/>
                                        </p:tgtEl>
                                        <p:attrNameLst>
                                          <p:attrName>style.visibility</p:attrName>
                                        </p:attrNameLst>
                                      </p:cBhvr>
                                      <p:to>
                                        <p:strVal val="visible"/>
                                      </p:to>
                                    </p:set>
                                    <p:anim calcmode="lin" valueType="num">
                                      <p:cBhvr additive="base">
                                        <p:cTn id="203" dur="500" fill="hold"/>
                                        <p:tgtEl>
                                          <p:spTgt spid="81"/>
                                        </p:tgtEl>
                                        <p:attrNameLst>
                                          <p:attrName>ppt_x</p:attrName>
                                        </p:attrNameLst>
                                      </p:cBhvr>
                                      <p:tavLst>
                                        <p:tav tm="0">
                                          <p:val>
                                            <p:strVal val="1+#ppt_w/2"/>
                                          </p:val>
                                        </p:tav>
                                        <p:tav tm="100000">
                                          <p:val>
                                            <p:strVal val="#ppt_x"/>
                                          </p:val>
                                        </p:tav>
                                      </p:tavLst>
                                    </p:anim>
                                    <p:anim calcmode="lin" valueType="num">
                                      <p:cBhvr additive="base">
                                        <p:cTn id="204" dur="500" fill="hold"/>
                                        <p:tgtEl>
                                          <p:spTgt spid="81"/>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82"/>
                                        </p:tgtEl>
                                        <p:attrNameLst>
                                          <p:attrName>style.visibility</p:attrName>
                                        </p:attrNameLst>
                                      </p:cBhvr>
                                      <p:to>
                                        <p:strVal val="visible"/>
                                      </p:to>
                                    </p:set>
                                    <p:anim calcmode="lin" valueType="num">
                                      <p:cBhvr additive="base">
                                        <p:cTn id="207" dur="500" fill="hold"/>
                                        <p:tgtEl>
                                          <p:spTgt spid="82"/>
                                        </p:tgtEl>
                                        <p:attrNameLst>
                                          <p:attrName>ppt_x</p:attrName>
                                        </p:attrNameLst>
                                      </p:cBhvr>
                                      <p:tavLst>
                                        <p:tav tm="0">
                                          <p:val>
                                            <p:strVal val="1+#ppt_w/2"/>
                                          </p:val>
                                        </p:tav>
                                        <p:tav tm="100000">
                                          <p:val>
                                            <p:strVal val="#ppt_x"/>
                                          </p:val>
                                        </p:tav>
                                      </p:tavLst>
                                    </p:anim>
                                    <p:anim calcmode="lin" valueType="num">
                                      <p:cBhvr additive="base">
                                        <p:cTn id="208" dur="500" fill="hold"/>
                                        <p:tgtEl>
                                          <p:spTgt spid="82"/>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83"/>
                                        </p:tgtEl>
                                        <p:attrNameLst>
                                          <p:attrName>style.visibility</p:attrName>
                                        </p:attrNameLst>
                                      </p:cBhvr>
                                      <p:to>
                                        <p:strVal val="visible"/>
                                      </p:to>
                                    </p:set>
                                    <p:anim calcmode="lin" valueType="num">
                                      <p:cBhvr additive="base">
                                        <p:cTn id="211" dur="500" fill="hold"/>
                                        <p:tgtEl>
                                          <p:spTgt spid="83"/>
                                        </p:tgtEl>
                                        <p:attrNameLst>
                                          <p:attrName>ppt_x</p:attrName>
                                        </p:attrNameLst>
                                      </p:cBhvr>
                                      <p:tavLst>
                                        <p:tav tm="0">
                                          <p:val>
                                            <p:strVal val="1+#ppt_w/2"/>
                                          </p:val>
                                        </p:tav>
                                        <p:tav tm="100000">
                                          <p:val>
                                            <p:strVal val="#ppt_x"/>
                                          </p:val>
                                        </p:tav>
                                      </p:tavLst>
                                    </p:anim>
                                    <p:anim calcmode="lin" valueType="num">
                                      <p:cBhvr additive="base">
                                        <p:cTn id="212" dur="500" fill="hold"/>
                                        <p:tgtEl>
                                          <p:spTgt spid="83"/>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84"/>
                                        </p:tgtEl>
                                        <p:attrNameLst>
                                          <p:attrName>style.visibility</p:attrName>
                                        </p:attrNameLst>
                                      </p:cBhvr>
                                      <p:to>
                                        <p:strVal val="visible"/>
                                      </p:to>
                                    </p:set>
                                    <p:anim calcmode="lin" valueType="num">
                                      <p:cBhvr additive="base">
                                        <p:cTn id="215" dur="500" fill="hold"/>
                                        <p:tgtEl>
                                          <p:spTgt spid="84"/>
                                        </p:tgtEl>
                                        <p:attrNameLst>
                                          <p:attrName>ppt_x</p:attrName>
                                        </p:attrNameLst>
                                      </p:cBhvr>
                                      <p:tavLst>
                                        <p:tav tm="0">
                                          <p:val>
                                            <p:strVal val="1+#ppt_w/2"/>
                                          </p:val>
                                        </p:tav>
                                        <p:tav tm="100000">
                                          <p:val>
                                            <p:strVal val="#ppt_x"/>
                                          </p:val>
                                        </p:tav>
                                      </p:tavLst>
                                    </p:anim>
                                    <p:anim calcmode="lin" valueType="num">
                                      <p:cBhvr additive="base">
                                        <p:cTn id="216" dur="500" fill="hold"/>
                                        <p:tgtEl>
                                          <p:spTgt spid="8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8" grpId="0"/>
      <p:bldP spid="49" grpId="0" animBg="1"/>
      <p:bldP spid="18" grpId="0" animBg="1"/>
      <p:bldP spid="19" grpId="0" animBg="1"/>
      <p:bldP spid="20" grpId="0" animBg="1"/>
      <p:bldP spid="21" grpId="0" animBg="1"/>
      <p:bldP spid="22" grpId="0" animBg="1"/>
      <p:bldP spid="23" grpId="0" animBg="1"/>
      <p:bldP spid="24" grpId="0" animBg="1"/>
      <p:bldP spid="25" grpId="0" animBg="1"/>
      <p:bldP spid="26" grpId="0" animBg="1"/>
      <p:bldP spid="30" grpId="0"/>
      <p:bldP spid="31" grpId="0" animBg="1"/>
      <p:bldP spid="32" grpId="0"/>
      <p:bldP spid="33" grpId="0" animBg="1"/>
      <p:bldP spid="34" grpId="0" animBg="1"/>
      <p:bldP spid="35" grpId="0" animBg="1"/>
      <p:bldP spid="36" grpId="0" animBg="1"/>
      <p:bldP spid="37" grpId="0" animBg="1"/>
      <p:bldP spid="51" grpId="0" animBg="1"/>
      <p:bldP spid="53" grpId="0" animBg="1"/>
      <p:bldP spid="54" grpId="0" animBg="1"/>
      <p:bldP spid="55" grpId="0"/>
      <p:bldP spid="56" grpId="0"/>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5" grpId="0"/>
      <p:bldP spid="76" grpId="0"/>
      <p:bldP spid="77" grpId="0" animBg="1"/>
      <p:bldP spid="78" grpId="0"/>
      <p:bldP spid="79" grpId="0" animBg="1"/>
      <p:bldP spid="80" grpId="0"/>
      <p:bldP spid="81" grpId="0" animBg="1"/>
      <p:bldP spid="82" grpId="0"/>
      <p:bldP spid="83" grpId="0" animBg="1"/>
      <p:bldP spid="84"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圆角矩形 43"/>
          <p:cNvSpPr/>
          <p:nvPr/>
        </p:nvSpPr>
        <p:spPr>
          <a:xfrm>
            <a:off x="3660352" y="375661"/>
            <a:ext cx="4871297" cy="402844"/>
          </a:xfrm>
          <a:prstGeom prst="roundRect">
            <a:avLst>
              <a:gd name="adj" fmla="val 50000"/>
            </a:avLst>
          </a:prstGeom>
          <a:gradFill>
            <a:gsLst>
              <a:gs pos="0">
                <a:srgbClr val="067FC9"/>
              </a:gs>
              <a:gs pos="100000">
                <a:srgbClr val="00B2CA"/>
              </a:gs>
            </a:gsLst>
            <a:lin ang="27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0" fontAlgn="base" hangingPunct="0">
              <a:spcBef>
                <a:spcPct val="0"/>
              </a:spcBef>
              <a:spcAft>
                <a:spcPct val="0"/>
              </a:spcAft>
            </a:pPr>
            <a:r>
              <a:rPr lang="en-US" altLang="zh-CN" sz="2000" dirty="0">
                <a:solidFill>
                  <a:schemeClr val="bg1"/>
                </a:solidFill>
                <a:latin typeface="+mj-ea"/>
                <a:cs typeface="Times New Roman" panose="02020603050405020304" pitchFamily="18" charset="0"/>
              </a:rPr>
              <a:t>7.4  </a:t>
            </a:r>
            <a:r>
              <a:rPr lang="zh-CN" altLang="zh-CN" sz="2000" dirty="0"/>
              <a:t>接待工作座席安排</a:t>
            </a:r>
            <a:endParaRPr lang="zh-CN" altLang="en-US" sz="2000" dirty="0">
              <a:solidFill>
                <a:schemeClr val="bg1"/>
              </a:solidFill>
              <a:latin typeface="+mj-ea"/>
              <a:cs typeface="Times New Roman" panose="02020603050405020304" pitchFamily="18" charset="0"/>
            </a:endParaRPr>
          </a:p>
        </p:txBody>
      </p:sp>
      <p:sp>
        <p:nvSpPr>
          <p:cNvPr id="18" name="圆角矩形 17"/>
          <p:cNvSpPr/>
          <p:nvPr/>
        </p:nvSpPr>
        <p:spPr>
          <a:xfrm>
            <a:off x="1385954" y="999823"/>
            <a:ext cx="3084638" cy="422541"/>
          </a:xfrm>
          <a:prstGeom prst="roundRect">
            <a:avLst>
              <a:gd name="adj" fmla="val 50000"/>
            </a:avLst>
          </a:prstGeom>
          <a:solidFill>
            <a:srgbClr val="00A1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1600" dirty="0">
                <a:cs typeface="+mn-ea"/>
              </a:rPr>
              <a:t>7.4.2  </a:t>
            </a:r>
            <a:r>
              <a:rPr lang="zh-CN" altLang="zh-CN" sz="1600" dirty="0"/>
              <a:t>宴席座次安排</a:t>
            </a:r>
            <a:endParaRPr lang="zh-CN" altLang="en-US" sz="1600" dirty="0">
              <a:cs typeface="+mn-ea"/>
            </a:endParaRPr>
          </a:p>
        </p:txBody>
      </p:sp>
      <p:grpSp>
        <p:nvGrpSpPr>
          <p:cNvPr id="3" name="组合 2"/>
          <p:cNvGrpSpPr/>
          <p:nvPr/>
        </p:nvGrpSpPr>
        <p:grpSpPr>
          <a:xfrm>
            <a:off x="1351505" y="1529213"/>
            <a:ext cx="2082811" cy="386400"/>
            <a:chOff x="1351505" y="1529213"/>
            <a:chExt cx="2082811" cy="386400"/>
          </a:xfrm>
        </p:grpSpPr>
        <p:sp>
          <p:nvSpPr>
            <p:cNvPr id="28" name="圆角矩形 27"/>
            <p:cNvSpPr/>
            <p:nvPr/>
          </p:nvSpPr>
          <p:spPr>
            <a:xfrm>
              <a:off x="1351505" y="1529213"/>
              <a:ext cx="2082811" cy="386400"/>
            </a:xfrm>
            <a:prstGeom prst="roundRect">
              <a:avLst>
                <a:gd name="adj" fmla="val 50000"/>
              </a:avLst>
            </a:prstGeom>
            <a:gradFill>
              <a:gsLst>
                <a:gs pos="0">
                  <a:srgbClr val="067FC9"/>
                </a:gs>
                <a:gs pos="100000">
                  <a:srgbClr val="00B2CA"/>
                </a:gs>
              </a:gsLst>
              <a:lin ang="27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cs typeface="+mn-ea"/>
                <a:sym typeface="+mn-lt"/>
              </a:endParaRPr>
            </a:p>
          </p:txBody>
        </p:sp>
        <p:sp>
          <p:nvSpPr>
            <p:cNvPr id="29" name="文本框 28"/>
            <p:cNvSpPr txBox="1"/>
            <p:nvPr/>
          </p:nvSpPr>
          <p:spPr>
            <a:xfrm>
              <a:off x="1529613" y="1566839"/>
              <a:ext cx="1834867" cy="338554"/>
            </a:xfrm>
            <a:prstGeom prst="rect">
              <a:avLst/>
            </a:prstGeom>
            <a:noFill/>
          </p:spPr>
          <p:txBody>
            <a:bodyPr wrap="square" rtlCol="0">
              <a:spAutoFit/>
            </a:bodyPr>
            <a:lstStyle/>
            <a:p>
              <a:pPr latinLnBrk="1"/>
              <a:r>
                <a:rPr lang="zh-CN" altLang="en-US" sz="1600" dirty="0">
                  <a:solidFill>
                    <a:schemeClr val="bg1"/>
                  </a:solidFill>
                  <a:cs typeface="+mn-ea"/>
                  <a:sym typeface="+mn-lt"/>
                </a:rPr>
                <a:t>注意事项</a:t>
              </a:r>
              <a:endParaRPr lang="zh-CN" altLang="zh-CN" sz="1600" dirty="0">
                <a:solidFill>
                  <a:schemeClr val="bg1"/>
                </a:solidFill>
                <a:cs typeface="+mn-ea"/>
                <a:sym typeface="+mn-lt"/>
              </a:endParaRPr>
            </a:p>
          </p:txBody>
        </p:sp>
      </p:grpSp>
      <p:sp>
        <p:nvSpPr>
          <p:cNvPr id="50" name="文本框 49"/>
          <p:cNvSpPr txBox="1"/>
          <p:nvPr/>
        </p:nvSpPr>
        <p:spPr>
          <a:xfrm>
            <a:off x="3612424" y="1497525"/>
            <a:ext cx="7699968" cy="789127"/>
          </a:xfrm>
          <a:prstGeom prst="rect">
            <a:avLst/>
          </a:prstGeom>
          <a:noFill/>
        </p:spPr>
        <p:txBody>
          <a:bodyPr wrap="square" rtlCol="0">
            <a:spAutoFit/>
          </a:bodyPr>
          <a:lstStyle/>
          <a:p>
            <a:pPr marL="285750" indent="-285750" latinLnBrk="1">
              <a:lnSpc>
                <a:spcPct val="130000"/>
              </a:lnSpc>
              <a:buClr>
                <a:srgbClr val="068DC9"/>
              </a:buClr>
              <a:buFont typeface="Wingdings" panose="05000000000000000000" pitchFamily="2" charset="2"/>
              <a:buChar char="l"/>
            </a:pPr>
            <a:r>
              <a:rPr lang="zh-CN" altLang="zh-CN" sz="1200" dirty="0"/>
              <a:t>宴请客人，一般主陪在面对房门的位置，副主陪在主陪的对面，</a:t>
            </a:r>
            <a:r>
              <a:rPr lang="en-US" altLang="zh-CN" sz="1200" dirty="0"/>
              <a:t>1</a:t>
            </a:r>
            <a:r>
              <a:rPr lang="zh-CN" altLang="zh-CN" sz="1200" dirty="0"/>
              <a:t>号客人在主陪的右手，</a:t>
            </a:r>
            <a:r>
              <a:rPr lang="en-US" altLang="zh-CN" sz="1200" dirty="0"/>
              <a:t>2</a:t>
            </a:r>
            <a:r>
              <a:rPr lang="zh-CN" altLang="zh-CN" sz="1200" dirty="0"/>
              <a:t>号客人在主陪的左手，</a:t>
            </a:r>
            <a:r>
              <a:rPr lang="en-US" altLang="zh-CN" sz="1200" dirty="0"/>
              <a:t>3</a:t>
            </a:r>
            <a:r>
              <a:rPr lang="zh-CN" altLang="zh-CN" sz="1200" dirty="0"/>
              <a:t>号客人在副主陪的右手，</a:t>
            </a:r>
            <a:r>
              <a:rPr lang="en-US" altLang="zh-CN" sz="1200" dirty="0"/>
              <a:t>4</a:t>
            </a:r>
            <a:r>
              <a:rPr lang="zh-CN" altLang="zh-CN" sz="1200" dirty="0"/>
              <a:t>号客人在副主陪的左手，其他可以随意。以上主陪的位置是按普通宴席掌握，如果场景有特殊因素，应视情况而定。</a:t>
            </a:r>
            <a:endParaRPr lang="zh-CN" altLang="zh-CN" sz="1200" b="1" dirty="0">
              <a:solidFill>
                <a:schemeClr val="tx1">
                  <a:lumMod val="75000"/>
                  <a:lumOff val="25000"/>
                </a:schemeClr>
              </a:solidFill>
              <a:cs typeface="+mn-ea"/>
              <a:sym typeface="+mn-lt"/>
            </a:endParaRPr>
          </a:p>
        </p:txBody>
      </p:sp>
      <p:grpSp>
        <p:nvGrpSpPr>
          <p:cNvPr id="4" name="组合 3"/>
          <p:cNvGrpSpPr/>
          <p:nvPr/>
        </p:nvGrpSpPr>
        <p:grpSpPr>
          <a:xfrm>
            <a:off x="2156899" y="2872476"/>
            <a:ext cx="2143660" cy="2143660"/>
            <a:chOff x="2151772" y="3112174"/>
            <a:chExt cx="2143660" cy="2143660"/>
          </a:xfrm>
        </p:grpSpPr>
        <p:sp>
          <p:nvSpPr>
            <p:cNvPr id="2" name="椭圆 1"/>
            <p:cNvSpPr/>
            <p:nvPr/>
          </p:nvSpPr>
          <p:spPr>
            <a:xfrm>
              <a:off x="2151772" y="3112174"/>
              <a:ext cx="2143660" cy="2143660"/>
            </a:xfrm>
            <a:prstGeom prst="ellipse">
              <a:avLst/>
            </a:prstGeom>
            <a:noFill/>
            <a:ln>
              <a:solidFill>
                <a:srgbClr val="05A3CA"/>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sz="4000"/>
            </a:p>
          </p:txBody>
        </p:sp>
        <p:sp>
          <p:nvSpPr>
            <p:cNvPr id="63" name="圆角矩形 62"/>
            <p:cNvSpPr/>
            <p:nvPr/>
          </p:nvSpPr>
          <p:spPr>
            <a:xfrm>
              <a:off x="2504908" y="3898983"/>
              <a:ext cx="1437388" cy="545228"/>
            </a:xfrm>
            <a:prstGeom prst="roundRect">
              <a:avLst>
                <a:gd name="adj" fmla="val 0"/>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0" fontAlgn="base" hangingPunct="0">
                <a:spcBef>
                  <a:spcPct val="0"/>
                </a:spcBef>
                <a:spcAft>
                  <a:spcPct val="0"/>
                </a:spcAft>
              </a:pPr>
              <a:r>
                <a:rPr lang="zh-CN" altLang="en-US" sz="1100" dirty="0">
                  <a:solidFill>
                    <a:schemeClr val="tx1">
                      <a:lumMod val="75000"/>
                      <a:lumOff val="25000"/>
                    </a:schemeClr>
                  </a:solidFill>
                  <a:latin typeface="+mj-ea"/>
                  <a:cs typeface="Times New Roman" panose="02020603050405020304" pitchFamily="18" charset="0"/>
                </a:rPr>
                <a:t>方式一：</a:t>
              </a:r>
              <a:endParaRPr lang="en-US" altLang="zh-CN" sz="1100" dirty="0">
                <a:solidFill>
                  <a:schemeClr val="tx1">
                    <a:lumMod val="75000"/>
                    <a:lumOff val="25000"/>
                  </a:schemeClr>
                </a:solidFill>
                <a:latin typeface="+mj-ea"/>
                <a:cs typeface="Times New Roman" panose="02020603050405020304" pitchFamily="18" charset="0"/>
              </a:endParaRPr>
            </a:p>
            <a:p>
              <a:pPr algn="ctr" defTabSz="914400" eaLnBrk="0" fontAlgn="base" hangingPunct="0">
                <a:spcBef>
                  <a:spcPct val="0"/>
                </a:spcBef>
                <a:spcAft>
                  <a:spcPct val="0"/>
                </a:spcAft>
              </a:pPr>
              <a:r>
                <a:rPr lang="zh-CN" altLang="en-US" sz="1100" dirty="0">
                  <a:solidFill>
                    <a:schemeClr val="tx1">
                      <a:lumMod val="75000"/>
                      <a:lumOff val="25000"/>
                    </a:schemeClr>
                  </a:solidFill>
                  <a:latin typeface="+mj-ea"/>
                  <a:cs typeface="Times New Roman" panose="02020603050405020304" pitchFamily="18" charset="0"/>
                </a:rPr>
                <a:t>设主陪、辅助配式</a:t>
              </a:r>
            </a:p>
          </p:txBody>
        </p:sp>
      </p:grpSp>
      <p:sp>
        <p:nvSpPr>
          <p:cNvPr id="85" name="圆角矩形 84"/>
          <p:cNvSpPr/>
          <p:nvPr/>
        </p:nvSpPr>
        <p:spPr>
          <a:xfrm>
            <a:off x="1349594" y="3850293"/>
            <a:ext cx="710270" cy="234294"/>
          </a:xfrm>
          <a:prstGeom prst="roundRect">
            <a:avLst>
              <a:gd name="adj" fmla="val 50000"/>
            </a:avLst>
          </a:prstGeom>
          <a:gradFill>
            <a:gsLst>
              <a:gs pos="0">
                <a:srgbClr val="067FC9"/>
              </a:gs>
              <a:gs pos="100000">
                <a:srgbClr val="00B2CA"/>
              </a:gs>
            </a:gsLst>
            <a:lin ang="27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0" fontAlgn="base" hangingPunct="0">
              <a:spcBef>
                <a:spcPct val="0"/>
              </a:spcBef>
              <a:spcAft>
                <a:spcPct val="0"/>
              </a:spcAft>
            </a:pPr>
            <a:r>
              <a:rPr lang="zh-CN" altLang="en-US" sz="1200" dirty="0">
                <a:solidFill>
                  <a:schemeClr val="bg1"/>
                </a:solidFill>
                <a:latin typeface="+mj-ea"/>
                <a:cs typeface="Times New Roman" panose="02020603050405020304" pitchFamily="18" charset="0"/>
              </a:rPr>
              <a:t>客人</a:t>
            </a:r>
            <a:r>
              <a:rPr lang="en-US" altLang="zh-CN" sz="1200" dirty="0">
                <a:solidFill>
                  <a:schemeClr val="bg1"/>
                </a:solidFill>
                <a:latin typeface="+mj-ea"/>
                <a:cs typeface="Times New Roman" panose="02020603050405020304" pitchFamily="18" charset="0"/>
              </a:rPr>
              <a:t>5</a:t>
            </a:r>
            <a:endParaRPr lang="zh-CN" altLang="en-US" sz="1200" dirty="0">
              <a:solidFill>
                <a:schemeClr val="bg1"/>
              </a:solidFill>
              <a:latin typeface="+mj-ea"/>
              <a:cs typeface="Times New Roman" panose="02020603050405020304" pitchFamily="18" charset="0"/>
            </a:endParaRPr>
          </a:p>
        </p:txBody>
      </p:sp>
      <p:sp>
        <p:nvSpPr>
          <p:cNvPr id="86" name="圆角矩形 85"/>
          <p:cNvSpPr/>
          <p:nvPr/>
        </p:nvSpPr>
        <p:spPr>
          <a:xfrm>
            <a:off x="1553771" y="3088293"/>
            <a:ext cx="710270" cy="234294"/>
          </a:xfrm>
          <a:prstGeom prst="roundRect">
            <a:avLst>
              <a:gd name="adj" fmla="val 50000"/>
            </a:avLst>
          </a:prstGeom>
          <a:gradFill>
            <a:gsLst>
              <a:gs pos="0">
                <a:srgbClr val="067FC9"/>
              </a:gs>
              <a:gs pos="100000">
                <a:srgbClr val="00B2CA"/>
              </a:gs>
            </a:gsLst>
            <a:lin ang="27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0" fontAlgn="base" hangingPunct="0">
              <a:spcBef>
                <a:spcPct val="0"/>
              </a:spcBef>
              <a:spcAft>
                <a:spcPct val="0"/>
              </a:spcAft>
            </a:pPr>
            <a:r>
              <a:rPr lang="zh-CN" altLang="en-US" sz="1200" dirty="0">
                <a:solidFill>
                  <a:schemeClr val="bg1"/>
                </a:solidFill>
                <a:latin typeface="+mj-ea"/>
                <a:cs typeface="Times New Roman" panose="02020603050405020304" pitchFamily="18" charset="0"/>
              </a:rPr>
              <a:t>主人</a:t>
            </a:r>
            <a:r>
              <a:rPr lang="en-US" altLang="zh-CN" sz="1200" dirty="0">
                <a:solidFill>
                  <a:schemeClr val="bg1"/>
                </a:solidFill>
                <a:latin typeface="+mj-ea"/>
                <a:cs typeface="Times New Roman" panose="02020603050405020304" pitchFamily="18" charset="0"/>
              </a:rPr>
              <a:t>3</a:t>
            </a:r>
            <a:endParaRPr lang="zh-CN" altLang="en-US" sz="1200" dirty="0">
              <a:solidFill>
                <a:schemeClr val="bg1"/>
              </a:solidFill>
              <a:latin typeface="+mj-ea"/>
              <a:cs typeface="Times New Roman" panose="02020603050405020304" pitchFamily="18" charset="0"/>
            </a:endParaRPr>
          </a:p>
        </p:txBody>
      </p:sp>
      <p:sp>
        <p:nvSpPr>
          <p:cNvPr id="87" name="圆角矩形 86"/>
          <p:cNvSpPr/>
          <p:nvPr/>
        </p:nvSpPr>
        <p:spPr>
          <a:xfrm>
            <a:off x="2111594" y="2530471"/>
            <a:ext cx="710270" cy="234294"/>
          </a:xfrm>
          <a:prstGeom prst="roundRect">
            <a:avLst>
              <a:gd name="adj" fmla="val 50000"/>
            </a:avLst>
          </a:prstGeom>
          <a:gradFill>
            <a:gsLst>
              <a:gs pos="0">
                <a:srgbClr val="067FC9"/>
              </a:gs>
              <a:gs pos="100000">
                <a:srgbClr val="00B2CA"/>
              </a:gs>
            </a:gsLst>
            <a:lin ang="27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0" fontAlgn="base" hangingPunct="0">
              <a:spcBef>
                <a:spcPct val="0"/>
              </a:spcBef>
              <a:spcAft>
                <a:spcPct val="0"/>
              </a:spcAft>
            </a:pPr>
            <a:r>
              <a:rPr lang="zh-CN" altLang="en-US" sz="1200" dirty="0">
                <a:solidFill>
                  <a:schemeClr val="bg1"/>
                </a:solidFill>
                <a:latin typeface="+mj-ea"/>
                <a:cs typeface="Times New Roman" panose="02020603050405020304" pitchFamily="18" charset="0"/>
              </a:rPr>
              <a:t>主宾</a:t>
            </a:r>
          </a:p>
        </p:txBody>
      </p:sp>
      <p:sp>
        <p:nvSpPr>
          <p:cNvPr id="88" name="圆角矩形 87"/>
          <p:cNvSpPr/>
          <p:nvPr/>
        </p:nvSpPr>
        <p:spPr>
          <a:xfrm>
            <a:off x="2873594" y="2326293"/>
            <a:ext cx="710270" cy="234294"/>
          </a:xfrm>
          <a:prstGeom prst="roundRect">
            <a:avLst>
              <a:gd name="adj" fmla="val 50000"/>
            </a:avLst>
          </a:prstGeom>
          <a:gradFill>
            <a:gsLst>
              <a:gs pos="0">
                <a:srgbClr val="067FC9"/>
              </a:gs>
              <a:gs pos="100000">
                <a:srgbClr val="00B2CA"/>
              </a:gs>
            </a:gsLst>
            <a:lin ang="27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0" fontAlgn="base" hangingPunct="0">
              <a:spcBef>
                <a:spcPct val="0"/>
              </a:spcBef>
              <a:spcAft>
                <a:spcPct val="0"/>
              </a:spcAft>
            </a:pPr>
            <a:r>
              <a:rPr lang="zh-CN" altLang="en-US" sz="1200" dirty="0">
                <a:solidFill>
                  <a:schemeClr val="bg1"/>
                </a:solidFill>
                <a:latin typeface="+mj-ea"/>
                <a:cs typeface="Times New Roman" panose="02020603050405020304" pitchFamily="18" charset="0"/>
              </a:rPr>
              <a:t>主人</a:t>
            </a:r>
          </a:p>
        </p:txBody>
      </p:sp>
      <p:sp>
        <p:nvSpPr>
          <p:cNvPr id="89" name="圆角矩形 88"/>
          <p:cNvSpPr/>
          <p:nvPr/>
        </p:nvSpPr>
        <p:spPr>
          <a:xfrm>
            <a:off x="3635594" y="2530471"/>
            <a:ext cx="710270" cy="376942"/>
          </a:xfrm>
          <a:prstGeom prst="roundRect">
            <a:avLst>
              <a:gd name="adj" fmla="val 50000"/>
            </a:avLst>
          </a:prstGeom>
          <a:gradFill>
            <a:gsLst>
              <a:gs pos="0">
                <a:srgbClr val="067FC9"/>
              </a:gs>
              <a:gs pos="100000">
                <a:srgbClr val="00B2CA"/>
              </a:gs>
            </a:gsLst>
            <a:lin ang="27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0" fontAlgn="base" hangingPunct="0">
              <a:spcBef>
                <a:spcPct val="0"/>
              </a:spcBef>
              <a:spcAft>
                <a:spcPct val="0"/>
              </a:spcAft>
            </a:pPr>
            <a:r>
              <a:rPr lang="zh-CN" altLang="en-US" sz="1050" dirty="0">
                <a:solidFill>
                  <a:schemeClr val="bg1"/>
                </a:solidFill>
                <a:latin typeface="+mj-ea"/>
                <a:cs typeface="Times New Roman" panose="02020603050405020304" pitchFamily="18" charset="0"/>
              </a:rPr>
              <a:t>第二</a:t>
            </a:r>
            <a:endParaRPr lang="en-US" altLang="zh-CN" sz="1050" dirty="0">
              <a:solidFill>
                <a:schemeClr val="bg1"/>
              </a:solidFill>
              <a:latin typeface="+mj-ea"/>
              <a:cs typeface="Times New Roman" panose="02020603050405020304" pitchFamily="18" charset="0"/>
            </a:endParaRPr>
          </a:p>
          <a:p>
            <a:pPr algn="ctr" defTabSz="914400" eaLnBrk="0" fontAlgn="base" hangingPunct="0">
              <a:spcBef>
                <a:spcPct val="0"/>
              </a:spcBef>
              <a:spcAft>
                <a:spcPct val="0"/>
              </a:spcAft>
            </a:pPr>
            <a:r>
              <a:rPr lang="zh-CN" altLang="en-US" sz="1050" dirty="0">
                <a:solidFill>
                  <a:schemeClr val="bg1"/>
                </a:solidFill>
                <a:latin typeface="+mj-ea"/>
                <a:cs typeface="Times New Roman" panose="02020603050405020304" pitchFamily="18" charset="0"/>
              </a:rPr>
              <a:t>主宾</a:t>
            </a:r>
          </a:p>
        </p:txBody>
      </p:sp>
      <p:sp>
        <p:nvSpPr>
          <p:cNvPr id="90" name="圆角矩形 89"/>
          <p:cNvSpPr/>
          <p:nvPr/>
        </p:nvSpPr>
        <p:spPr>
          <a:xfrm>
            <a:off x="4193417" y="3088293"/>
            <a:ext cx="710270" cy="234294"/>
          </a:xfrm>
          <a:prstGeom prst="roundRect">
            <a:avLst>
              <a:gd name="adj" fmla="val 50000"/>
            </a:avLst>
          </a:prstGeom>
          <a:gradFill>
            <a:gsLst>
              <a:gs pos="0">
                <a:srgbClr val="067FC9"/>
              </a:gs>
              <a:gs pos="100000">
                <a:srgbClr val="00B2CA"/>
              </a:gs>
            </a:gsLst>
            <a:lin ang="27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0" fontAlgn="base" hangingPunct="0">
              <a:spcBef>
                <a:spcPct val="0"/>
              </a:spcBef>
              <a:spcAft>
                <a:spcPct val="0"/>
              </a:spcAft>
            </a:pPr>
            <a:r>
              <a:rPr lang="zh-CN" altLang="en-US" sz="1200" dirty="0">
                <a:solidFill>
                  <a:schemeClr val="bg1"/>
                </a:solidFill>
                <a:latin typeface="+mj-ea"/>
                <a:cs typeface="Times New Roman" panose="02020603050405020304" pitchFamily="18" charset="0"/>
              </a:rPr>
              <a:t>主人</a:t>
            </a:r>
            <a:r>
              <a:rPr lang="en-US" altLang="zh-CN" sz="1200" dirty="0">
                <a:solidFill>
                  <a:schemeClr val="bg1"/>
                </a:solidFill>
                <a:latin typeface="+mj-ea"/>
                <a:cs typeface="Times New Roman" panose="02020603050405020304" pitchFamily="18" charset="0"/>
              </a:rPr>
              <a:t>4</a:t>
            </a:r>
            <a:endParaRPr lang="zh-CN" altLang="en-US" sz="1200" dirty="0">
              <a:solidFill>
                <a:schemeClr val="bg1"/>
              </a:solidFill>
              <a:latin typeface="+mj-ea"/>
              <a:cs typeface="Times New Roman" panose="02020603050405020304" pitchFamily="18" charset="0"/>
            </a:endParaRPr>
          </a:p>
        </p:txBody>
      </p:sp>
      <p:sp>
        <p:nvSpPr>
          <p:cNvPr id="91" name="圆角矩形 90"/>
          <p:cNvSpPr/>
          <p:nvPr/>
        </p:nvSpPr>
        <p:spPr>
          <a:xfrm>
            <a:off x="4397594" y="3850293"/>
            <a:ext cx="710270" cy="234294"/>
          </a:xfrm>
          <a:prstGeom prst="roundRect">
            <a:avLst>
              <a:gd name="adj" fmla="val 50000"/>
            </a:avLst>
          </a:prstGeom>
          <a:gradFill>
            <a:gsLst>
              <a:gs pos="0">
                <a:srgbClr val="067FC9"/>
              </a:gs>
              <a:gs pos="100000">
                <a:srgbClr val="00B2CA"/>
              </a:gs>
            </a:gsLst>
            <a:lin ang="27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0" fontAlgn="base" hangingPunct="0">
              <a:spcBef>
                <a:spcPct val="0"/>
              </a:spcBef>
              <a:spcAft>
                <a:spcPct val="0"/>
              </a:spcAft>
            </a:pPr>
            <a:r>
              <a:rPr lang="zh-CN" altLang="en-US" sz="1200" dirty="0">
                <a:solidFill>
                  <a:schemeClr val="bg1"/>
                </a:solidFill>
                <a:latin typeface="+mj-ea"/>
                <a:cs typeface="Times New Roman" panose="02020603050405020304" pitchFamily="18" charset="0"/>
              </a:rPr>
              <a:t>客人</a:t>
            </a:r>
            <a:r>
              <a:rPr lang="en-US" altLang="zh-CN" sz="1200" dirty="0">
                <a:solidFill>
                  <a:schemeClr val="bg1"/>
                </a:solidFill>
                <a:latin typeface="+mj-ea"/>
                <a:cs typeface="Times New Roman" panose="02020603050405020304" pitchFamily="18" charset="0"/>
              </a:rPr>
              <a:t>6</a:t>
            </a:r>
            <a:endParaRPr lang="zh-CN" altLang="en-US" sz="1200" dirty="0">
              <a:solidFill>
                <a:schemeClr val="bg1"/>
              </a:solidFill>
              <a:latin typeface="+mj-ea"/>
              <a:cs typeface="Times New Roman" panose="02020603050405020304" pitchFamily="18" charset="0"/>
            </a:endParaRPr>
          </a:p>
        </p:txBody>
      </p:sp>
      <p:sp>
        <p:nvSpPr>
          <p:cNvPr id="92" name="圆角矩形 91"/>
          <p:cNvSpPr/>
          <p:nvPr/>
        </p:nvSpPr>
        <p:spPr>
          <a:xfrm>
            <a:off x="4193417" y="4612293"/>
            <a:ext cx="710270" cy="234294"/>
          </a:xfrm>
          <a:prstGeom prst="roundRect">
            <a:avLst>
              <a:gd name="adj" fmla="val 50000"/>
            </a:avLst>
          </a:prstGeom>
          <a:gradFill>
            <a:gsLst>
              <a:gs pos="0">
                <a:srgbClr val="067FC9"/>
              </a:gs>
              <a:gs pos="100000">
                <a:srgbClr val="00B2CA"/>
              </a:gs>
            </a:gsLst>
            <a:lin ang="27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0" fontAlgn="base" hangingPunct="0">
              <a:spcBef>
                <a:spcPct val="0"/>
              </a:spcBef>
              <a:spcAft>
                <a:spcPct val="0"/>
              </a:spcAft>
            </a:pPr>
            <a:r>
              <a:rPr lang="zh-CN" altLang="en-US" sz="1200" dirty="0">
                <a:solidFill>
                  <a:schemeClr val="bg1"/>
                </a:solidFill>
                <a:latin typeface="+mj-ea"/>
                <a:cs typeface="Times New Roman" panose="02020603050405020304" pitchFamily="18" charset="0"/>
              </a:rPr>
              <a:t>主人</a:t>
            </a:r>
            <a:r>
              <a:rPr lang="en-US" altLang="zh-CN" sz="1200" dirty="0">
                <a:solidFill>
                  <a:schemeClr val="bg1"/>
                </a:solidFill>
                <a:latin typeface="+mj-ea"/>
                <a:cs typeface="Times New Roman" panose="02020603050405020304" pitchFamily="18" charset="0"/>
              </a:rPr>
              <a:t>5</a:t>
            </a:r>
            <a:endParaRPr lang="zh-CN" altLang="en-US" sz="1200" dirty="0">
              <a:solidFill>
                <a:schemeClr val="bg1"/>
              </a:solidFill>
              <a:latin typeface="+mj-ea"/>
              <a:cs typeface="Times New Roman" panose="02020603050405020304" pitchFamily="18" charset="0"/>
            </a:endParaRPr>
          </a:p>
        </p:txBody>
      </p:sp>
      <p:sp>
        <p:nvSpPr>
          <p:cNvPr id="93" name="圆角矩形 92"/>
          <p:cNvSpPr/>
          <p:nvPr/>
        </p:nvSpPr>
        <p:spPr>
          <a:xfrm>
            <a:off x="3635594" y="5170116"/>
            <a:ext cx="710270" cy="234294"/>
          </a:xfrm>
          <a:prstGeom prst="roundRect">
            <a:avLst>
              <a:gd name="adj" fmla="val 50000"/>
            </a:avLst>
          </a:prstGeom>
          <a:gradFill>
            <a:gsLst>
              <a:gs pos="0">
                <a:srgbClr val="067FC9"/>
              </a:gs>
              <a:gs pos="100000">
                <a:srgbClr val="00B2CA"/>
              </a:gs>
            </a:gsLst>
            <a:lin ang="27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0" fontAlgn="base" hangingPunct="0">
              <a:spcBef>
                <a:spcPct val="0"/>
              </a:spcBef>
              <a:spcAft>
                <a:spcPct val="0"/>
              </a:spcAft>
            </a:pPr>
            <a:r>
              <a:rPr lang="zh-CN" altLang="en-US" sz="1200" dirty="0">
                <a:solidFill>
                  <a:schemeClr val="bg1"/>
                </a:solidFill>
                <a:latin typeface="+mj-ea"/>
                <a:cs typeface="Times New Roman" panose="02020603050405020304" pitchFamily="18" charset="0"/>
              </a:rPr>
              <a:t>客人</a:t>
            </a:r>
            <a:r>
              <a:rPr lang="en-US" altLang="zh-CN" sz="1200" dirty="0">
                <a:solidFill>
                  <a:schemeClr val="bg1"/>
                </a:solidFill>
                <a:latin typeface="+mj-ea"/>
                <a:cs typeface="Times New Roman" panose="02020603050405020304" pitchFamily="18" charset="0"/>
              </a:rPr>
              <a:t>3</a:t>
            </a:r>
            <a:endParaRPr lang="zh-CN" altLang="en-US" sz="1200" dirty="0">
              <a:solidFill>
                <a:schemeClr val="bg1"/>
              </a:solidFill>
              <a:latin typeface="+mj-ea"/>
              <a:cs typeface="Times New Roman" panose="02020603050405020304" pitchFamily="18" charset="0"/>
            </a:endParaRPr>
          </a:p>
        </p:txBody>
      </p:sp>
      <p:sp>
        <p:nvSpPr>
          <p:cNvPr id="94" name="圆角矩形 93"/>
          <p:cNvSpPr/>
          <p:nvPr/>
        </p:nvSpPr>
        <p:spPr>
          <a:xfrm>
            <a:off x="2873594" y="5374293"/>
            <a:ext cx="710270" cy="376942"/>
          </a:xfrm>
          <a:prstGeom prst="roundRect">
            <a:avLst>
              <a:gd name="adj" fmla="val 50000"/>
            </a:avLst>
          </a:prstGeom>
          <a:gradFill>
            <a:gsLst>
              <a:gs pos="0">
                <a:srgbClr val="067FC9"/>
              </a:gs>
              <a:gs pos="100000">
                <a:srgbClr val="00B2CA"/>
              </a:gs>
            </a:gsLst>
            <a:lin ang="27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0" fontAlgn="base" hangingPunct="0">
              <a:spcBef>
                <a:spcPct val="0"/>
              </a:spcBef>
              <a:spcAft>
                <a:spcPct val="0"/>
              </a:spcAft>
            </a:pPr>
            <a:r>
              <a:rPr lang="zh-CN" altLang="en-US" sz="1050" dirty="0">
                <a:solidFill>
                  <a:schemeClr val="bg1"/>
                </a:solidFill>
                <a:latin typeface="+mj-ea"/>
                <a:cs typeface="Times New Roman" panose="02020603050405020304" pitchFamily="18" charset="0"/>
              </a:rPr>
              <a:t>第二</a:t>
            </a:r>
            <a:endParaRPr lang="en-US" altLang="zh-CN" sz="1050" dirty="0">
              <a:solidFill>
                <a:schemeClr val="bg1"/>
              </a:solidFill>
              <a:latin typeface="+mj-ea"/>
              <a:cs typeface="Times New Roman" panose="02020603050405020304" pitchFamily="18" charset="0"/>
            </a:endParaRPr>
          </a:p>
          <a:p>
            <a:pPr algn="ctr" defTabSz="914400" eaLnBrk="0" fontAlgn="base" hangingPunct="0">
              <a:spcBef>
                <a:spcPct val="0"/>
              </a:spcBef>
              <a:spcAft>
                <a:spcPct val="0"/>
              </a:spcAft>
            </a:pPr>
            <a:r>
              <a:rPr lang="zh-CN" altLang="en-US" sz="1050" dirty="0">
                <a:solidFill>
                  <a:schemeClr val="bg1"/>
                </a:solidFill>
                <a:latin typeface="+mj-ea"/>
                <a:cs typeface="Times New Roman" panose="02020603050405020304" pitchFamily="18" charset="0"/>
              </a:rPr>
              <a:t>主人</a:t>
            </a:r>
          </a:p>
        </p:txBody>
      </p:sp>
      <p:sp>
        <p:nvSpPr>
          <p:cNvPr id="95" name="圆角矩形 94"/>
          <p:cNvSpPr/>
          <p:nvPr/>
        </p:nvSpPr>
        <p:spPr>
          <a:xfrm>
            <a:off x="2111594" y="5170116"/>
            <a:ext cx="710270" cy="234294"/>
          </a:xfrm>
          <a:prstGeom prst="roundRect">
            <a:avLst>
              <a:gd name="adj" fmla="val 50000"/>
            </a:avLst>
          </a:prstGeom>
          <a:gradFill>
            <a:gsLst>
              <a:gs pos="0">
                <a:srgbClr val="067FC9"/>
              </a:gs>
              <a:gs pos="100000">
                <a:srgbClr val="00B2CA"/>
              </a:gs>
            </a:gsLst>
            <a:lin ang="27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0" fontAlgn="base" hangingPunct="0">
              <a:spcBef>
                <a:spcPct val="0"/>
              </a:spcBef>
              <a:spcAft>
                <a:spcPct val="0"/>
              </a:spcAft>
            </a:pPr>
            <a:r>
              <a:rPr lang="zh-CN" altLang="en-US" sz="1200" dirty="0">
                <a:solidFill>
                  <a:schemeClr val="bg1"/>
                </a:solidFill>
                <a:latin typeface="+mj-ea"/>
                <a:cs typeface="Times New Roman" panose="02020603050405020304" pitchFamily="18" charset="0"/>
              </a:rPr>
              <a:t>客人</a:t>
            </a:r>
            <a:r>
              <a:rPr lang="en-US" altLang="zh-CN" sz="1200" dirty="0">
                <a:solidFill>
                  <a:schemeClr val="bg1"/>
                </a:solidFill>
                <a:latin typeface="+mj-ea"/>
                <a:cs typeface="Times New Roman" panose="02020603050405020304" pitchFamily="18" charset="0"/>
              </a:rPr>
              <a:t>4</a:t>
            </a:r>
            <a:endParaRPr lang="zh-CN" altLang="en-US" sz="1200" dirty="0">
              <a:solidFill>
                <a:schemeClr val="bg1"/>
              </a:solidFill>
              <a:latin typeface="+mj-ea"/>
              <a:cs typeface="Times New Roman" panose="02020603050405020304" pitchFamily="18" charset="0"/>
            </a:endParaRPr>
          </a:p>
        </p:txBody>
      </p:sp>
      <p:sp>
        <p:nvSpPr>
          <p:cNvPr id="96" name="圆角矩形 95"/>
          <p:cNvSpPr/>
          <p:nvPr/>
        </p:nvSpPr>
        <p:spPr>
          <a:xfrm>
            <a:off x="1553771" y="4612293"/>
            <a:ext cx="710270" cy="234294"/>
          </a:xfrm>
          <a:prstGeom prst="roundRect">
            <a:avLst>
              <a:gd name="adj" fmla="val 50000"/>
            </a:avLst>
          </a:prstGeom>
          <a:gradFill>
            <a:gsLst>
              <a:gs pos="0">
                <a:srgbClr val="067FC9"/>
              </a:gs>
              <a:gs pos="100000">
                <a:srgbClr val="00B2CA"/>
              </a:gs>
            </a:gsLst>
            <a:lin ang="27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0" fontAlgn="base" hangingPunct="0">
              <a:spcBef>
                <a:spcPct val="0"/>
              </a:spcBef>
              <a:spcAft>
                <a:spcPct val="0"/>
              </a:spcAft>
            </a:pPr>
            <a:r>
              <a:rPr lang="zh-CN" altLang="en-US" sz="1200" dirty="0">
                <a:solidFill>
                  <a:schemeClr val="bg1"/>
                </a:solidFill>
                <a:latin typeface="+mj-ea"/>
                <a:cs typeface="Times New Roman" panose="02020603050405020304" pitchFamily="18" charset="0"/>
              </a:rPr>
              <a:t>主人</a:t>
            </a:r>
            <a:r>
              <a:rPr lang="en-US" altLang="zh-CN" sz="1200" dirty="0">
                <a:solidFill>
                  <a:schemeClr val="bg1"/>
                </a:solidFill>
                <a:latin typeface="+mj-ea"/>
                <a:cs typeface="Times New Roman" panose="02020603050405020304" pitchFamily="18" charset="0"/>
              </a:rPr>
              <a:t>6</a:t>
            </a:r>
            <a:endParaRPr lang="zh-CN" altLang="en-US" sz="1200" dirty="0">
              <a:solidFill>
                <a:schemeClr val="bg1"/>
              </a:solidFill>
              <a:latin typeface="+mj-ea"/>
              <a:cs typeface="Times New Roman" panose="02020603050405020304" pitchFamily="18" charset="0"/>
            </a:endParaRPr>
          </a:p>
        </p:txBody>
      </p:sp>
      <p:grpSp>
        <p:nvGrpSpPr>
          <p:cNvPr id="5" name="组合 4"/>
          <p:cNvGrpSpPr/>
          <p:nvPr/>
        </p:nvGrpSpPr>
        <p:grpSpPr>
          <a:xfrm>
            <a:off x="7909908" y="2872476"/>
            <a:ext cx="2143660" cy="2143660"/>
            <a:chOff x="7904781" y="3112174"/>
            <a:chExt cx="2143660" cy="2143660"/>
          </a:xfrm>
        </p:grpSpPr>
        <p:sp>
          <p:nvSpPr>
            <p:cNvPr id="97" name="椭圆 96"/>
            <p:cNvSpPr/>
            <p:nvPr/>
          </p:nvSpPr>
          <p:spPr>
            <a:xfrm>
              <a:off x="7904781" y="3112174"/>
              <a:ext cx="2143660" cy="2143660"/>
            </a:xfrm>
            <a:prstGeom prst="ellipse">
              <a:avLst/>
            </a:prstGeom>
            <a:noFill/>
            <a:ln>
              <a:solidFill>
                <a:srgbClr val="05A3CA"/>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sz="4000"/>
            </a:p>
          </p:txBody>
        </p:sp>
        <p:sp>
          <p:nvSpPr>
            <p:cNvPr id="98" name="圆角矩形 97"/>
            <p:cNvSpPr/>
            <p:nvPr/>
          </p:nvSpPr>
          <p:spPr>
            <a:xfrm>
              <a:off x="8144616" y="3671191"/>
              <a:ext cx="1748972" cy="1025626"/>
            </a:xfrm>
            <a:prstGeom prst="roundRect">
              <a:avLst>
                <a:gd name="adj" fmla="val 0"/>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0" fontAlgn="base" hangingPunct="0">
                <a:spcBef>
                  <a:spcPct val="0"/>
                </a:spcBef>
                <a:spcAft>
                  <a:spcPct val="0"/>
                </a:spcAft>
              </a:pPr>
              <a:r>
                <a:rPr lang="zh-CN" altLang="en-US" sz="1100" spc="300" dirty="0">
                  <a:solidFill>
                    <a:schemeClr val="tx1">
                      <a:lumMod val="75000"/>
                      <a:lumOff val="25000"/>
                    </a:schemeClr>
                  </a:solidFill>
                  <a:latin typeface="+mj-ea"/>
                  <a:cs typeface="Times New Roman" panose="02020603050405020304" pitchFamily="18" charset="0"/>
                </a:rPr>
                <a:t>方式二：</a:t>
              </a:r>
              <a:endParaRPr lang="en-US" altLang="zh-CN" sz="1100" spc="300" dirty="0">
                <a:solidFill>
                  <a:schemeClr val="tx1">
                    <a:lumMod val="75000"/>
                    <a:lumOff val="25000"/>
                  </a:schemeClr>
                </a:solidFill>
                <a:latin typeface="+mj-ea"/>
                <a:cs typeface="Times New Roman" panose="02020603050405020304" pitchFamily="18" charset="0"/>
              </a:endParaRPr>
            </a:p>
            <a:p>
              <a:pPr algn="ctr" defTabSz="914400" eaLnBrk="0" fontAlgn="base" hangingPunct="0">
                <a:spcBef>
                  <a:spcPct val="0"/>
                </a:spcBef>
                <a:spcAft>
                  <a:spcPct val="0"/>
                </a:spcAft>
              </a:pPr>
              <a:r>
                <a:rPr lang="zh-CN" altLang="en-US" sz="1100" spc="300" dirty="0">
                  <a:solidFill>
                    <a:schemeClr val="tx1">
                      <a:lumMod val="75000"/>
                      <a:lumOff val="25000"/>
                    </a:schemeClr>
                  </a:solidFill>
                  <a:latin typeface="+mj-ea"/>
                  <a:cs typeface="Times New Roman" panose="02020603050405020304" pitchFamily="18" charset="0"/>
                </a:rPr>
                <a:t>只设一个主陪（此种方式适合客人较少，如只有</a:t>
              </a:r>
              <a:r>
                <a:rPr lang="en-US" altLang="zh-CN" sz="1100" spc="300" dirty="0">
                  <a:solidFill>
                    <a:schemeClr val="tx1">
                      <a:lumMod val="75000"/>
                      <a:lumOff val="25000"/>
                    </a:schemeClr>
                  </a:solidFill>
                  <a:latin typeface="+mj-ea"/>
                  <a:cs typeface="Times New Roman" panose="02020603050405020304" pitchFamily="18" charset="0"/>
                </a:rPr>
                <a:t>2-3</a:t>
              </a:r>
              <a:r>
                <a:rPr lang="zh-CN" altLang="en-US" sz="1100" spc="300" dirty="0">
                  <a:solidFill>
                    <a:schemeClr val="tx1">
                      <a:lumMod val="75000"/>
                      <a:lumOff val="25000"/>
                    </a:schemeClr>
                  </a:solidFill>
                  <a:latin typeface="+mj-ea"/>
                  <a:cs typeface="Times New Roman" panose="02020603050405020304" pitchFamily="18" charset="0"/>
                </a:rPr>
                <a:t>位客人）</a:t>
              </a:r>
            </a:p>
          </p:txBody>
        </p:sp>
      </p:grpSp>
      <p:sp>
        <p:nvSpPr>
          <p:cNvPr id="112" name="圆角矩形 111"/>
          <p:cNvSpPr/>
          <p:nvPr/>
        </p:nvSpPr>
        <p:spPr>
          <a:xfrm>
            <a:off x="7102603" y="3827159"/>
            <a:ext cx="710270" cy="234294"/>
          </a:xfrm>
          <a:prstGeom prst="roundRect">
            <a:avLst>
              <a:gd name="adj" fmla="val 50000"/>
            </a:avLst>
          </a:prstGeom>
          <a:gradFill>
            <a:gsLst>
              <a:gs pos="0">
                <a:srgbClr val="067FC9"/>
              </a:gs>
              <a:gs pos="100000">
                <a:srgbClr val="00B2CA"/>
              </a:gs>
            </a:gsLst>
            <a:lin ang="27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0" fontAlgn="base" hangingPunct="0">
              <a:spcBef>
                <a:spcPct val="0"/>
              </a:spcBef>
              <a:spcAft>
                <a:spcPct val="0"/>
              </a:spcAft>
            </a:pPr>
            <a:r>
              <a:rPr lang="zh-CN" altLang="en-US" sz="1200" dirty="0">
                <a:solidFill>
                  <a:schemeClr val="bg1"/>
                </a:solidFill>
                <a:latin typeface="+mj-ea"/>
                <a:cs typeface="Times New Roman" panose="02020603050405020304" pitchFamily="18" charset="0"/>
              </a:rPr>
              <a:t>主人</a:t>
            </a:r>
            <a:r>
              <a:rPr lang="en-US" altLang="zh-CN" sz="1200" dirty="0">
                <a:solidFill>
                  <a:schemeClr val="bg1"/>
                </a:solidFill>
                <a:latin typeface="+mj-ea"/>
                <a:cs typeface="Times New Roman" panose="02020603050405020304" pitchFamily="18" charset="0"/>
              </a:rPr>
              <a:t>2</a:t>
            </a:r>
            <a:endParaRPr lang="zh-CN" altLang="en-US" sz="1200" dirty="0">
              <a:solidFill>
                <a:schemeClr val="bg1"/>
              </a:solidFill>
              <a:latin typeface="+mj-ea"/>
              <a:cs typeface="Times New Roman" panose="02020603050405020304" pitchFamily="18" charset="0"/>
            </a:endParaRPr>
          </a:p>
        </p:txBody>
      </p:sp>
      <p:sp>
        <p:nvSpPr>
          <p:cNvPr id="113" name="圆角矩形 112"/>
          <p:cNvSpPr/>
          <p:nvPr/>
        </p:nvSpPr>
        <p:spPr>
          <a:xfrm>
            <a:off x="7459151" y="2847551"/>
            <a:ext cx="710270" cy="234294"/>
          </a:xfrm>
          <a:prstGeom prst="roundRect">
            <a:avLst>
              <a:gd name="adj" fmla="val 50000"/>
            </a:avLst>
          </a:prstGeom>
          <a:gradFill>
            <a:gsLst>
              <a:gs pos="0">
                <a:srgbClr val="067FC9"/>
              </a:gs>
              <a:gs pos="100000">
                <a:srgbClr val="00B2CA"/>
              </a:gs>
            </a:gsLst>
            <a:lin ang="27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0" fontAlgn="base" hangingPunct="0">
              <a:spcBef>
                <a:spcPct val="0"/>
              </a:spcBef>
              <a:spcAft>
                <a:spcPct val="0"/>
              </a:spcAft>
            </a:pPr>
            <a:r>
              <a:rPr lang="zh-CN" altLang="en-US" sz="1200" dirty="0">
                <a:solidFill>
                  <a:schemeClr val="bg1"/>
                </a:solidFill>
                <a:latin typeface="+mj-ea"/>
                <a:cs typeface="Times New Roman" panose="02020603050405020304" pitchFamily="18" charset="0"/>
              </a:rPr>
              <a:t>主宾</a:t>
            </a:r>
          </a:p>
        </p:txBody>
      </p:sp>
      <p:sp>
        <p:nvSpPr>
          <p:cNvPr id="114" name="圆角矩形 113"/>
          <p:cNvSpPr/>
          <p:nvPr/>
        </p:nvSpPr>
        <p:spPr>
          <a:xfrm>
            <a:off x="8361963" y="2326312"/>
            <a:ext cx="710270" cy="234294"/>
          </a:xfrm>
          <a:prstGeom prst="roundRect">
            <a:avLst>
              <a:gd name="adj" fmla="val 50000"/>
            </a:avLst>
          </a:prstGeom>
          <a:gradFill>
            <a:gsLst>
              <a:gs pos="0">
                <a:srgbClr val="067FC9"/>
              </a:gs>
              <a:gs pos="100000">
                <a:srgbClr val="00B2CA"/>
              </a:gs>
            </a:gsLst>
            <a:lin ang="27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0" fontAlgn="base" hangingPunct="0">
              <a:spcBef>
                <a:spcPct val="0"/>
              </a:spcBef>
              <a:spcAft>
                <a:spcPct val="0"/>
              </a:spcAft>
            </a:pPr>
            <a:r>
              <a:rPr lang="zh-CN" altLang="en-US" sz="1200" dirty="0">
                <a:solidFill>
                  <a:schemeClr val="bg1"/>
                </a:solidFill>
                <a:latin typeface="+mj-ea"/>
                <a:cs typeface="Times New Roman" panose="02020603050405020304" pitchFamily="18" charset="0"/>
              </a:rPr>
              <a:t>主人</a:t>
            </a:r>
          </a:p>
        </p:txBody>
      </p:sp>
      <p:sp>
        <p:nvSpPr>
          <p:cNvPr id="115" name="圆角矩形 114"/>
          <p:cNvSpPr/>
          <p:nvPr/>
        </p:nvSpPr>
        <p:spPr>
          <a:xfrm>
            <a:off x="9388603" y="2507336"/>
            <a:ext cx="710270" cy="376942"/>
          </a:xfrm>
          <a:prstGeom prst="roundRect">
            <a:avLst>
              <a:gd name="adj" fmla="val 50000"/>
            </a:avLst>
          </a:prstGeom>
          <a:gradFill>
            <a:gsLst>
              <a:gs pos="0">
                <a:srgbClr val="067FC9"/>
              </a:gs>
              <a:gs pos="100000">
                <a:srgbClr val="00B2CA"/>
              </a:gs>
            </a:gsLst>
            <a:lin ang="27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0" fontAlgn="base" hangingPunct="0">
              <a:spcBef>
                <a:spcPct val="0"/>
              </a:spcBef>
              <a:spcAft>
                <a:spcPct val="0"/>
              </a:spcAft>
            </a:pPr>
            <a:r>
              <a:rPr lang="zh-CN" altLang="en-US" sz="1050" dirty="0">
                <a:solidFill>
                  <a:schemeClr val="bg1"/>
                </a:solidFill>
                <a:latin typeface="+mj-ea"/>
                <a:cs typeface="Times New Roman" panose="02020603050405020304" pitchFamily="18" charset="0"/>
              </a:rPr>
              <a:t>第二</a:t>
            </a:r>
            <a:endParaRPr lang="en-US" altLang="zh-CN" sz="1050" dirty="0">
              <a:solidFill>
                <a:schemeClr val="bg1"/>
              </a:solidFill>
              <a:latin typeface="+mj-ea"/>
              <a:cs typeface="Times New Roman" panose="02020603050405020304" pitchFamily="18" charset="0"/>
            </a:endParaRPr>
          </a:p>
          <a:p>
            <a:pPr algn="ctr" defTabSz="914400" eaLnBrk="0" fontAlgn="base" hangingPunct="0">
              <a:spcBef>
                <a:spcPct val="0"/>
              </a:spcBef>
              <a:spcAft>
                <a:spcPct val="0"/>
              </a:spcAft>
            </a:pPr>
            <a:r>
              <a:rPr lang="zh-CN" altLang="en-US" sz="1050" dirty="0">
                <a:solidFill>
                  <a:schemeClr val="bg1"/>
                </a:solidFill>
                <a:latin typeface="+mj-ea"/>
                <a:cs typeface="Times New Roman" panose="02020603050405020304" pitchFamily="18" charset="0"/>
              </a:rPr>
              <a:t>主宾</a:t>
            </a:r>
          </a:p>
        </p:txBody>
      </p:sp>
      <p:sp>
        <p:nvSpPr>
          <p:cNvPr id="116" name="圆角矩形 115"/>
          <p:cNvSpPr/>
          <p:nvPr/>
        </p:nvSpPr>
        <p:spPr>
          <a:xfrm>
            <a:off x="10058695" y="3305920"/>
            <a:ext cx="710270" cy="234294"/>
          </a:xfrm>
          <a:prstGeom prst="roundRect">
            <a:avLst>
              <a:gd name="adj" fmla="val 50000"/>
            </a:avLst>
          </a:prstGeom>
          <a:gradFill>
            <a:gsLst>
              <a:gs pos="0">
                <a:srgbClr val="067FC9"/>
              </a:gs>
              <a:gs pos="100000">
                <a:srgbClr val="00B2CA"/>
              </a:gs>
            </a:gsLst>
            <a:lin ang="27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0" fontAlgn="base" hangingPunct="0">
              <a:spcBef>
                <a:spcPct val="0"/>
              </a:spcBef>
              <a:spcAft>
                <a:spcPct val="0"/>
              </a:spcAft>
            </a:pPr>
            <a:r>
              <a:rPr lang="zh-CN" altLang="en-US" sz="1200" dirty="0">
                <a:solidFill>
                  <a:schemeClr val="bg1"/>
                </a:solidFill>
                <a:latin typeface="+mj-ea"/>
                <a:cs typeface="Times New Roman" panose="02020603050405020304" pitchFamily="18" charset="0"/>
              </a:rPr>
              <a:t>主人</a:t>
            </a:r>
            <a:r>
              <a:rPr lang="en-US" altLang="zh-CN" sz="1200" dirty="0">
                <a:solidFill>
                  <a:schemeClr val="bg1"/>
                </a:solidFill>
                <a:latin typeface="+mj-ea"/>
                <a:cs typeface="Times New Roman" panose="02020603050405020304" pitchFamily="18" charset="0"/>
              </a:rPr>
              <a:t>3</a:t>
            </a:r>
            <a:endParaRPr lang="zh-CN" altLang="en-US" sz="1200" dirty="0">
              <a:solidFill>
                <a:schemeClr val="bg1"/>
              </a:solidFill>
              <a:latin typeface="+mj-ea"/>
              <a:cs typeface="Times New Roman" panose="02020603050405020304" pitchFamily="18" charset="0"/>
            </a:endParaRPr>
          </a:p>
        </p:txBody>
      </p:sp>
      <p:sp>
        <p:nvSpPr>
          <p:cNvPr id="117" name="圆角矩形 116"/>
          <p:cNvSpPr/>
          <p:nvPr/>
        </p:nvSpPr>
        <p:spPr>
          <a:xfrm>
            <a:off x="10058695" y="4348398"/>
            <a:ext cx="710270" cy="234294"/>
          </a:xfrm>
          <a:prstGeom prst="roundRect">
            <a:avLst>
              <a:gd name="adj" fmla="val 50000"/>
            </a:avLst>
          </a:prstGeom>
          <a:gradFill>
            <a:gsLst>
              <a:gs pos="0">
                <a:srgbClr val="067FC9"/>
              </a:gs>
              <a:gs pos="100000">
                <a:srgbClr val="00B2CA"/>
              </a:gs>
            </a:gsLst>
            <a:lin ang="27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0" fontAlgn="base" hangingPunct="0">
              <a:spcBef>
                <a:spcPct val="0"/>
              </a:spcBef>
              <a:spcAft>
                <a:spcPct val="0"/>
              </a:spcAft>
            </a:pPr>
            <a:r>
              <a:rPr lang="zh-CN" altLang="en-US" sz="1200" dirty="0">
                <a:solidFill>
                  <a:schemeClr val="bg1"/>
                </a:solidFill>
                <a:latin typeface="+mj-ea"/>
                <a:cs typeface="Times New Roman" panose="02020603050405020304" pitchFamily="18" charset="0"/>
              </a:rPr>
              <a:t>客人</a:t>
            </a:r>
            <a:r>
              <a:rPr lang="en-US" altLang="zh-CN" sz="1200" dirty="0">
                <a:solidFill>
                  <a:schemeClr val="bg1"/>
                </a:solidFill>
                <a:latin typeface="+mj-ea"/>
                <a:cs typeface="Times New Roman" panose="02020603050405020304" pitchFamily="18" charset="0"/>
              </a:rPr>
              <a:t>4</a:t>
            </a:r>
            <a:endParaRPr lang="zh-CN" altLang="en-US" sz="1200" dirty="0">
              <a:solidFill>
                <a:schemeClr val="bg1"/>
              </a:solidFill>
              <a:latin typeface="+mj-ea"/>
              <a:cs typeface="Times New Roman" panose="02020603050405020304" pitchFamily="18" charset="0"/>
            </a:endParaRPr>
          </a:p>
        </p:txBody>
      </p:sp>
      <p:sp>
        <p:nvSpPr>
          <p:cNvPr id="118" name="圆角矩形 117"/>
          <p:cNvSpPr/>
          <p:nvPr/>
        </p:nvSpPr>
        <p:spPr>
          <a:xfrm>
            <a:off x="9388603" y="5146982"/>
            <a:ext cx="710270" cy="234294"/>
          </a:xfrm>
          <a:prstGeom prst="roundRect">
            <a:avLst>
              <a:gd name="adj" fmla="val 50000"/>
            </a:avLst>
          </a:prstGeom>
          <a:gradFill>
            <a:gsLst>
              <a:gs pos="0">
                <a:srgbClr val="067FC9"/>
              </a:gs>
              <a:gs pos="100000">
                <a:srgbClr val="00B2CA"/>
              </a:gs>
            </a:gsLst>
            <a:lin ang="27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0" fontAlgn="base" hangingPunct="0">
              <a:spcBef>
                <a:spcPct val="0"/>
              </a:spcBef>
              <a:spcAft>
                <a:spcPct val="0"/>
              </a:spcAft>
            </a:pPr>
            <a:r>
              <a:rPr lang="zh-CN" altLang="en-US" sz="1200" dirty="0">
                <a:solidFill>
                  <a:schemeClr val="bg1"/>
                </a:solidFill>
                <a:latin typeface="+mj-ea"/>
                <a:cs typeface="Times New Roman" panose="02020603050405020304" pitchFamily="18" charset="0"/>
              </a:rPr>
              <a:t>主人</a:t>
            </a:r>
            <a:r>
              <a:rPr lang="en-US" altLang="zh-CN" sz="1200" dirty="0">
                <a:solidFill>
                  <a:schemeClr val="bg1"/>
                </a:solidFill>
                <a:latin typeface="+mj-ea"/>
                <a:cs typeface="Times New Roman" panose="02020603050405020304" pitchFamily="18" charset="0"/>
              </a:rPr>
              <a:t>5</a:t>
            </a:r>
            <a:endParaRPr lang="zh-CN" altLang="en-US" sz="1200" dirty="0">
              <a:solidFill>
                <a:schemeClr val="bg1"/>
              </a:solidFill>
              <a:latin typeface="+mj-ea"/>
              <a:cs typeface="Times New Roman" panose="02020603050405020304" pitchFamily="18" charset="0"/>
            </a:endParaRPr>
          </a:p>
        </p:txBody>
      </p:sp>
      <p:sp>
        <p:nvSpPr>
          <p:cNvPr id="119" name="圆角矩形 118"/>
          <p:cNvSpPr/>
          <p:nvPr/>
        </p:nvSpPr>
        <p:spPr>
          <a:xfrm>
            <a:off x="8361963" y="5328006"/>
            <a:ext cx="710270" cy="234294"/>
          </a:xfrm>
          <a:prstGeom prst="roundRect">
            <a:avLst>
              <a:gd name="adj" fmla="val 50000"/>
            </a:avLst>
          </a:prstGeom>
          <a:gradFill>
            <a:gsLst>
              <a:gs pos="0">
                <a:srgbClr val="067FC9"/>
              </a:gs>
              <a:gs pos="100000">
                <a:srgbClr val="00B2CA"/>
              </a:gs>
            </a:gsLst>
            <a:lin ang="27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0" fontAlgn="base" hangingPunct="0">
              <a:spcBef>
                <a:spcPct val="0"/>
              </a:spcBef>
              <a:spcAft>
                <a:spcPct val="0"/>
              </a:spcAft>
            </a:pPr>
            <a:r>
              <a:rPr lang="zh-CN" altLang="en-US" sz="1200" dirty="0">
                <a:solidFill>
                  <a:schemeClr val="bg1"/>
                </a:solidFill>
                <a:latin typeface="+mj-ea"/>
                <a:cs typeface="Times New Roman" panose="02020603050405020304" pitchFamily="18" charset="0"/>
              </a:rPr>
              <a:t>主人</a:t>
            </a:r>
            <a:r>
              <a:rPr lang="en-US" altLang="zh-CN" sz="1200" dirty="0">
                <a:solidFill>
                  <a:schemeClr val="bg1"/>
                </a:solidFill>
                <a:latin typeface="+mj-ea"/>
                <a:cs typeface="Times New Roman" panose="02020603050405020304" pitchFamily="18" charset="0"/>
              </a:rPr>
              <a:t>4</a:t>
            </a:r>
            <a:endParaRPr lang="zh-CN" altLang="en-US" sz="1200" dirty="0">
              <a:solidFill>
                <a:schemeClr val="bg1"/>
              </a:solidFill>
              <a:latin typeface="+mj-ea"/>
              <a:cs typeface="Times New Roman" panose="02020603050405020304" pitchFamily="18" charset="0"/>
            </a:endParaRPr>
          </a:p>
        </p:txBody>
      </p:sp>
      <p:sp>
        <p:nvSpPr>
          <p:cNvPr id="120" name="圆角矩形 119"/>
          <p:cNvSpPr/>
          <p:nvPr/>
        </p:nvSpPr>
        <p:spPr>
          <a:xfrm>
            <a:off x="7459151" y="4806767"/>
            <a:ext cx="710270" cy="234294"/>
          </a:xfrm>
          <a:prstGeom prst="roundRect">
            <a:avLst>
              <a:gd name="adj" fmla="val 50000"/>
            </a:avLst>
          </a:prstGeom>
          <a:gradFill>
            <a:gsLst>
              <a:gs pos="0">
                <a:srgbClr val="067FC9"/>
              </a:gs>
              <a:gs pos="100000">
                <a:srgbClr val="00B2CA"/>
              </a:gs>
            </a:gsLst>
            <a:lin ang="27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0" fontAlgn="base" hangingPunct="0">
              <a:spcBef>
                <a:spcPct val="0"/>
              </a:spcBef>
              <a:spcAft>
                <a:spcPct val="0"/>
              </a:spcAft>
            </a:pPr>
            <a:r>
              <a:rPr lang="zh-CN" altLang="en-US" sz="1200" dirty="0">
                <a:solidFill>
                  <a:schemeClr val="bg1"/>
                </a:solidFill>
                <a:latin typeface="+mj-ea"/>
                <a:cs typeface="Times New Roman" panose="02020603050405020304" pitchFamily="18" charset="0"/>
              </a:rPr>
              <a:t>客人</a:t>
            </a:r>
            <a:r>
              <a:rPr lang="en-US" altLang="zh-CN" sz="1200" dirty="0">
                <a:solidFill>
                  <a:schemeClr val="bg1"/>
                </a:solidFill>
                <a:latin typeface="+mj-ea"/>
                <a:cs typeface="Times New Roman" panose="02020603050405020304" pitchFamily="18" charset="0"/>
              </a:rPr>
              <a:t>3</a:t>
            </a:r>
            <a:endParaRPr lang="zh-CN" altLang="en-US" sz="1200" dirty="0">
              <a:solidFill>
                <a:schemeClr val="bg1"/>
              </a:solidFill>
              <a:latin typeface="+mj-ea"/>
              <a:cs typeface="Times New Roman" panose="02020603050405020304" pitchFamily="18" charset="0"/>
            </a:endParaRPr>
          </a:p>
        </p:txBody>
      </p:sp>
      <p:sp>
        <p:nvSpPr>
          <p:cNvPr id="121" name="文本框 120"/>
          <p:cNvSpPr txBox="1"/>
          <p:nvPr/>
        </p:nvSpPr>
        <p:spPr>
          <a:xfrm>
            <a:off x="3612424" y="5824320"/>
            <a:ext cx="7699968" cy="308995"/>
          </a:xfrm>
          <a:prstGeom prst="rect">
            <a:avLst/>
          </a:prstGeom>
          <a:noFill/>
        </p:spPr>
        <p:txBody>
          <a:bodyPr wrap="square" rtlCol="0">
            <a:spAutoFit/>
          </a:bodyPr>
          <a:lstStyle>
            <a:defPPr>
              <a:defRPr lang="en-US"/>
            </a:defPPr>
            <a:lvl1pPr marL="285750" indent="-285750" latinLnBrk="1">
              <a:lnSpc>
                <a:spcPct val="130000"/>
              </a:lnSpc>
              <a:buClr>
                <a:srgbClr val="068DC9"/>
              </a:buClr>
              <a:buFont typeface="Wingdings" panose="05000000000000000000" pitchFamily="2" charset="2"/>
              <a:buChar char="l"/>
              <a:defRPr sz="1200"/>
            </a:lvl1pPr>
          </a:lstStyle>
          <a:p>
            <a:r>
              <a:rPr lang="zh-CN" altLang="zh-CN" dirty="0"/>
              <a:t>（当主宾的级别大大高于主人或主宾是上级领导时居中；客人多于主人时，客人尽量上座。）</a:t>
            </a:r>
          </a:p>
        </p:txBody>
      </p:sp>
      <p:sp>
        <p:nvSpPr>
          <p:cNvPr id="122" name="圆角矩形 121"/>
          <p:cNvSpPr/>
          <p:nvPr/>
        </p:nvSpPr>
        <p:spPr>
          <a:xfrm>
            <a:off x="3807325" y="6294474"/>
            <a:ext cx="4577351" cy="455304"/>
          </a:xfrm>
          <a:prstGeom prst="roundRect">
            <a:avLst>
              <a:gd name="adj" fmla="val 50000"/>
            </a:avLst>
          </a:prstGeom>
          <a:noFill/>
          <a:ln w="0">
            <a:solidFill>
              <a:schemeClr val="tx1">
                <a:lumMod val="65000"/>
                <a:lumOff val="35000"/>
              </a:schemeClr>
            </a:solidFill>
          </a:ln>
          <a:effectLst>
            <a:outerShdw blurRad="444500" dist="254000" dir="8100000" sx="71000" sy="71000" algn="tr"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200" dirty="0">
                <a:solidFill>
                  <a:schemeClr val="tx1">
                    <a:lumMod val="65000"/>
                    <a:lumOff val="35000"/>
                  </a:schemeClr>
                </a:solidFill>
                <a:sym typeface="+mn-lt"/>
              </a:rPr>
              <a:t>7  </a:t>
            </a:r>
            <a:r>
              <a:rPr lang="zh-CN" altLang="en-US" sz="2200" dirty="0">
                <a:solidFill>
                  <a:schemeClr val="tx1">
                    <a:lumMod val="65000"/>
                    <a:lumOff val="35000"/>
                  </a:schemeClr>
                </a:solidFill>
                <a:sym typeface="+mn-lt"/>
              </a:rPr>
              <a:t>接待礼仪</a:t>
            </a:r>
          </a:p>
        </p:txBody>
      </p:sp>
    </p:spTree>
  </p:cSld>
  <p:clrMapOvr>
    <a:masterClrMapping/>
  </p:clrMapOvr>
  <p:transition spd="slow" advTm="2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additive="base">
                                        <p:cTn id="7" dur="500" fill="hold"/>
                                        <p:tgtEl>
                                          <p:spTgt spid="44"/>
                                        </p:tgtEl>
                                        <p:attrNameLst>
                                          <p:attrName>ppt_x</p:attrName>
                                        </p:attrNameLst>
                                      </p:cBhvr>
                                      <p:tavLst>
                                        <p:tav tm="0">
                                          <p:val>
                                            <p:strVal val="1+#ppt_w/2"/>
                                          </p:val>
                                        </p:tav>
                                        <p:tav tm="100000">
                                          <p:val>
                                            <p:strVal val="#ppt_x"/>
                                          </p:val>
                                        </p:tav>
                                      </p:tavLst>
                                    </p:anim>
                                    <p:anim calcmode="lin" valueType="num">
                                      <p:cBhvr additive="base">
                                        <p:cTn id="8" dur="500" fill="hold"/>
                                        <p:tgtEl>
                                          <p:spTgt spid="4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left)">
                                      <p:cBhvr>
                                        <p:cTn id="12" dur="500"/>
                                        <p:tgtEl>
                                          <p:spTgt spid="18"/>
                                        </p:tgtEl>
                                      </p:cBhvr>
                                    </p:animEffect>
                                  </p:childTnLst>
                                </p:cTn>
                              </p:par>
                            </p:childTnLst>
                          </p:cTn>
                        </p:par>
                        <p:par>
                          <p:cTn id="13" fill="hold">
                            <p:stCondLst>
                              <p:cond delay="1000"/>
                            </p:stCondLst>
                            <p:childTnLst>
                              <p:par>
                                <p:cTn id="14" presetID="10"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50"/>
                                        </p:tgtEl>
                                        <p:attrNameLst>
                                          <p:attrName>style.visibility</p:attrName>
                                        </p:attrNameLst>
                                      </p:cBhvr>
                                      <p:to>
                                        <p:strVal val="visible"/>
                                      </p:to>
                                    </p:set>
                                    <p:animEffect transition="in" filter="wipe(left)">
                                      <p:cBhvr>
                                        <p:cTn id="20" dur="500"/>
                                        <p:tgtEl>
                                          <p:spTgt spid="50"/>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500" fill="hold"/>
                                        <p:tgtEl>
                                          <p:spTgt spid="4"/>
                                        </p:tgtEl>
                                        <p:attrNameLst>
                                          <p:attrName>ppt_w</p:attrName>
                                        </p:attrNameLst>
                                      </p:cBhvr>
                                      <p:tavLst>
                                        <p:tav tm="0">
                                          <p:val>
                                            <p:fltVal val="0"/>
                                          </p:val>
                                        </p:tav>
                                        <p:tav tm="100000">
                                          <p:val>
                                            <p:strVal val="#ppt_w"/>
                                          </p:val>
                                        </p:tav>
                                      </p:tavLst>
                                    </p:anim>
                                    <p:anim calcmode="lin" valueType="num">
                                      <p:cBhvr>
                                        <p:cTn id="25" dur="500" fill="hold"/>
                                        <p:tgtEl>
                                          <p:spTgt spid="4"/>
                                        </p:tgtEl>
                                        <p:attrNameLst>
                                          <p:attrName>ppt_h</p:attrName>
                                        </p:attrNameLst>
                                      </p:cBhvr>
                                      <p:tavLst>
                                        <p:tav tm="0">
                                          <p:val>
                                            <p:fltVal val="0"/>
                                          </p:val>
                                        </p:tav>
                                        <p:tav tm="100000">
                                          <p:val>
                                            <p:strVal val="#ppt_h"/>
                                          </p:val>
                                        </p:tav>
                                      </p:tavLst>
                                    </p:anim>
                                    <p:animEffect transition="in" filter="fade">
                                      <p:cBhvr>
                                        <p:cTn id="26" dur="500"/>
                                        <p:tgtEl>
                                          <p:spTgt spid="4"/>
                                        </p:tgtEl>
                                      </p:cBhvr>
                                    </p:animEffect>
                                  </p:childTnLst>
                                </p:cTn>
                              </p:par>
                              <p:par>
                                <p:cTn id="27" presetID="53" presetClass="entr" presetSubtype="16" fill="hold" nodeType="withEffect">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cBhvr>
                                        <p:cTn id="29" dur="500" fill="hold"/>
                                        <p:tgtEl>
                                          <p:spTgt spid="5"/>
                                        </p:tgtEl>
                                        <p:attrNameLst>
                                          <p:attrName>ppt_w</p:attrName>
                                        </p:attrNameLst>
                                      </p:cBhvr>
                                      <p:tavLst>
                                        <p:tav tm="0">
                                          <p:val>
                                            <p:fltVal val="0"/>
                                          </p:val>
                                        </p:tav>
                                        <p:tav tm="100000">
                                          <p:val>
                                            <p:strVal val="#ppt_w"/>
                                          </p:val>
                                        </p:tav>
                                      </p:tavLst>
                                    </p:anim>
                                    <p:anim calcmode="lin" valueType="num">
                                      <p:cBhvr>
                                        <p:cTn id="30" dur="500" fill="hold"/>
                                        <p:tgtEl>
                                          <p:spTgt spid="5"/>
                                        </p:tgtEl>
                                        <p:attrNameLst>
                                          <p:attrName>ppt_h</p:attrName>
                                        </p:attrNameLst>
                                      </p:cBhvr>
                                      <p:tavLst>
                                        <p:tav tm="0">
                                          <p:val>
                                            <p:fltVal val="0"/>
                                          </p:val>
                                        </p:tav>
                                        <p:tav tm="100000">
                                          <p:val>
                                            <p:strVal val="#ppt_h"/>
                                          </p:val>
                                        </p:tav>
                                      </p:tavLst>
                                    </p:anim>
                                    <p:animEffect transition="in" filter="fade">
                                      <p:cBhvr>
                                        <p:cTn id="31" dur="500"/>
                                        <p:tgtEl>
                                          <p:spTgt spid="5"/>
                                        </p:tgtEl>
                                      </p:cBhvr>
                                    </p:animEffect>
                                  </p:childTnLst>
                                </p:cTn>
                              </p:par>
                            </p:childTnLst>
                          </p:cTn>
                        </p:par>
                        <p:par>
                          <p:cTn id="32" fill="hold">
                            <p:stCondLst>
                              <p:cond delay="2500"/>
                            </p:stCondLst>
                            <p:childTnLst>
                              <p:par>
                                <p:cTn id="33" presetID="2" presetClass="entr" presetSubtype="8" fill="hold" grpId="0" nodeType="afterEffect">
                                  <p:stCondLst>
                                    <p:cond delay="0"/>
                                  </p:stCondLst>
                                  <p:childTnLst>
                                    <p:set>
                                      <p:cBhvr>
                                        <p:cTn id="34" dur="1" fill="hold">
                                          <p:stCondLst>
                                            <p:cond delay="0"/>
                                          </p:stCondLst>
                                        </p:cTn>
                                        <p:tgtEl>
                                          <p:spTgt spid="85"/>
                                        </p:tgtEl>
                                        <p:attrNameLst>
                                          <p:attrName>style.visibility</p:attrName>
                                        </p:attrNameLst>
                                      </p:cBhvr>
                                      <p:to>
                                        <p:strVal val="visible"/>
                                      </p:to>
                                    </p:set>
                                    <p:anim calcmode="lin" valueType="num">
                                      <p:cBhvr additive="base">
                                        <p:cTn id="35" dur="500" fill="hold"/>
                                        <p:tgtEl>
                                          <p:spTgt spid="85"/>
                                        </p:tgtEl>
                                        <p:attrNameLst>
                                          <p:attrName>ppt_x</p:attrName>
                                        </p:attrNameLst>
                                      </p:cBhvr>
                                      <p:tavLst>
                                        <p:tav tm="0">
                                          <p:val>
                                            <p:strVal val="0-#ppt_w/2"/>
                                          </p:val>
                                        </p:tav>
                                        <p:tav tm="100000">
                                          <p:val>
                                            <p:strVal val="#ppt_x"/>
                                          </p:val>
                                        </p:tav>
                                      </p:tavLst>
                                    </p:anim>
                                    <p:anim calcmode="lin" valueType="num">
                                      <p:cBhvr additive="base">
                                        <p:cTn id="36" dur="500" fill="hold"/>
                                        <p:tgtEl>
                                          <p:spTgt spid="85"/>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86"/>
                                        </p:tgtEl>
                                        <p:attrNameLst>
                                          <p:attrName>style.visibility</p:attrName>
                                        </p:attrNameLst>
                                      </p:cBhvr>
                                      <p:to>
                                        <p:strVal val="visible"/>
                                      </p:to>
                                    </p:set>
                                    <p:anim calcmode="lin" valueType="num">
                                      <p:cBhvr additive="base">
                                        <p:cTn id="39" dur="500" fill="hold"/>
                                        <p:tgtEl>
                                          <p:spTgt spid="86"/>
                                        </p:tgtEl>
                                        <p:attrNameLst>
                                          <p:attrName>ppt_x</p:attrName>
                                        </p:attrNameLst>
                                      </p:cBhvr>
                                      <p:tavLst>
                                        <p:tav tm="0">
                                          <p:val>
                                            <p:strVal val="0-#ppt_w/2"/>
                                          </p:val>
                                        </p:tav>
                                        <p:tav tm="100000">
                                          <p:val>
                                            <p:strVal val="#ppt_x"/>
                                          </p:val>
                                        </p:tav>
                                      </p:tavLst>
                                    </p:anim>
                                    <p:anim calcmode="lin" valueType="num">
                                      <p:cBhvr additive="base">
                                        <p:cTn id="40" dur="500" fill="hold"/>
                                        <p:tgtEl>
                                          <p:spTgt spid="86"/>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87"/>
                                        </p:tgtEl>
                                        <p:attrNameLst>
                                          <p:attrName>style.visibility</p:attrName>
                                        </p:attrNameLst>
                                      </p:cBhvr>
                                      <p:to>
                                        <p:strVal val="visible"/>
                                      </p:to>
                                    </p:set>
                                    <p:anim calcmode="lin" valueType="num">
                                      <p:cBhvr additive="base">
                                        <p:cTn id="43" dur="500" fill="hold"/>
                                        <p:tgtEl>
                                          <p:spTgt spid="87"/>
                                        </p:tgtEl>
                                        <p:attrNameLst>
                                          <p:attrName>ppt_x</p:attrName>
                                        </p:attrNameLst>
                                      </p:cBhvr>
                                      <p:tavLst>
                                        <p:tav tm="0">
                                          <p:val>
                                            <p:strVal val="0-#ppt_w/2"/>
                                          </p:val>
                                        </p:tav>
                                        <p:tav tm="100000">
                                          <p:val>
                                            <p:strVal val="#ppt_x"/>
                                          </p:val>
                                        </p:tav>
                                      </p:tavLst>
                                    </p:anim>
                                    <p:anim calcmode="lin" valueType="num">
                                      <p:cBhvr additive="base">
                                        <p:cTn id="44" dur="500" fill="hold"/>
                                        <p:tgtEl>
                                          <p:spTgt spid="87"/>
                                        </p:tgtEl>
                                        <p:attrNameLst>
                                          <p:attrName>ppt_y</p:attrName>
                                        </p:attrNameLst>
                                      </p:cBhvr>
                                      <p:tavLst>
                                        <p:tav tm="0">
                                          <p:val>
                                            <p:strVal val="#ppt_y"/>
                                          </p:val>
                                        </p:tav>
                                        <p:tav tm="100000">
                                          <p:val>
                                            <p:strVal val="#ppt_y"/>
                                          </p:val>
                                        </p:tav>
                                      </p:tavLst>
                                    </p:anim>
                                  </p:childTnLst>
                                </p:cTn>
                              </p:par>
                              <p:par>
                                <p:cTn id="45" presetID="2" presetClass="entr" presetSubtype="8" fill="hold" grpId="0" nodeType="withEffect">
                                  <p:stCondLst>
                                    <p:cond delay="0"/>
                                  </p:stCondLst>
                                  <p:childTnLst>
                                    <p:set>
                                      <p:cBhvr>
                                        <p:cTn id="46" dur="1" fill="hold">
                                          <p:stCondLst>
                                            <p:cond delay="0"/>
                                          </p:stCondLst>
                                        </p:cTn>
                                        <p:tgtEl>
                                          <p:spTgt spid="88"/>
                                        </p:tgtEl>
                                        <p:attrNameLst>
                                          <p:attrName>style.visibility</p:attrName>
                                        </p:attrNameLst>
                                      </p:cBhvr>
                                      <p:to>
                                        <p:strVal val="visible"/>
                                      </p:to>
                                    </p:set>
                                    <p:anim calcmode="lin" valueType="num">
                                      <p:cBhvr additive="base">
                                        <p:cTn id="47" dur="500" fill="hold"/>
                                        <p:tgtEl>
                                          <p:spTgt spid="88"/>
                                        </p:tgtEl>
                                        <p:attrNameLst>
                                          <p:attrName>ppt_x</p:attrName>
                                        </p:attrNameLst>
                                      </p:cBhvr>
                                      <p:tavLst>
                                        <p:tav tm="0">
                                          <p:val>
                                            <p:strVal val="0-#ppt_w/2"/>
                                          </p:val>
                                        </p:tav>
                                        <p:tav tm="100000">
                                          <p:val>
                                            <p:strVal val="#ppt_x"/>
                                          </p:val>
                                        </p:tav>
                                      </p:tavLst>
                                    </p:anim>
                                    <p:anim calcmode="lin" valueType="num">
                                      <p:cBhvr additive="base">
                                        <p:cTn id="48" dur="500" fill="hold"/>
                                        <p:tgtEl>
                                          <p:spTgt spid="88"/>
                                        </p:tgtEl>
                                        <p:attrNameLst>
                                          <p:attrName>ppt_y</p:attrName>
                                        </p:attrNameLst>
                                      </p:cBhvr>
                                      <p:tavLst>
                                        <p:tav tm="0">
                                          <p:val>
                                            <p:strVal val="#ppt_y"/>
                                          </p:val>
                                        </p:tav>
                                        <p:tav tm="100000">
                                          <p:val>
                                            <p:strVal val="#ppt_y"/>
                                          </p:val>
                                        </p:tav>
                                      </p:tavLst>
                                    </p:anim>
                                  </p:childTnLst>
                                </p:cTn>
                              </p:par>
                              <p:par>
                                <p:cTn id="49" presetID="2" presetClass="entr" presetSubtype="8" fill="hold" grpId="0" nodeType="withEffect">
                                  <p:stCondLst>
                                    <p:cond delay="0"/>
                                  </p:stCondLst>
                                  <p:childTnLst>
                                    <p:set>
                                      <p:cBhvr>
                                        <p:cTn id="50" dur="1" fill="hold">
                                          <p:stCondLst>
                                            <p:cond delay="0"/>
                                          </p:stCondLst>
                                        </p:cTn>
                                        <p:tgtEl>
                                          <p:spTgt spid="89"/>
                                        </p:tgtEl>
                                        <p:attrNameLst>
                                          <p:attrName>style.visibility</p:attrName>
                                        </p:attrNameLst>
                                      </p:cBhvr>
                                      <p:to>
                                        <p:strVal val="visible"/>
                                      </p:to>
                                    </p:set>
                                    <p:anim calcmode="lin" valueType="num">
                                      <p:cBhvr additive="base">
                                        <p:cTn id="51" dur="500" fill="hold"/>
                                        <p:tgtEl>
                                          <p:spTgt spid="89"/>
                                        </p:tgtEl>
                                        <p:attrNameLst>
                                          <p:attrName>ppt_x</p:attrName>
                                        </p:attrNameLst>
                                      </p:cBhvr>
                                      <p:tavLst>
                                        <p:tav tm="0">
                                          <p:val>
                                            <p:strVal val="0-#ppt_w/2"/>
                                          </p:val>
                                        </p:tav>
                                        <p:tav tm="100000">
                                          <p:val>
                                            <p:strVal val="#ppt_x"/>
                                          </p:val>
                                        </p:tav>
                                      </p:tavLst>
                                    </p:anim>
                                    <p:anim calcmode="lin" valueType="num">
                                      <p:cBhvr additive="base">
                                        <p:cTn id="52" dur="500" fill="hold"/>
                                        <p:tgtEl>
                                          <p:spTgt spid="89"/>
                                        </p:tgtEl>
                                        <p:attrNameLst>
                                          <p:attrName>ppt_y</p:attrName>
                                        </p:attrNameLst>
                                      </p:cBhvr>
                                      <p:tavLst>
                                        <p:tav tm="0">
                                          <p:val>
                                            <p:strVal val="#ppt_y"/>
                                          </p:val>
                                        </p:tav>
                                        <p:tav tm="100000">
                                          <p:val>
                                            <p:strVal val="#ppt_y"/>
                                          </p:val>
                                        </p:tav>
                                      </p:tavLst>
                                    </p:anim>
                                  </p:childTnLst>
                                </p:cTn>
                              </p:par>
                              <p:par>
                                <p:cTn id="53" presetID="2" presetClass="entr" presetSubtype="8" fill="hold" grpId="0" nodeType="withEffect">
                                  <p:stCondLst>
                                    <p:cond delay="0"/>
                                  </p:stCondLst>
                                  <p:childTnLst>
                                    <p:set>
                                      <p:cBhvr>
                                        <p:cTn id="54" dur="1" fill="hold">
                                          <p:stCondLst>
                                            <p:cond delay="0"/>
                                          </p:stCondLst>
                                        </p:cTn>
                                        <p:tgtEl>
                                          <p:spTgt spid="90"/>
                                        </p:tgtEl>
                                        <p:attrNameLst>
                                          <p:attrName>style.visibility</p:attrName>
                                        </p:attrNameLst>
                                      </p:cBhvr>
                                      <p:to>
                                        <p:strVal val="visible"/>
                                      </p:to>
                                    </p:set>
                                    <p:anim calcmode="lin" valueType="num">
                                      <p:cBhvr additive="base">
                                        <p:cTn id="55" dur="500" fill="hold"/>
                                        <p:tgtEl>
                                          <p:spTgt spid="90"/>
                                        </p:tgtEl>
                                        <p:attrNameLst>
                                          <p:attrName>ppt_x</p:attrName>
                                        </p:attrNameLst>
                                      </p:cBhvr>
                                      <p:tavLst>
                                        <p:tav tm="0">
                                          <p:val>
                                            <p:strVal val="0-#ppt_w/2"/>
                                          </p:val>
                                        </p:tav>
                                        <p:tav tm="100000">
                                          <p:val>
                                            <p:strVal val="#ppt_x"/>
                                          </p:val>
                                        </p:tav>
                                      </p:tavLst>
                                    </p:anim>
                                    <p:anim calcmode="lin" valueType="num">
                                      <p:cBhvr additive="base">
                                        <p:cTn id="56" dur="500" fill="hold"/>
                                        <p:tgtEl>
                                          <p:spTgt spid="90"/>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91"/>
                                        </p:tgtEl>
                                        <p:attrNameLst>
                                          <p:attrName>style.visibility</p:attrName>
                                        </p:attrNameLst>
                                      </p:cBhvr>
                                      <p:to>
                                        <p:strVal val="visible"/>
                                      </p:to>
                                    </p:set>
                                    <p:anim calcmode="lin" valueType="num">
                                      <p:cBhvr additive="base">
                                        <p:cTn id="59" dur="500" fill="hold"/>
                                        <p:tgtEl>
                                          <p:spTgt spid="91"/>
                                        </p:tgtEl>
                                        <p:attrNameLst>
                                          <p:attrName>ppt_x</p:attrName>
                                        </p:attrNameLst>
                                      </p:cBhvr>
                                      <p:tavLst>
                                        <p:tav tm="0">
                                          <p:val>
                                            <p:strVal val="0-#ppt_w/2"/>
                                          </p:val>
                                        </p:tav>
                                        <p:tav tm="100000">
                                          <p:val>
                                            <p:strVal val="#ppt_x"/>
                                          </p:val>
                                        </p:tav>
                                      </p:tavLst>
                                    </p:anim>
                                    <p:anim calcmode="lin" valueType="num">
                                      <p:cBhvr additive="base">
                                        <p:cTn id="60" dur="500" fill="hold"/>
                                        <p:tgtEl>
                                          <p:spTgt spid="91"/>
                                        </p:tgtEl>
                                        <p:attrNameLst>
                                          <p:attrName>ppt_y</p:attrName>
                                        </p:attrNameLst>
                                      </p:cBhvr>
                                      <p:tavLst>
                                        <p:tav tm="0">
                                          <p:val>
                                            <p:strVal val="#ppt_y"/>
                                          </p:val>
                                        </p:tav>
                                        <p:tav tm="100000">
                                          <p:val>
                                            <p:strVal val="#ppt_y"/>
                                          </p:val>
                                        </p:tav>
                                      </p:tavLst>
                                    </p:anim>
                                  </p:childTnLst>
                                </p:cTn>
                              </p:par>
                              <p:par>
                                <p:cTn id="61" presetID="2" presetClass="entr" presetSubtype="8" fill="hold" grpId="0" nodeType="withEffect">
                                  <p:stCondLst>
                                    <p:cond delay="0"/>
                                  </p:stCondLst>
                                  <p:childTnLst>
                                    <p:set>
                                      <p:cBhvr>
                                        <p:cTn id="62" dur="1" fill="hold">
                                          <p:stCondLst>
                                            <p:cond delay="0"/>
                                          </p:stCondLst>
                                        </p:cTn>
                                        <p:tgtEl>
                                          <p:spTgt spid="92"/>
                                        </p:tgtEl>
                                        <p:attrNameLst>
                                          <p:attrName>style.visibility</p:attrName>
                                        </p:attrNameLst>
                                      </p:cBhvr>
                                      <p:to>
                                        <p:strVal val="visible"/>
                                      </p:to>
                                    </p:set>
                                    <p:anim calcmode="lin" valueType="num">
                                      <p:cBhvr additive="base">
                                        <p:cTn id="63" dur="500" fill="hold"/>
                                        <p:tgtEl>
                                          <p:spTgt spid="92"/>
                                        </p:tgtEl>
                                        <p:attrNameLst>
                                          <p:attrName>ppt_x</p:attrName>
                                        </p:attrNameLst>
                                      </p:cBhvr>
                                      <p:tavLst>
                                        <p:tav tm="0">
                                          <p:val>
                                            <p:strVal val="0-#ppt_w/2"/>
                                          </p:val>
                                        </p:tav>
                                        <p:tav tm="100000">
                                          <p:val>
                                            <p:strVal val="#ppt_x"/>
                                          </p:val>
                                        </p:tav>
                                      </p:tavLst>
                                    </p:anim>
                                    <p:anim calcmode="lin" valueType="num">
                                      <p:cBhvr additive="base">
                                        <p:cTn id="64" dur="500" fill="hold"/>
                                        <p:tgtEl>
                                          <p:spTgt spid="92"/>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93"/>
                                        </p:tgtEl>
                                        <p:attrNameLst>
                                          <p:attrName>style.visibility</p:attrName>
                                        </p:attrNameLst>
                                      </p:cBhvr>
                                      <p:to>
                                        <p:strVal val="visible"/>
                                      </p:to>
                                    </p:set>
                                    <p:anim calcmode="lin" valueType="num">
                                      <p:cBhvr additive="base">
                                        <p:cTn id="67" dur="500" fill="hold"/>
                                        <p:tgtEl>
                                          <p:spTgt spid="93"/>
                                        </p:tgtEl>
                                        <p:attrNameLst>
                                          <p:attrName>ppt_x</p:attrName>
                                        </p:attrNameLst>
                                      </p:cBhvr>
                                      <p:tavLst>
                                        <p:tav tm="0">
                                          <p:val>
                                            <p:strVal val="0-#ppt_w/2"/>
                                          </p:val>
                                        </p:tav>
                                        <p:tav tm="100000">
                                          <p:val>
                                            <p:strVal val="#ppt_x"/>
                                          </p:val>
                                        </p:tav>
                                      </p:tavLst>
                                    </p:anim>
                                    <p:anim calcmode="lin" valueType="num">
                                      <p:cBhvr additive="base">
                                        <p:cTn id="68" dur="500" fill="hold"/>
                                        <p:tgtEl>
                                          <p:spTgt spid="93"/>
                                        </p:tgtEl>
                                        <p:attrNameLst>
                                          <p:attrName>ppt_y</p:attrName>
                                        </p:attrNameLst>
                                      </p:cBhvr>
                                      <p:tavLst>
                                        <p:tav tm="0">
                                          <p:val>
                                            <p:strVal val="#ppt_y"/>
                                          </p:val>
                                        </p:tav>
                                        <p:tav tm="100000">
                                          <p:val>
                                            <p:strVal val="#ppt_y"/>
                                          </p:val>
                                        </p:tav>
                                      </p:tavLst>
                                    </p:anim>
                                  </p:childTnLst>
                                </p:cTn>
                              </p:par>
                              <p:par>
                                <p:cTn id="69" presetID="2" presetClass="entr" presetSubtype="8" fill="hold" grpId="0" nodeType="withEffect">
                                  <p:stCondLst>
                                    <p:cond delay="0"/>
                                  </p:stCondLst>
                                  <p:childTnLst>
                                    <p:set>
                                      <p:cBhvr>
                                        <p:cTn id="70" dur="1" fill="hold">
                                          <p:stCondLst>
                                            <p:cond delay="0"/>
                                          </p:stCondLst>
                                        </p:cTn>
                                        <p:tgtEl>
                                          <p:spTgt spid="94"/>
                                        </p:tgtEl>
                                        <p:attrNameLst>
                                          <p:attrName>style.visibility</p:attrName>
                                        </p:attrNameLst>
                                      </p:cBhvr>
                                      <p:to>
                                        <p:strVal val="visible"/>
                                      </p:to>
                                    </p:set>
                                    <p:anim calcmode="lin" valueType="num">
                                      <p:cBhvr additive="base">
                                        <p:cTn id="71" dur="500" fill="hold"/>
                                        <p:tgtEl>
                                          <p:spTgt spid="94"/>
                                        </p:tgtEl>
                                        <p:attrNameLst>
                                          <p:attrName>ppt_x</p:attrName>
                                        </p:attrNameLst>
                                      </p:cBhvr>
                                      <p:tavLst>
                                        <p:tav tm="0">
                                          <p:val>
                                            <p:strVal val="0-#ppt_w/2"/>
                                          </p:val>
                                        </p:tav>
                                        <p:tav tm="100000">
                                          <p:val>
                                            <p:strVal val="#ppt_x"/>
                                          </p:val>
                                        </p:tav>
                                      </p:tavLst>
                                    </p:anim>
                                    <p:anim calcmode="lin" valueType="num">
                                      <p:cBhvr additive="base">
                                        <p:cTn id="72" dur="500" fill="hold"/>
                                        <p:tgtEl>
                                          <p:spTgt spid="94"/>
                                        </p:tgtEl>
                                        <p:attrNameLst>
                                          <p:attrName>ppt_y</p:attrName>
                                        </p:attrNameLst>
                                      </p:cBhvr>
                                      <p:tavLst>
                                        <p:tav tm="0">
                                          <p:val>
                                            <p:strVal val="#ppt_y"/>
                                          </p:val>
                                        </p:tav>
                                        <p:tav tm="100000">
                                          <p:val>
                                            <p:strVal val="#ppt_y"/>
                                          </p:val>
                                        </p:tav>
                                      </p:tavLst>
                                    </p:anim>
                                  </p:childTnLst>
                                </p:cTn>
                              </p:par>
                              <p:par>
                                <p:cTn id="73" presetID="2" presetClass="entr" presetSubtype="8" fill="hold" grpId="0" nodeType="withEffect">
                                  <p:stCondLst>
                                    <p:cond delay="0"/>
                                  </p:stCondLst>
                                  <p:childTnLst>
                                    <p:set>
                                      <p:cBhvr>
                                        <p:cTn id="74" dur="1" fill="hold">
                                          <p:stCondLst>
                                            <p:cond delay="0"/>
                                          </p:stCondLst>
                                        </p:cTn>
                                        <p:tgtEl>
                                          <p:spTgt spid="95"/>
                                        </p:tgtEl>
                                        <p:attrNameLst>
                                          <p:attrName>style.visibility</p:attrName>
                                        </p:attrNameLst>
                                      </p:cBhvr>
                                      <p:to>
                                        <p:strVal val="visible"/>
                                      </p:to>
                                    </p:set>
                                    <p:anim calcmode="lin" valueType="num">
                                      <p:cBhvr additive="base">
                                        <p:cTn id="75" dur="500" fill="hold"/>
                                        <p:tgtEl>
                                          <p:spTgt spid="95"/>
                                        </p:tgtEl>
                                        <p:attrNameLst>
                                          <p:attrName>ppt_x</p:attrName>
                                        </p:attrNameLst>
                                      </p:cBhvr>
                                      <p:tavLst>
                                        <p:tav tm="0">
                                          <p:val>
                                            <p:strVal val="0-#ppt_w/2"/>
                                          </p:val>
                                        </p:tav>
                                        <p:tav tm="100000">
                                          <p:val>
                                            <p:strVal val="#ppt_x"/>
                                          </p:val>
                                        </p:tav>
                                      </p:tavLst>
                                    </p:anim>
                                    <p:anim calcmode="lin" valueType="num">
                                      <p:cBhvr additive="base">
                                        <p:cTn id="76" dur="500" fill="hold"/>
                                        <p:tgtEl>
                                          <p:spTgt spid="95"/>
                                        </p:tgtEl>
                                        <p:attrNameLst>
                                          <p:attrName>ppt_y</p:attrName>
                                        </p:attrNameLst>
                                      </p:cBhvr>
                                      <p:tavLst>
                                        <p:tav tm="0">
                                          <p:val>
                                            <p:strVal val="#ppt_y"/>
                                          </p:val>
                                        </p:tav>
                                        <p:tav tm="100000">
                                          <p:val>
                                            <p:strVal val="#ppt_y"/>
                                          </p:val>
                                        </p:tav>
                                      </p:tavLst>
                                    </p:anim>
                                  </p:childTnLst>
                                </p:cTn>
                              </p:par>
                              <p:par>
                                <p:cTn id="77" presetID="2" presetClass="entr" presetSubtype="8" fill="hold" grpId="0" nodeType="withEffect">
                                  <p:stCondLst>
                                    <p:cond delay="0"/>
                                  </p:stCondLst>
                                  <p:childTnLst>
                                    <p:set>
                                      <p:cBhvr>
                                        <p:cTn id="78" dur="1" fill="hold">
                                          <p:stCondLst>
                                            <p:cond delay="0"/>
                                          </p:stCondLst>
                                        </p:cTn>
                                        <p:tgtEl>
                                          <p:spTgt spid="96"/>
                                        </p:tgtEl>
                                        <p:attrNameLst>
                                          <p:attrName>style.visibility</p:attrName>
                                        </p:attrNameLst>
                                      </p:cBhvr>
                                      <p:to>
                                        <p:strVal val="visible"/>
                                      </p:to>
                                    </p:set>
                                    <p:anim calcmode="lin" valueType="num">
                                      <p:cBhvr additive="base">
                                        <p:cTn id="79" dur="500" fill="hold"/>
                                        <p:tgtEl>
                                          <p:spTgt spid="96"/>
                                        </p:tgtEl>
                                        <p:attrNameLst>
                                          <p:attrName>ppt_x</p:attrName>
                                        </p:attrNameLst>
                                      </p:cBhvr>
                                      <p:tavLst>
                                        <p:tav tm="0">
                                          <p:val>
                                            <p:strVal val="0-#ppt_w/2"/>
                                          </p:val>
                                        </p:tav>
                                        <p:tav tm="100000">
                                          <p:val>
                                            <p:strVal val="#ppt_x"/>
                                          </p:val>
                                        </p:tav>
                                      </p:tavLst>
                                    </p:anim>
                                    <p:anim calcmode="lin" valueType="num">
                                      <p:cBhvr additive="base">
                                        <p:cTn id="80" dur="500" fill="hold"/>
                                        <p:tgtEl>
                                          <p:spTgt spid="96"/>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112"/>
                                        </p:tgtEl>
                                        <p:attrNameLst>
                                          <p:attrName>style.visibility</p:attrName>
                                        </p:attrNameLst>
                                      </p:cBhvr>
                                      <p:to>
                                        <p:strVal val="visible"/>
                                      </p:to>
                                    </p:set>
                                    <p:anim calcmode="lin" valueType="num">
                                      <p:cBhvr additive="base">
                                        <p:cTn id="83" dur="500" fill="hold"/>
                                        <p:tgtEl>
                                          <p:spTgt spid="112"/>
                                        </p:tgtEl>
                                        <p:attrNameLst>
                                          <p:attrName>ppt_x</p:attrName>
                                        </p:attrNameLst>
                                      </p:cBhvr>
                                      <p:tavLst>
                                        <p:tav tm="0">
                                          <p:val>
                                            <p:strVal val="1+#ppt_w/2"/>
                                          </p:val>
                                        </p:tav>
                                        <p:tav tm="100000">
                                          <p:val>
                                            <p:strVal val="#ppt_x"/>
                                          </p:val>
                                        </p:tav>
                                      </p:tavLst>
                                    </p:anim>
                                    <p:anim calcmode="lin" valueType="num">
                                      <p:cBhvr additive="base">
                                        <p:cTn id="84" dur="500" fill="hold"/>
                                        <p:tgtEl>
                                          <p:spTgt spid="112"/>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113"/>
                                        </p:tgtEl>
                                        <p:attrNameLst>
                                          <p:attrName>style.visibility</p:attrName>
                                        </p:attrNameLst>
                                      </p:cBhvr>
                                      <p:to>
                                        <p:strVal val="visible"/>
                                      </p:to>
                                    </p:set>
                                    <p:anim calcmode="lin" valueType="num">
                                      <p:cBhvr additive="base">
                                        <p:cTn id="87" dur="500" fill="hold"/>
                                        <p:tgtEl>
                                          <p:spTgt spid="113"/>
                                        </p:tgtEl>
                                        <p:attrNameLst>
                                          <p:attrName>ppt_x</p:attrName>
                                        </p:attrNameLst>
                                      </p:cBhvr>
                                      <p:tavLst>
                                        <p:tav tm="0">
                                          <p:val>
                                            <p:strVal val="1+#ppt_w/2"/>
                                          </p:val>
                                        </p:tav>
                                        <p:tav tm="100000">
                                          <p:val>
                                            <p:strVal val="#ppt_x"/>
                                          </p:val>
                                        </p:tav>
                                      </p:tavLst>
                                    </p:anim>
                                    <p:anim calcmode="lin" valueType="num">
                                      <p:cBhvr additive="base">
                                        <p:cTn id="88" dur="500" fill="hold"/>
                                        <p:tgtEl>
                                          <p:spTgt spid="113"/>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114"/>
                                        </p:tgtEl>
                                        <p:attrNameLst>
                                          <p:attrName>style.visibility</p:attrName>
                                        </p:attrNameLst>
                                      </p:cBhvr>
                                      <p:to>
                                        <p:strVal val="visible"/>
                                      </p:to>
                                    </p:set>
                                    <p:anim calcmode="lin" valueType="num">
                                      <p:cBhvr additive="base">
                                        <p:cTn id="91" dur="500" fill="hold"/>
                                        <p:tgtEl>
                                          <p:spTgt spid="114"/>
                                        </p:tgtEl>
                                        <p:attrNameLst>
                                          <p:attrName>ppt_x</p:attrName>
                                        </p:attrNameLst>
                                      </p:cBhvr>
                                      <p:tavLst>
                                        <p:tav tm="0">
                                          <p:val>
                                            <p:strVal val="1+#ppt_w/2"/>
                                          </p:val>
                                        </p:tav>
                                        <p:tav tm="100000">
                                          <p:val>
                                            <p:strVal val="#ppt_x"/>
                                          </p:val>
                                        </p:tav>
                                      </p:tavLst>
                                    </p:anim>
                                    <p:anim calcmode="lin" valueType="num">
                                      <p:cBhvr additive="base">
                                        <p:cTn id="92" dur="500" fill="hold"/>
                                        <p:tgtEl>
                                          <p:spTgt spid="114"/>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115"/>
                                        </p:tgtEl>
                                        <p:attrNameLst>
                                          <p:attrName>style.visibility</p:attrName>
                                        </p:attrNameLst>
                                      </p:cBhvr>
                                      <p:to>
                                        <p:strVal val="visible"/>
                                      </p:to>
                                    </p:set>
                                    <p:anim calcmode="lin" valueType="num">
                                      <p:cBhvr additive="base">
                                        <p:cTn id="95" dur="500" fill="hold"/>
                                        <p:tgtEl>
                                          <p:spTgt spid="115"/>
                                        </p:tgtEl>
                                        <p:attrNameLst>
                                          <p:attrName>ppt_x</p:attrName>
                                        </p:attrNameLst>
                                      </p:cBhvr>
                                      <p:tavLst>
                                        <p:tav tm="0">
                                          <p:val>
                                            <p:strVal val="1+#ppt_w/2"/>
                                          </p:val>
                                        </p:tav>
                                        <p:tav tm="100000">
                                          <p:val>
                                            <p:strVal val="#ppt_x"/>
                                          </p:val>
                                        </p:tav>
                                      </p:tavLst>
                                    </p:anim>
                                    <p:anim calcmode="lin" valueType="num">
                                      <p:cBhvr additive="base">
                                        <p:cTn id="96" dur="500" fill="hold"/>
                                        <p:tgtEl>
                                          <p:spTgt spid="115"/>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117"/>
                                        </p:tgtEl>
                                        <p:attrNameLst>
                                          <p:attrName>style.visibility</p:attrName>
                                        </p:attrNameLst>
                                      </p:cBhvr>
                                      <p:to>
                                        <p:strVal val="visible"/>
                                      </p:to>
                                    </p:set>
                                    <p:anim calcmode="lin" valueType="num">
                                      <p:cBhvr additive="base">
                                        <p:cTn id="103" dur="500" fill="hold"/>
                                        <p:tgtEl>
                                          <p:spTgt spid="117"/>
                                        </p:tgtEl>
                                        <p:attrNameLst>
                                          <p:attrName>ppt_x</p:attrName>
                                        </p:attrNameLst>
                                      </p:cBhvr>
                                      <p:tavLst>
                                        <p:tav tm="0">
                                          <p:val>
                                            <p:strVal val="1+#ppt_w/2"/>
                                          </p:val>
                                        </p:tav>
                                        <p:tav tm="100000">
                                          <p:val>
                                            <p:strVal val="#ppt_x"/>
                                          </p:val>
                                        </p:tav>
                                      </p:tavLst>
                                    </p:anim>
                                    <p:anim calcmode="lin" valueType="num">
                                      <p:cBhvr additive="base">
                                        <p:cTn id="104" dur="500" fill="hold"/>
                                        <p:tgtEl>
                                          <p:spTgt spid="117"/>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118"/>
                                        </p:tgtEl>
                                        <p:attrNameLst>
                                          <p:attrName>style.visibility</p:attrName>
                                        </p:attrNameLst>
                                      </p:cBhvr>
                                      <p:to>
                                        <p:strVal val="visible"/>
                                      </p:to>
                                    </p:set>
                                    <p:anim calcmode="lin" valueType="num">
                                      <p:cBhvr additive="base">
                                        <p:cTn id="107" dur="500" fill="hold"/>
                                        <p:tgtEl>
                                          <p:spTgt spid="118"/>
                                        </p:tgtEl>
                                        <p:attrNameLst>
                                          <p:attrName>ppt_x</p:attrName>
                                        </p:attrNameLst>
                                      </p:cBhvr>
                                      <p:tavLst>
                                        <p:tav tm="0">
                                          <p:val>
                                            <p:strVal val="1+#ppt_w/2"/>
                                          </p:val>
                                        </p:tav>
                                        <p:tav tm="100000">
                                          <p:val>
                                            <p:strVal val="#ppt_x"/>
                                          </p:val>
                                        </p:tav>
                                      </p:tavLst>
                                    </p:anim>
                                    <p:anim calcmode="lin" valueType="num">
                                      <p:cBhvr additive="base">
                                        <p:cTn id="108" dur="500" fill="hold"/>
                                        <p:tgtEl>
                                          <p:spTgt spid="118"/>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119"/>
                                        </p:tgtEl>
                                        <p:attrNameLst>
                                          <p:attrName>style.visibility</p:attrName>
                                        </p:attrNameLst>
                                      </p:cBhvr>
                                      <p:to>
                                        <p:strVal val="visible"/>
                                      </p:to>
                                    </p:set>
                                    <p:anim calcmode="lin" valueType="num">
                                      <p:cBhvr additive="base">
                                        <p:cTn id="111" dur="500" fill="hold"/>
                                        <p:tgtEl>
                                          <p:spTgt spid="119"/>
                                        </p:tgtEl>
                                        <p:attrNameLst>
                                          <p:attrName>ppt_x</p:attrName>
                                        </p:attrNameLst>
                                      </p:cBhvr>
                                      <p:tavLst>
                                        <p:tav tm="0">
                                          <p:val>
                                            <p:strVal val="1+#ppt_w/2"/>
                                          </p:val>
                                        </p:tav>
                                        <p:tav tm="100000">
                                          <p:val>
                                            <p:strVal val="#ppt_x"/>
                                          </p:val>
                                        </p:tav>
                                      </p:tavLst>
                                    </p:anim>
                                    <p:anim calcmode="lin" valueType="num">
                                      <p:cBhvr additive="base">
                                        <p:cTn id="112" dur="500" fill="hold"/>
                                        <p:tgtEl>
                                          <p:spTgt spid="119"/>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120"/>
                                        </p:tgtEl>
                                        <p:attrNameLst>
                                          <p:attrName>style.visibility</p:attrName>
                                        </p:attrNameLst>
                                      </p:cBhvr>
                                      <p:to>
                                        <p:strVal val="visible"/>
                                      </p:to>
                                    </p:set>
                                    <p:anim calcmode="lin" valueType="num">
                                      <p:cBhvr additive="base">
                                        <p:cTn id="115" dur="500" fill="hold"/>
                                        <p:tgtEl>
                                          <p:spTgt spid="120"/>
                                        </p:tgtEl>
                                        <p:attrNameLst>
                                          <p:attrName>ppt_x</p:attrName>
                                        </p:attrNameLst>
                                      </p:cBhvr>
                                      <p:tavLst>
                                        <p:tav tm="0">
                                          <p:val>
                                            <p:strVal val="1+#ppt_w/2"/>
                                          </p:val>
                                        </p:tav>
                                        <p:tav tm="100000">
                                          <p:val>
                                            <p:strVal val="#ppt_x"/>
                                          </p:val>
                                        </p:tav>
                                      </p:tavLst>
                                    </p:anim>
                                    <p:anim calcmode="lin" valueType="num">
                                      <p:cBhvr additive="base">
                                        <p:cTn id="116" dur="500" fill="hold"/>
                                        <p:tgtEl>
                                          <p:spTgt spid="120"/>
                                        </p:tgtEl>
                                        <p:attrNameLst>
                                          <p:attrName>ppt_y</p:attrName>
                                        </p:attrNameLst>
                                      </p:cBhvr>
                                      <p:tavLst>
                                        <p:tav tm="0">
                                          <p:val>
                                            <p:strVal val="#ppt_y"/>
                                          </p:val>
                                        </p:tav>
                                        <p:tav tm="100000">
                                          <p:val>
                                            <p:strVal val="#ppt_y"/>
                                          </p:val>
                                        </p:tav>
                                      </p:tavLst>
                                    </p:anim>
                                  </p:childTnLst>
                                </p:cTn>
                              </p:par>
                            </p:childTnLst>
                          </p:cTn>
                        </p:par>
                        <p:par>
                          <p:cTn id="117" fill="hold">
                            <p:stCondLst>
                              <p:cond delay="3000"/>
                            </p:stCondLst>
                            <p:childTnLst>
                              <p:par>
                                <p:cTn id="118" presetID="10" presetClass="entr" presetSubtype="0" fill="hold" grpId="0" nodeType="afterEffect">
                                  <p:stCondLst>
                                    <p:cond delay="0"/>
                                  </p:stCondLst>
                                  <p:childTnLst>
                                    <p:set>
                                      <p:cBhvr>
                                        <p:cTn id="119" dur="1" fill="hold">
                                          <p:stCondLst>
                                            <p:cond delay="0"/>
                                          </p:stCondLst>
                                        </p:cTn>
                                        <p:tgtEl>
                                          <p:spTgt spid="121"/>
                                        </p:tgtEl>
                                        <p:attrNameLst>
                                          <p:attrName>style.visibility</p:attrName>
                                        </p:attrNameLst>
                                      </p:cBhvr>
                                      <p:to>
                                        <p:strVal val="visible"/>
                                      </p:to>
                                    </p:set>
                                    <p:animEffect transition="in" filter="fade">
                                      <p:cBhvr>
                                        <p:cTn id="120"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18" grpId="0" animBg="1"/>
      <p:bldP spid="50" grpId="0"/>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圆角矩形 43"/>
          <p:cNvSpPr/>
          <p:nvPr/>
        </p:nvSpPr>
        <p:spPr>
          <a:xfrm>
            <a:off x="3660352" y="375661"/>
            <a:ext cx="4871297" cy="402844"/>
          </a:xfrm>
          <a:prstGeom prst="roundRect">
            <a:avLst>
              <a:gd name="adj" fmla="val 50000"/>
            </a:avLst>
          </a:prstGeom>
          <a:gradFill>
            <a:gsLst>
              <a:gs pos="0">
                <a:srgbClr val="067FC9"/>
              </a:gs>
              <a:gs pos="100000">
                <a:srgbClr val="00B2CA"/>
              </a:gs>
            </a:gsLst>
            <a:lin ang="27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0" fontAlgn="base" hangingPunct="0">
              <a:spcBef>
                <a:spcPct val="0"/>
              </a:spcBef>
              <a:spcAft>
                <a:spcPct val="0"/>
              </a:spcAft>
            </a:pPr>
            <a:r>
              <a:rPr lang="en-US" altLang="zh-CN" sz="2000" dirty="0">
                <a:solidFill>
                  <a:schemeClr val="bg1"/>
                </a:solidFill>
                <a:latin typeface="+mj-ea"/>
                <a:cs typeface="Times New Roman" panose="02020603050405020304" pitchFamily="18" charset="0"/>
              </a:rPr>
              <a:t>7.4  </a:t>
            </a:r>
            <a:r>
              <a:rPr lang="zh-CN" altLang="zh-CN" sz="2000" dirty="0"/>
              <a:t>接待工作座席安排</a:t>
            </a:r>
            <a:endParaRPr lang="zh-CN" altLang="en-US" sz="2000" dirty="0">
              <a:solidFill>
                <a:schemeClr val="bg1"/>
              </a:solidFill>
              <a:latin typeface="+mj-ea"/>
              <a:cs typeface="Times New Roman" panose="02020603050405020304" pitchFamily="18" charset="0"/>
            </a:endParaRPr>
          </a:p>
        </p:txBody>
      </p:sp>
      <p:sp>
        <p:nvSpPr>
          <p:cNvPr id="18" name="圆角矩形 17"/>
          <p:cNvSpPr/>
          <p:nvPr/>
        </p:nvSpPr>
        <p:spPr>
          <a:xfrm>
            <a:off x="1385954" y="1159541"/>
            <a:ext cx="3084638" cy="422541"/>
          </a:xfrm>
          <a:prstGeom prst="roundRect">
            <a:avLst>
              <a:gd name="adj" fmla="val 50000"/>
            </a:avLst>
          </a:prstGeom>
          <a:solidFill>
            <a:srgbClr val="00A1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1800" dirty="0">
                <a:cs typeface="+mn-ea"/>
              </a:rPr>
              <a:t>7.4.2 </a:t>
            </a:r>
            <a:r>
              <a:rPr lang="zh-CN" altLang="zh-CN" sz="1800" dirty="0"/>
              <a:t>宴席座次安排</a:t>
            </a:r>
            <a:endParaRPr lang="zh-CN" altLang="en-US" sz="1800" dirty="0">
              <a:cs typeface="+mn-ea"/>
            </a:endParaRPr>
          </a:p>
        </p:txBody>
      </p:sp>
      <p:sp>
        <p:nvSpPr>
          <p:cNvPr id="33" name="文本框 32"/>
          <p:cNvSpPr txBox="1"/>
          <p:nvPr/>
        </p:nvSpPr>
        <p:spPr>
          <a:xfrm>
            <a:off x="4163888" y="3518049"/>
            <a:ext cx="3996108" cy="452432"/>
          </a:xfrm>
          <a:prstGeom prst="rect">
            <a:avLst/>
          </a:prstGeom>
          <a:noFill/>
        </p:spPr>
        <p:txBody>
          <a:bodyPr wrap="square" rtlCol="0">
            <a:spAutoFit/>
          </a:bodyPr>
          <a:lstStyle/>
          <a:p>
            <a:pPr algn="ctr">
              <a:lnSpc>
                <a:spcPct val="130000"/>
              </a:lnSpc>
            </a:pPr>
            <a:r>
              <a:rPr lang="zh-CN" altLang="en-US" sz="1800" dirty="0"/>
              <a:t>方式三：长条桌型宴请座次</a:t>
            </a:r>
            <a:endParaRPr lang="zh-CN" altLang="zh-CN" sz="1800" dirty="0"/>
          </a:p>
        </p:txBody>
      </p:sp>
      <p:sp>
        <p:nvSpPr>
          <p:cNvPr id="34" name="圆角矩形 33"/>
          <p:cNvSpPr/>
          <p:nvPr/>
        </p:nvSpPr>
        <p:spPr>
          <a:xfrm>
            <a:off x="1982882" y="3237803"/>
            <a:ext cx="8490188" cy="1012925"/>
          </a:xfrm>
          <a:prstGeom prst="roundRect">
            <a:avLst>
              <a:gd name="adj" fmla="val 50000"/>
            </a:avLst>
          </a:prstGeom>
          <a:noFill/>
          <a:ln>
            <a:solidFill>
              <a:srgbClr val="05A3CA"/>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0" fontAlgn="base" hangingPunct="0">
              <a:spcBef>
                <a:spcPct val="0"/>
              </a:spcBef>
              <a:spcAft>
                <a:spcPct val="0"/>
              </a:spcAft>
            </a:pPr>
            <a:endParaRPr lang="zh-CN" altLang="en-US" sz="1800" dirty="0">
              <a:solidFill>
                <a:schemeClr val="tx1">
                  <a:lumMod val="85000"/>
                  <a:lumOff val="15000"/>
                </a:schemeClr>
              </a:solidFill>
              <a:latin typeface="+mj-ea"/>
              <a:cs typeface="Times New Roman" panose="02020603050405020304" pitchFamily="18" charset="0"/>
            </a:endParaRPr>
          </a:p>
        </p:txBody>
      </p:sp>
      <p:sp>
        <p:nvSpPr>
          <p:cNvPr id="48" name="圆角矩形 47"/>
          <p:cNvSpPr/>
          <p:nvPr/>
        </p:nvSpPr>
        <p:spPr>
          <a:xfrm>
            <a:off x="2426119" y="2743202"/>
            <a:ext cx="1004307" cy="345371"/>
          </a:xfrm>
          <a:prstGeom prst="roundRect">
            <a:avLst>
              <a:gd name="adj" fmla="val 50000"/>
            </a:avLst>
          </a:prstGeom>
          <a:gradFill>
            <a:gsLst>
              <a:gs pos="0">
                <a:srgbClr val="067FC9"/>
              </a:gs>
              <a:gs pos="100000">
                <a:srgbClr val="00B2CA"/>
              </a:gs>
            </a:gsLst>
            <a:lin ang="27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0" fontAlgn="base" hangingPunct="0">
              <a:spcBef>
                <a:spcPct val="0"/>
              </a:spcBef>
              <a:spcAft>
                <a:spcPct val="0"/>
              </a:spcAft>
            </a:pPr>
            <a:r>
              <a:rPr lang="zh-CN" altLang="en-US" sz="1600" dirty="0">
                <a:solidFill>
                  <a:schemeClr val="bg1"/>
                </a:solidFill>
                <a:latin typeface="+mj-ea"/>
                <a:cs typeface="Times New Roman" panose="02020603050405020304" pitchFamily="18" charset="0"/>
              </a:rPr>
              <a:t>客人</a:t>
            </a:r>
            <a:r>
              <a:rPr lang="en-US" altLang="zh-CN" sz="1600" dirty="0">
                <a:solidFill>
                  <a:schemeClr val="bg1"/>
                </a:solidFill>
                <a:latin typeface="+mj-ea"/>
                <a:cs typeface="Times New Roman" panose="02020603050405020304" pitchFamily="18" charset="0"/>
              </a:rPr>
              <a:t>5</a:t>
            </a:r>
            <a:endParaRPr lang="zh-CN" altLang="en-US" sz="1600" dirty="0">
              <a:solidFill>
                <a:schemeClr val="bg1"/>
              </a:solidFill>
              <a:latin typeface="+mj-ea"/>
              <a:cs typeface="Times New Roman" panose="02020603050405020304" pitchFamily="18" charset="0"/>
            </a:endParaRPr>
          </a:p>
        </p:txBody>
      </p:sp>
      <p:sp>
        <p:nvSpPr>
          <p:cNvPr id="49" name="圆角矩形 48"/>
          <p:cNvSpPr/>
          <p:nvPr/>
        </p:nvSpPr>
        <p:spPr>
          <a:xfrm>
            <a:off x="3512819" y="2743202"/>
            <a:ext cx="1004307" cy="345371"/>
          </a:xfrm>
          <a:prstGeom prst="roundRect">
            <a:avLst>
              <a:gd name="adj" fmla="val 50000"/>
            </a:avLst>
          </a:prstGeom>
          <a:gradFill>
            <a:gsLst>
              <a:gs pos="0">
                <a:srgbClr val="067FC9"/>
              </a:gs>
              <a:gs pos="100000">
                <a:srgbClr val="00B2CA"/>
              </a:gs>
            </a:gsLst>
            <a:lin ang="27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0" fontAlgn="base" hangingPunct="0">
              <a:spcBef>
                <a:spcPct val="0"/>
              </a:spcBef>
              <a:spcAft>
                <a:spcPct val="0"/>
              </a:spcAft>
            </a:pPr>
            <a:r>
              <a:rPr lang="zh-CN" altLang="en-US" sz="1600" dirty="0">
                <a:solidFill>
                  <a:schemeClr val="bg1"/>
                </a:solidFill>
                <a:latin typeface="+mj-ea"/>
                <a:cs typeface="Times New Roman" panose="02020603050405020304" pitchFamily="18" charset="0"/>
              </a:rPr>
              <a:t>主人</a:t>
            </a:r>
            <a:r>
              <a:rPr lang="en-US" altLang="zh-CN" sz="1600" dirty="0">
                <a:solidFill>
                  <a:schemeClr val="bg1"/>
                </a:solidFill>
                <a:latin typeface="+mj-ea"/>
                <a:cs typeface="Times New Roman" panose="02020603050405020304" pitchFamily="18" charset="0"/>
              </a:rPr>
              <a:t>3</a:t>
            </a:r>
            <a:endParaRPr lang="zh-CN" altLang="en-US" sz="1600" dirty="0">
              <a:solidFill>
                <a:schemeClr val="bg1"/>
              </a:solidFill>
              <a:latin typeface="+mj-ea"/>
              <a:cs typeface="Times New Roman" panose="02020603050405020304" pitchFamily="18" charset="0"/>
            </a:endParaRPr>
          </a:p>
        </p:txBody>
      </p:sp>
      <p:sp>
        <p:nvSpPr>
          <p:cNvPr id="51" name="圆角矩形 50"/>
          <p:cNvSpPr/>
          <p:nvPr/>
        </p:nvSpPr>
        <p:spPr>
          <a:xfrm>
            <a:off x="4599519" y="2743202"/>
            <a:ext cx="1004307" cy="345371"/>
          </a:xfrm>
          <a:prstGeom prst="roundRect">
            <a:avLst>
              <a:gd name="adj" fmla="val 50000"/>
            </a:avLst>
          </a:prstGeom>
          <a:gradFill>
            <a:gsLst>
              <a:gs pos="0">
                <a:srgbClr val="067FC9"/>
              </a:gs>
              <a:gs pos="100000">
                <a:srgbClr val="00B2CA"/>
              </a:gs>
            </a:gsLst>
            <a:lin ang="27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0" fontAlgn="base" hangingPunct="0">
              <a:spcBef>
                <a:spcPct val="0"/>
              </a:spcBef>
              <a:spcAft>
                <a:spcPct val="0"/>
              </a:spcAft>
            </a:pPr>
            <a:r>
              <a:rPr lang="zh-CN" altLang="en-US" sz="1600" dirty="0">
                <a:solidFill>
                  <a:schemeClr val="bg1"/>
                </a:solidFill>
                <a:latin typeface="+mj-ea"/>
                <a:cs typeface="Times New Roman" panose="02020603050405020304" pitchFamily="18" charset="0"/>
              </a:rPr>
              <a:t>客人</a:t>
            </a:r>
            <a:r>
              <a:rPr lang="en-US" altLang="zh-CN" sz="1600" dirty="0">
                <a:solidFill>
                  <a:schemeClr val="bg1"/>
                </a:solidFill>
                <a:latin typeface="+mj-ea"/>
                <a:cs typeface="Times New Roman" panose="02020603050405020304" pitchFamily="18" charset="0"/>
              </a:rPr>
              <a:t>1</a:t>
            </a:r>
            <a:endParaRPr lang="zh-CN" altLang="en-US" sz="1600" dirty="0">
              <a:solidFill>
                <a:schemeClr val="bg1"/>
              </a:solidFill>
              <a:latin typeface="+mj-ea"/>
              <a:cs typeface="Times New Roman" panose="02020603050405020304" pitchFamily="18" charset="0"/>
            </a:endParaRPr>
          </a:p>
        </p:txBody>
      </p:sp>
      <p:sp>
        <p:nvSpPr>
          <p:cNvPr id="52" name="圆角矩形 51"/>
          <p:cNvSpPr/>
          <p:nvPr/>
        </p:nvSpPr>
        <p:spPr>
          <a:xfrm>
            <a:off x="5686219" y="2743202"/>
            <a:ext cx="1004307" cy="345371"/>
          </a:xfrm>
          <a:prstGeom prst="roundRect">
            <a:avLst>
              <a:gd name="adj" fmla="val 50000"/>
            </a:avLst>
          </a:prstGeom>
          <a:gradFill>
            <a:gsLst>
              <a:gs pos="0">
                <a:srgbClr val="067FC9"/>
              </a:gs>
              <a:gs pos="100000">
                <a:srgbClr val="00B2CA"/>
              </a:gs>
            </a:gsLst>
            <a:lin ang="27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0" fontAlgn="base" hangingPunct="0">
              <a:spcBef>
                <a:spcPct val="0"/>
              </a:spcBef>
              <a:spcAft>
                <a:spcPct val="0"/>
              </a:spcAft>
            </a:pPr>
            <a:r>
              <a:rPr lang="zh-CN" altLang="en-US" sz="1600" dirty="0">
                <a:solidFill>
                  <a:schemeClr val="bg1"/>
                </a:solidFill>
                <a:latin typeface="+mj-ea"/>
                <a:cs typeface="Times New Roman" panose="02020603050405020304" pitchFamily="18" charset="0"/>
              </a:rPr>
              <a:t>主人</a:t>
            </a:r>
          </a:p>
        </p:txBody>
      </p:sp>
      <p:sp>
        <p:nvSpPr>
          <p:cNvPr id="53" name="圆角矩形 52"/>
          <p:cNvSpPr/>
          <p:nvPr/>
        </p:nvSpPr>
        <p:spPr>
          <a:xfrm>
            <a:off x="6772919" y="2743202"/>
            <a:ext cx="1004307" cy="345371"/>
          </a:xfrm>
          <a:prstGeom prst="roundRect">
            <a:avLst>
              <a:gd name="adj" fmla="val 50000"/>
            </a:avLst>
          </a:prstGeom>
          <a:gradFill>
            <a:gsLst>
              <a:gs pos="0">
                <a:srgbClr val="067FC9"/>
              </a:gs>
              <a:gs pos="100000">
                <a:srgbClr val="00B2CA"/>
              </a:gs>
            </a:gsLst>
            <a:lin ang="27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0" fontAlgn="base" hangingPunct="0">
              <a:spcBef>
                <a:spcPct val="0"/>
              </a:spcBef>
              <a:spcAft>
                <a:spcPct val="0"/>
              </a:spcAft>
            </a:pPr>
            <a:r>
              <a:rPr lang="zh-CN" altLang="en-US" sz="1600" dirty="0">
                <a:solidFill>
                  <a:schemeClr val="bg1"/>
                </a:solidFill>
                <a:latin typeface="+mj-ea"/>
                <a:cs typeface="Times New Roman" panose="02020603050405020304" pitchFamily="18" charset="0"/>
              </a:rPr>
              <a:t>客人</a:t>
            </a:r>
            <a:r>
              <a:rPr lang="en-US" altLang="zh-CN" sz="1600" dirty="0">
                <a:solidFill>
                  <a:schemeClr val="bg1"/>
                </a:solidFill>
                <a:latin typeface="+mj-ea"/>
                <a:cs typeface="Times New Roman" panose="02020603050405020304" pitchFamily="18" charset="0"/>
              </a:rPr>
              <a:t>2</a:t>
            </a:r>
            <a:endParaRPr lang="zh-CN" altLang="en-US" sz="1600" dirty="0">
              <a:solidFill>
                <a:schemeClr val="bg1"/>
              </a:solidFill>
              <a:latin typeface="+mj-ea"/>
              <a:cs typeface="Times New Roman" panose="02020603050405020304" pitchFamily="18" charset="0"/>
            </a:endParaRPr>
          </a:p>
        </p:txBody>
      </p:sp>
      <p:sp>
        <p:nvSpPr>
          <p:cNvPr id="54" name="圆角矩形 53"/>
          <p:cNvSpPr/>
          <p:nvPr/>
        </p:nvSpPr>
        <p:spPr>
          <a:xfrm>
            <a:off x="7859619" y="2743202"/>
            <a:ext cx="1004307" cy="345371"/>
          </a:xfrm>
          <a:prstGeom prst="roundRect">
            <a:avLst>
              <a:gd name="adj" fmla="val 50000"/>
            </a:avLst>
          </a:prstGeom>
          <a:gradFill>
            <a:gsLst>
              <a:gs pos="0">
                <a:srgbClr val="067FC9"/>
              </a:gs>
              <a:gs pos="100000">
                <a:srgbClr val="00B2CA"/>
              </a:gs>
            </a:gsLst>
            <a:lin ang="27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0" fontAlgn="base" hangingPunct="0">
              <a:spcBef>
                <a:spcPct val="0"/>
              </a:spcBef>
              <a:spcAft>
                <a:spcPct val="0"/>
              </a:spcAft>
            </a:pPr>
            <a:r>
              <a:rPr lang="zh-CN" altLang="en-US" sz="1600" dirty="0">
                <a:solidFill>
                  <a:schemeClr val="bg1"/>
                </a:solidFill>
                <a:latin typeface="+mj-ea"/>
                <a:cs typeface="Times New Roman" panose="02020603050405020304" pitchFamily="18" charset="0"/>
              </a:rPr>
              <a:t>主人</a:t>
            </a:r>
            <a:r>
              <a:rPr lang="en-US" altLang="zh-CN" sz="1600" dirty="0">
                <a:solidFill>
                  <a:schemeClr val="bg1"/>
                </a:solidFill>
                <a:latin typeface="+mj-ea"/>
                <a:cs typeface="Times New Roman" panose="02020603050405020304" pitchFamily="18" charset="0"/>
              </a:rPr>
              <a:t>4</a:t>
            </a:r>
            <a:endParaRPr lang="zh-CN" altLang="en-US" sz="1600" dirty="0">
              <a:solidFill>
                <a:schemeClr val="bg1"/>
              </a:solidFill>
              <a:latin typeface="+mj-ea"/>
              <a:cs typeface="Times New Roman" panose="02020603050405020304" pitchFamily="18" charset="0"/>
            </a:endParaRPr>
          </a:p>
        </p:txBody>
      </p:sp>
      <p:sp>
        <p:nvSpPr>
          <p:cNvPr id="55" name="圆角矩形 54"/>
          <p:cNvSpPr/>
          <p:nvPr/>
        </p:nvSpPr>
        <p:spPr>
          <a:xfrm>
            <a:off x="8946319" y="2743202"/>
            <a:ext cx="1004307" cy="345371"/>
          </a:xfrm>
          <a:prstGeom prst="roundRect">
            <a:avLst>
              <a:gd name="adj" fmla="val 50000"/>
            </a:avLst>
          </a:prstGeom>
          <a:gradFill>
            <a:gsLst>
              <a:gs pos="0">
                <a:srgbClr val="067FC9"/>
              </a:gs>
              <a:gs pos="100000">
                <a:srgbClr val="00B2CA"/>
              </a:gs>
            </a:gsLst>
            <a:lin ang="27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0" fontAlgn="base" hangingPunct="0">
              <a:spcBef>
                <a:spcPct val="0"/>
              </a:spcBef>
              <a:spcAft>
                <a:spcPct val="0"/>
              </a:spcAft>
            </a:pPr>
            <a:r>
              <a:rPr lang="zh-CN" altLang="en-US" sz="1600" dirty="0">
                <a:solidFill>
                  <a:schemeClr val="bg1"/>
                </a:solidFill>
                <a:latin typeface="+mj-ea"/>
                <a:cs typeface="Times New Roman" panose="02020603050405020304" pitchFamily="18" charset="0"/>
              </a:rPr>
              <a:t>主人</a:t>
            </a:r>
            <a:r>
              <a:rPr lang="en-US" altLang="zh-CN" sz="1600" dirty="0">
                <a:solidFill>
                  <a:schemeClr val="bg1"/>
                </a:solidFill>
                <a:latin typeface="+mj-ea"/>
                <a:cs typeface="Times New Roman" panose="02020603050405020304" pitchFamily="18" charset="0"/>
              </a:rPr>
              <a:t>6</a:t>
            </a:r>
            <a:endParaRPr lang="zh-CN" altLang="en-US" sz="1600" dirty="0">
              <a:solidFill>
                <a:schemeClr val="bg1"/>
              </a:solidFill>
              <a:latin typeface="+mj-ea"/>
              <a:cs typeface="Times New Roman" panose="02020603050405020304" pitchFamily="18" charset="0"/>
            </a:endParaRPr>
          </a:p>
        </p:txBody>
      </p:sp>
      <p:sp>
        <p:nvSpPr>
          <p:cNvPr id="56" name="圆角矩形 55"/>
          <p:cNvSpPr/>
          <p:nvPr/>
        </p:nvSpPr>
        <p:spPr>
          <a:xfrm>
            <a:off x="2426119" y="4412512"/>
            <a:ext cx="1004307" cy="345371"/>
          </a:xfrm>
          <a:prstGeom prst="roundRect">
            <a:avLst>
              <a:gd name="adj" fmla="val 50000"/>
            </a:avLst>
          </a:prstGeom>
          <a:gradFill>
            <a:gsLst>
              <a:gs pos="0">
                <a:srgbClr val="067FC9"/>
              </a:gs>
              <a:gs pos="100000">
                <a:srgbClr val="00B2CA"/>
              </a:gs>
            </a:gsLst>
            <a:lin ang="27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0" fontAlgn="base" hangingPunct="0">
              <a:spcBef>
                <a:spcPct val="0"/>
              </a:spcBef>
              <a:spcAft>
                <a:spcPct val="0"/>
              </a:spcAft>
            </a:pPr>
            <a:r>
              <a:rPr lang="zh-CN" altLang="en-US" sz="1600" dirty="0">
                <a:solidFill>
                  <a:schemeClr val="bg1"/>
                </a:solidFill>
                <a:latin typeface="+mj-ea"/>
                <a:cs typeface="Times New Roman" panose="02020603050405020304" pitchFamily="18" charset="0"/>
              </a:rPr>
              <a:t>客人</a:t>
            </a:r>
            <a:r>
              <a:rPr lang="en-US" altLang="zh-CN" sz="1600" dirty="0">
                <a:solidFill>
                  <a:schemeClr val="bg1"/>
                </a:solidFill>
                <a:latin typeface="+mj-ea"/>
                <a:cs typeface="Times New Roman" panose="02020603050405020304" pitchFamily="18" charset="0"/>
              </a:rPr>
              <a:t>8</a:t>
            </a:r>
            <a:endParaRPr lang="zh-CN" altLang="en-US" sz="1600" dirty="0">
              <a:solidFill>
                <a:schemeClr val="bg1"/>
              </a:solidFill>
              <a:latin typeface="+mj-ea"/>
              <a:cs typeface="Times New Roman" panose="02020603050405020304" pitchFamily="18" charset="0"/>
            </a:endParaRPr>
          </a:p>
        </p:txBody>
      </p:sp>
      <p:sp>
        <p:nvSpPr>
          <p:cNvPr id="57" name="圆角矩形 56"/>
          <p:cNvSpPr/>
          <p:nvPr/>
        </p:nvSpPr>
        <p:spPr>
          <a:xfrm>
            <a:off x="3512819" y="4412512"/>
            <a:ext cx="1004307" cy="345371"/>
          </a:xfrm>
          <a:prstGeom prst="roundRect">
            <a:avLst>
              <a:gd name="adj" fmla="val 50000"/>
            </a:avLst>
          </a:prstGeom>
          <a:gradFill>
            <a:gsLst>
              <a:gs pos="0">
                <a:srgbClr val="067FC9"/>
              </a:gs>
              <a:gs pos="100000">
                <a:srgbClr val="00B2CA"/>
              </a:gs>
            </a:gsLst>
            <a:lin ang="27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0" fontAlgn="base" hangingPunct="0">
              <a:spcBef>
                <a:spcPct val="0"/>
              </a:spcBef>
              <a:spcAft>
                <a:spcPct val="0"/>
              </a:spcAft>
            </a:pPr>
            <a:r>
              <a:rPr lang="zh-CN" altLang="en-US" sz="1600" dirty="0">
                <a:solidFill>
                  <a:schemeClr val="bg1"/>
                </a:solidFill>
                <a:latin typeface="+mj-ea"/>
                <a:cs typeface="Times New Roman" panose="02020603050405020304" pitchFamily="18" charset="0"/>
              </a:rPr>
              <a:t>主人</a:t>
            </a:r>
            <a:r>
              <a:rPr lang="en-US" altLang="zh-CN" sz="1600" dirty="0">
                <a:solidFill>
                  <a:schemeClr val="bg1"/>
                </a:solidFill>
                <a:latin typeface="+mj-ea"/>
                <a:cs typeface="Times New Roman" panose="02020603050405020304" pitchFamily="18" charset="0"/>
              </a:rPr>
              <a:t>6</a:t>
            </a:r>
            <a:endParaRPr lang="zh-CN" altLang="en-US" sz="1600" dirty="0">
              <a:solidFill>
                <a:schemeClr val="bg1"/>
              </a:solidFill>
              <a:latin typeface="+mj-ea"/>
              <a:cs typeface="Times New Roman" panose="02020603050405020304" pitchFamily="18" charset="0"/>
            </a:endParaRPr>
          </a:p>
        </p:txBody>
      </p:sp>
      <p:sp>
        <p:nvSpPr>
          <p:cNvPr id="58" name="圆角矩形 57"/>
          <p:cNvSpPr/>
          <p:nvPr/>
        </p:nvSpPr>
        <p:spPr>
          <a:xfrm>
            <a:off x="4599519" y="4412512"/>
            <a:ext cx="1004307" cy="345371"/>
          </a:xfrm>
          <a:prstGeom prst="roundRect">
            <a:avLst>
              <a:gd name="adj" fmla="val 50000"/>
            </a:avLst>
          </a:prstGeom>
          <a:gradFill>
            <a:gsLst>
              <a:gs pos="0">
                <a:srgbClr val="067FC9"/>
              </a:gs>
              <a:gs pos="100000">
                <a:srgbClr val="00B2CA"/>
              </a:gs>
            </a:gsLst>
            <a:lin ang="27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0" fontAlgn="base" hangingPunct="0">
              <a:spcBef>
                <a:spcPct val="0"/>
              </a:spcBef>
              <a:spcAft>
                <a:spcPct val="0"/>
              </a:spcAft>
            </a:pPr>
            <a:r>
              <a:rPr lang="zh-CN" altLang="en-US" sz="1600" dirty="0">
                <a:solidFill>
                  <a:schemeClr val="bg1"/>
                </a:solidFill>
                <a:latin typeface="+mj-ea"/>
                <a:cs typeface="Times New Roman" panose="02020603050405020304" pitchFamily="18" charset="0"/>
              </a:rPr>
              <a:t>客人</a:t>
            </a:r>
            <a:r>
              <a:rPr lang="en-US" altLang="zh-CN" sz="1600" dirty="0">
                <a:solidFill>
                  <a:schemeClr val="bg1"/>
                </a:solidFill>
                <a:latin typeface="+mj-ea"/>
                <a:cs typeface="Times New Roman" panose="02020603050405020304" pitchFamily="18" charset="0"/>
              </a:rPr>
              <a:t>4</a:t>
            </a:r>
            <a:endParaRPr lang="zh-CN" altLang="en-US" sz="1600" dirty="0">
              <a:solidFill>
                <a:schemeClr val="bg1"/>
              </a:solidFill>
              <a:latin typeface="+mj-ea"/>
              <a:cs typeface="Times New Roman" panose="02020603050405020304" pitchFamily="18" charset="0"/>
            </a:endParaRPr>
          </a:p>
        </p:txBody>
      </p:sp>
      <p:sp>
        <p:nvSpPr>
          <p:cNvPr id="59" name="圆角矩形 58"/>
          <p:cNvSpPr/>
          <p:nvPr/>
        </p:nvSpPr>
        <p:spPr>
          <a:xfrm>
            <a:off x="5686219" y="4412512"/>
            <a:ext cx="1004307" cy="345371"/>
          </a:xfrm>
          <a:prstGeom prst="roundRect">
            <a:avLst>
              <a:gd name="adj" fmla="val 50000"/>
            </a:avLst>
          </a:prstGeom>
          <a:gradFill>
            <a:gsLst>
              <a:gs pos="0">
                <a:srgbClr val="067FC9"/>
              </a:gs>
              <a:gs pos="100000">
                <a:srgbClr val="00B2CA"/>
              </a:gs>
            </a:gsLst>
            <a:lin ang="27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0" fontAlgn="base" hangingPunct="0">
              <a:spcBef>
                <a:spcPct val="0"/>
              </a:spcBef>
              <a:spcAft>
                <a:spcPct val="0"/>
              </a:spcAft>
            </a:pPr>
            <a:r>
              <a:rPr lang="zh-CN" altLang="en-US" sz="1400" dirty="0">
                <a:solidFill>
                  <a:schemeClr val="bg1"/>
                </a:solidFill>
                <a:latin typeface="+mj-ea"/>
                <a:cs typeface="Times New Roman" panose="02020603050405020304" pitchFamily="18" charset="0"/>
              </a:rPr>
              <a:t>第二主人</a:t>
            </a:r>
          </a:p>
        </p:txBody>
      </p:sp>
      <p:sp>
        <p:nvSpPr>
          <p:cNvPr id="60" name="圆角矩形 59"/>
          <p:cNvSpPr/>
          <p:nvPr/>
        </p:nvSpPr>
        <p:spPr>
          <a:xfrm>
            <a:off x="6772919" y="4412512"/>
            <a:ext cx="1004307" cy="345371"/>
          </a:xfrm>
          <a:prstGeom prst="roundRect">
            <a:avLst>
              <a:gd name="adj" fmla="val 50000"/>
            </a:avLst>
          </a:prstGeom>
          <a:gradFill>
            <a:gsLst>
              <a:gs pos="0">
                <a:srgbClr val="067FC9"/>
              </a:gs>
              <a:gs pos="100000">
                <a:srgbClr val="00B2CA"/>
              </a:gs>
            </a:gsLst>
            <a:lin ang="27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0" fontAlgn="base" hangingPunct="0">
              <a:spcBef>
                <a:spcPct val="0"/>
              </a:spcBef>
              <a:spcAft>
                <a:spcPct val="0"/>
              </a:spcAft>
            </a:pPr>
            <a:r>
              <a:rPr lang="zh-CN" altLang="en-US" sz="1600" dirty="0">
                <a:solidFill>
                  <a:schemeClr val="bg1"/>
                </a:solidFill>
                <a:latin typeface="+mj-ea"/>
                <a:cs typeface="Times New Roman" panose="02020603050405020304" pitchFamily="18" charset="0"/>
              </a:rPr>
              <a:t>客人</a:t>
            </a:r>
            <a:r>
              <a:rPr lang="en-US" altLang="zh-CN" sz="1600" dirty="0">
                <a:solidFill>
                  <a:schemeClr val="bg1"/>
                </a:solidFill>
                <a:latin typeface="+mj-ea"/>
                <a:cs typeface="Times New Roman" panose="02020603050405020304" pitchFamily="18" charset="0"/>
              </a:rPr>
              <a:t>3</a:t>
            </a:r>
            <a:endParaRPr lang="zh-CN" altLang="en-US" sz="1600" dirty="0">
              <a:solidFill>
                <a:schemeClr val="bg1"/>
              </a:solidFill>
              <a:latin typeface="+mj-ea"/>
              <a:cs typeface="Times New Roman" panose="02020603050405020304" pitchFamily="18" charset="0"/>
            </a:endParaRPr>
          </a:p>
        </p:txBody>
      </p:sp>
      <p:sp>
        <p:nvSpPr>
          <p:cNvPr id="61" name="圆角矩形 60"/>
          <p:cNvSpPr/>
          <p:nvPr/>
        </p:nvSpPr>
        <p:spPr>
          <a:xfrm>
            <a:off x="7859619" y="4412512"/>
            <a:ext cx="1004307" cy="345371"/>
          </a:xfrm>
          <a:prstGeom prst="roundRect">
            <a:avLst>
              <a:gd name="adj" fmla="val 50000"/>
            </a:avLst>
          </a:prstGeom>
          <a:gradFill>
            <a:gsLst>
              <a:gs pos="0">
                <a:srgbClr val="067FC9"/>
              </a:gs>
              <a:gs pos="100000">
                <a:srgbClr val="00B2CA"/>
              </a:gs>
            </a:gsLst>
            <a:lin ang="27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0" fontAlgn="base" hangingPunct="0">
              <a:spcBef>
                <a:spcPct val="0"/>
              </a:spcBef>
              <a:spcAft>
                <a:spcPct val="0"/>
              </a:spcAft>
            </a:pPr>
            <a:r>
              <a:rPr lang="zh-CN" altLang="en-US" sz="1600" dirty="0">
                <a:solidFill>
                  <a:schemeClr val="bg1"/>
                </a:solidFill>
                <a:latin typeface="+mj-ea"/>
                <a:cs typeface="Times New Roman" panose="02020603050405020304" pitchFamily="18" charset="0"/>
              </a:rPr>
              <a:t>主人</a:t>
            </a:r>
            <a:r>
              <a:rPr lang="en-US" altLang="zh-CN" sz="1600" dirty="0">
                <a:solidFill>
                  <a:schemeClr val="bg1"/>
                </a:solidFill>
                <a:latin typeface="+mj-ea"/>
                <a:cs typeface="Times New Roman" panose="02020603050405020304" pitchFamily="18" charset="0"/>
              </a:rPr>
              <a:t>5</a:t>
            </a:r>
            <a:endParaRPr lang="zh-CN" altLang="en-US" sz="1600" dirty="0">
              <a:solidFill>
                <a:schemeClr val="bg1"/>
              </a:solidFill>
              <a:latin typeface="+mj-ea"/>
              <a:cs typeface="Times New Roman" panose="02020603050405020304" pitchFamily="18" charset="0"/>
            </a:endParaRPr>
          </a:p>
        </p:txBody>
      </p:sp>
      <p:sp>
        <p:nvSpPr>
          <p:cNvPr id="62" name="圆角矩形 61"/>
          <p:cNvSpPr/>
          <p:nvPr/>
        </p:nvSpPr>
        <p:spPr>
          <a:xfrm>
            <a:off x="8946319" y="4412512"/>
            <a:ext cx="1004307" cy="345371"/>
          </a:xfrm>
          <a:prstGeom prst="roundRect">
            <a:avLst>
              <a:gd name="adj" fmla="val 50000"/>
            </a:avLst>
          </a:prstGeom>
          <a:gradFill>
            <a:gsLst>
              <a:gs pos="0">
                <a:srgbClr val="067FC9"/>
              </a:gs>
              <a:gs pos="100000">
                <a:srgbClr val="00B2CA"/>
              </a:gs>
            </a:gsLst>
            <a:lin ang="27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0" fontAlgn="base" hangingPunct="0">
              <a:spcBef>
                <a:spcPct val="0"/>
              </a:spcBef>
              <a:spcAft>
                <a:spcPct val="0"/>
              </a:spcAft>
            </a:pPr>
            <a:r>
              <a:rPr lang="zh-CN" altLang="en-US" sz="1600" dirty="0">
                <a:solidFill>
                  <a:schemeClr val="bg1"/>
                </a:solidFill>
                <a:latin typeface="+mj-ea"/>
                <a:cs typeface="Times New Roman" panose="02020603050405020304" pitchFamily="18" charset="0"/>
              </a:rPr>
              <a:t>客人</a:t>
            </a:r>
            <a:r>
              <a:rPr lang="en-US" altLang="zh-CN" sz="1600" dirty="0">
                <a:solidFill>
                  <a:schemeClr val="bg1"/>
                </a:solidFill>
                <a:latin typeface="+mj-ea"/>
                <a:cs typeface="Times New Roman" panose="02020603050405020304" pitchFamily="18" charset="0"/>
              </a:rPr>
              <a:t>7</a:t>
            </a:r>
            <a:endParaRPr lang="zh-CN" altLang="en-US" sz="1600" dirty="0">
              <a:solidFill>
                <a:schemeClr val="bg1"/>
              </a:solidFill>
              <a:latin typeface="+mj-ea"/>
              <a:cs typeface="Times New Roman" panose="02020603050405020304" pitchFamily="18" charset="0"/>
            </a:endParaRPr>
          </a:p>
        </p:txBody>
      </p:sp>
      <p:sp>
        <p:nvSpPr>
          <p:cNvPr id="64" name="圆角矩形 63"/>
          <p:cNvSpPr/>
          <p:nvPr/>
        </p:nvSpPr>
        <p:spPr>
          <a:xfrm>
            <a:off x="3807325" y="6294474"/>
            <a:ext cx="4577351" cy="455304"/>
          </a:xfrm>
          <a:prstGeom prst="roundRect">
            <a:avLst>
              <a:gd name="adj" fmla="val 50000"/>
            </a:avLst>
          </a:prstGeom>
          <a:noFill/>
          <a:ln w="0">
            <a:solidFill>
              <a:schemeClr val="tx1">
                <a:lumMod val="65000"/>
                <a:lumOff val="35000"/>
              </a:schemeClr>
            </a:solidFill>
          </a:ln>
          <a:effectLst>
            <a:outerShdw blurRad="444500" dist="254000" dir="8100000" sx="71000" sy="71000" algn="tr"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200" dirty="0">
                <a:solidFill>
                  <a:schemeClr val="tx1">
                    <a:lumMod val="65000"/>
                    <a:lumOff val="35000"/>
                  </a:schemeClr>
                </a:solidFill>
                <a:sym typeface="+mn-lt"/>
              </a:rPr>
              <a:t>7  </a:t>
            </a:r>
            <a:r>
              <a:rPr lang="zh-CN" altLang="en-US" sz="2200" dirty="0">
                <a:solidFill>
                  <a:schemeClr val="tx1">
                    <a:lumMod val="65000"/>
                    <a:lumOff val="35000"/>
                  </a:schemeClr>
                </a:solidFill>
                <a:sym typeface="+mn-lt"/>
              </a:rPr>
              <a:t>接待礼仪</a:t>
            </a:r>
          </a:p>
        </p:txBody>
      </p:sp>
    </p:spTree>
  </p:cSld>
  <p:clrMapOvr>
    <a:masterClrMapping/>
  </p:clrMapOvr>
  <p:transition spd="slow" advTm="2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additive="base">
                                        <p:cTn id="7" dur="500" fill="hold"/>
                                        <p:tgtEl>
                                          <p:spTgt spid="44"/>
                                        </p:tgtEl>
                                        <p:attrNameLst>
                                          <p:attrName>ppt_x</p:attrName>
                                        </p:attrNameLst>
                                      </p:cBhvr>
                                      <p:tavLst>
                                        <p:tav tm="0">
                                          <p:val>
                                            <p:strVal val="1+#ppt_w/2"/>
                                          </p:val>
                                        </p:tav>
                                        <p:tav tm="100000">
                                          <p:val>
                                            <p:strVal val="#ppt_x"/>
                                          </p:val>
                                        </p:tav>
                                      </p:tavLst>
                                    </p:anim>
                                    <p:anim calcmode="lin" valueType="num">
                                      <p:cBhvr additive="base">
                                        <p:cTn id="8" dur="500" fill="hold"/>
                                        <p:tgtEl>
                                          <p:spTgt spid="4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left)">
                                      <p:cBhvr>
                                        <p:cTn id="12" dur="500"/>
                                        <p:tgtEl>
                                          <p:spTgt spid="18"/>
                                        </p:tgtEl>
                                      </p:cBhvr>
                                    </p:animEffect>
                                  </p:childTnLst>
                                </p:cTn>
                              </p:par>
                            </p:childTnLst>
                          </p:cTn>
                        </p:par>
                        <p:par>
                          <p:cTn id="13" fill="hold">
                            <p:stCondLst>
                              <p:cond delay="1000"/>
                            </p:stCondLst>
                            <p:childTnLst>
                              <p:par>
                                <p:cTn id="14" presetID="2" presetClass="entr" presetSubtype="2" fill="hold" grpId="0"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additive="base">
                                        <p:cTn id="16" dur="500" fill="hold"/>
                                        <p:tgtEl>
                                          <p:spTgt spid="33"/>
                                        </p:tgtEl>
                                        <p:attrNameLst>
                                          <p:attrName>ppt_x</p:attrName>
                                        </p:attrNameLst>
                                      </p:cBhvr>
                                      <p:tavLst>
                                        <p:tav tm="0">
                                          <p:val>
                                            <p:strVal val="1+#ppt_w/2"/>
                                          </p:val>
                                        </p:tav>
                                        <p:tav tm="100000">
                                          <p:val>
                                            <p:strVal val="#ppt_x"/>
                                          </p:val>
                                        </p:tav>
                                      </p:tavLst>
                                    </p:anim>
                                    <p:anim calcmode="lin" valueType="num">
                                      <p:cBhvr additive="base">
                                        <p:cTn id="17" dur="500" fill="hold"/>
                                        <p:tgtEl>
                                          <p:spTgt spid="33"/>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34"/>
                                        </p:tgtEl>
                                        <p:attrNameLst>
                                          <p:attrName>style.visibility</p:attrName>
                                        </p:attrNameLst>
                                      </p:cBhvr>
                                      <p:to>
                                        <p:strVal val="visible"/>
                                      </p:to>
                                    </p:set>
                                    <p:anim calcmode="lin" valueType="num">
                                      <p:cBhvr additive="base">
                                        <p:cTn id="20" dur="500" fill="hold"/>
                                        <p:tgtEl>
                                          <p:spTgt spid="34"/>
                                        </p:tgtEl>
                                        <p:attrNameLst>
                                          <p:attrName>ppt_x</p:attrName>
                                        </p:attrNameLst>
                                      </p:cBhvr>
                                      <p:tavLst>
                                        <p:tav tm="0">
                                          <p:val>
                                            <p:strVal val="1+#ppt_w/2"/>
                                          </p:val>
                                        </p:tav>
                                        <p:tav tm="100000">
                                          <p:val>
                                            <p:strVal val="#ppt_x"/>
                                          </p:val>
                                        </p:tav>
                                      </p:tavLst>
                                    </p:anim>
                                    <p:anim calcmode="lin" valueType="num">
                                      <p:cBhvr additive="base">
                                        <p:cTn id="21" dur="500" fill="hold"/>
                                        <p:tgtEl>
                                          <p:spTgt spid="34"/>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48"/>
                                        </p:tgtEl>
                                        <p:attrNameLst>
                                          <p:attrName>style.visibility</p:attrName>
                                        </p:attrNameLst>
                                      </p:cBhvr>
                                      <p:to>
                                        <p:strVal val="visible"/>
                                      </p:to>
                                    </p:set>
                                    <p:anim calcmode="lin" valueType="num">
                                      <p:cBhvr additive="base">
                                        <p:cTn id="24" dur="500" fill="hold"/>
                                        <p:tgtEl>
                                          <p:spTgt spid="48"/>
                                        </p:tgtEl>
                                        <p:attrNameLst>
                                          <p:attrName>ppt_x</p:attrName>
                                        </p:attrNameLst>
                                      </p:cBhvr>
                                      <p:tavLst>
                                        <p:tav tm="0">
                                          <p:val>
                                            <p:strVal val="1+#ppt_w/2"/>
                                          </p:val>
                                        </p:tav>
                                        <p:tav tm="100000">
                                          <p:val>
                                            <p:strVal val="#ppt_x"/>
                                          </p:val>
                                        </p:tav>
                                      </p:tavLst>
                                    </p:anim>
                                    <p:anim calcmode="lin" valueType="num">
                                      <p:cBhvr additive="base">
                                        <p:cTn id="25" dur="500" fill="hold"/>
                                        <p:tgtEl>
                                          <p:spTgt spid="48"/>
                                        </p:tgtEl>
                                        <p:attrNameLst>
                                          <p:attrName>ppt_y</p:attrName>
                                        </p:attrNameLst>
                                      </p:cBhvr>
                                      <p:tavLst>
                                        <p:tav tm="0">
                                          <p:val>
                                            <p:strVal val="#ppt_y"/>
                                          </p:val>
                                        </p:tav>
                                        <p:tav tm="100000">
                                          <p:val>
                                            <p:strVal val="#ppt_y"/>
                                          </p:val>
                                        </p:tav>
                                      </p:tavLst>
                                    </p:anim>
                                  </p:childTnLst>
                                </p:cTn>
                              </p:par>
                              <p:par>
                                <p:cTn id="26" presetID="2" presetClass="entr" presetSubtype="2" fill="hold" grpId="0" nodeType="withEffect">
                                  <p:stCondLst>
                                    <p:cond delay="0"/>
                                  </p:stCondLst>
                                  <p:childTnLst>
                                    <p:set>
                                      <p:cBhvr>
                                        <p:cTn id="27" dur="1" fill="hold">
                                          <p:stCondLst>
                                            <p:cond delay="0"/>
                                          </p:stCondLst>
                                        </p:cTn>
                                        <p:tgtEl>
                                          <p:spTgt spid="49"/>
                                        </p:tgtEl>
                                        <p:attrNameLst>
                                          <p:attrName>style.visibility</p:attrName>
                                        </p:attrNameLst>
                                      </p:cBhvr>
                                      <p:to>
                                        <p:strVal val="visible"/>
                                      </p:to>
                                    </p:set>
                                    <p:anim calcmode="lin" valueType="num">
                                      <p:cBhvr additive="base">
                                        <p:cTn id="28" dur="500" fill="hold"/>
                                        <p:tgtEl>
                                          <p:spTgt spid="49"/>
                                        </p:tgtEl>
                                        <p:attrNameLst>
                                          <p:attrName>ppt_x</p:attrName>
                                        </p:attrNameLst>
                                      </p:cBhvr>
                                      <p:tavLst>
                                        <p:tav tm="0">
                                          <p:val>
                                            <p:strVal val="1+#ppt_w/2"/>
                                          </p:val>
                                        </p:tav>
                                        <p:tav tm="100000">
                                          <p:val>
                                            <p:strVal val="#ppt_x"/>
                                          </p:val>
                                        </p:tav>
                                      </p:tavLst>
                                    </p:anim>
                                    <p:anim calcmode="lin" valueType="num">
                                      <p:cBhvr additive="base">
                                        <p:cTn id="29" dur="500" fill="hold"/>
                                        <p:tgtEl>
                                          <p:spTgt spid="49"/>
                                        </p:tgtEl>
                                        <p:attrNameLst>
                                          <p:attrName>ppt_y</p:attrName>
                                        </p:attrNameLst>
                                      </p:cBhvr>
                                      <p:tavLst>
                                        <p:tav tm="0">
                                          <p:val>
                                            <p:strVal val="#ppt_y"/>
                                          </p:val>
                                        </p:tav>
                                        <p:tav tm="100000">
                                          <p:val>
                                            <p:strVal val="#ppt_y"/>
                                          </p:val>
                                        </p:tav>
                                      </p:tavLst>
                                    </p:anim>
                                  </p:childTnLst>
                                </p:cTn>
                              </p:par>
                              <p:par>
                                <p:cTn id="30" presetID="2" presetClass="entr" presetSubtype="2" fill="hold" grpId="0" nodeType="withEffect">
                                  <p:stCondLst>
                                    <p:cond delay="0"/>
                                  </p:stCondLst>
                                  <p:childTnLst>
                                    <p:set>
                                      <p:cBhvr>
                                        <p:cTn id="31" dur="1" fill="hold">
                                          <p:stCondLst>
                                            <p:cond delay="0"/>
                                          </p:stCondLst>
                                        </p:cTn>
                                        <p:tgtEl>
                                          <p:spTgt spid="51"/>
                                        </p:tgtEl>
                                        <p:attrNameLst>
                                          <p:attrName>style.visibility</p:attrName>
                                        </p:attrNameLst>
                                      </p:cBhvr>
                                      <p:to>
                                        <p:strVal val="visible"/>
                                      </p:to>
                                    </p:set>
                                    <p:anim calcmode="lin" valueType="num">
                                      <p:cBhvr additive="base">
                                        <p:cTn id="32" dur="500" fill="hold"/>
                                        <p:tgtEl>
                                          <p:spTgt spid="51"/>
                                        </p:tgtEl>
                                        <p:attrNameLst>
                                          <p:attrName>ppt_x</p:attrName>
                                        </p:attrNameLst>
                                      </p:cBhvr>
                                      <p:tavLst>
                                        <p:tav tm="0">
                                          <p:val>
                                            <p:strVal val="1+#ppt_w/2"/>
                                          </p:val>
                                        </p:tav>
                                        <p:tav tm="100000">
                                          <p:val>
                                            <p:strVal val="#ppt_x"/>
                                          </p:val>
                                        </p:tav>
                                      </p:tavLst>
                                    </p:anim>
                                    <p:anim calcmode="lin" valueType="num">
                                      <p:cBhvr additive="base">
                                        <p:cTn id="33" dur="500" fill="hold"/>
                                        <p:tgtEl>
                                          <p:spTgt spid="51"/>
                                        </p:tgtEl>
                                        <p:attrNameLst>
                                          <p:attrName>ppt_y</p:attrName>
                                        </p:attrNameLst>
                                      </p:cBhvr>
                                      <p:tavLst>
                                        <p:tav tm="0">
                                          <p:val>
                                            <p:strVal val="#ppt_y"/>
                                          </p:val>
                                        </p:tav>
                                        <p:tav tm="100000">
                                          <p:val>
                                            <p:strVal val="#ppt_y"/>
                                          </p:val>
                                        </p:tav>
                                      </p:tavLst>
                                    </p:anim>
                                  </p:childTnLst>
                                </p:cTn>
                              </p:par>
                              <p:par>
                                <p:cTn id="34" presetID="2" presetClass="entr" presetSubtype="2" fill="hold" grpId="0" nodeType="withEffect">
                                  <p:stCondLst>
                                    <p:cond delay="0"/>
                                  </p:stCondLst>
                                  <p:childTnLst>
                                    <p:set>
                                      <p:cBhvr>
                                        <p:cTn id="35" dur="1" fill="hold">
                                          <p:stCondLst>
                                            <p:cond delay="0"/>
                                          </p:stCondLst>
                                        </p:cTn>
                                        <p:tgtEl>
                                          <p:spTgt spid="52"/>
                                        </p:tgtEl>
                                        <p:attrNameLst>
                                          <p:attrName>style.visibility</p:attrName>
                                        </p:attrNameLst>
                                      </p:cBhvr>
                                      <p:to>
                                        <p:strVal val="visible"/>
                                      </p:to>
                                    </p:set>
                                    <p:anim calcmode="lin" valueType="num">
                                      <p:cBhvr additive="base">
                                        <p:cTn id="36" dur="500" fill="hold"/>
                                        <p:tgtEl>
                                          <p:spTgt spid="52"/>
                                        </p:tgtEl>
                                        <p:attrNameLst>
                                          <p:attrName>ppt_x</p:attrName>
                                        </p:attrNameLst>
                                      </p:cBhvr>
                                      <p:tavLst>
                                        <p:tav tm="0">
                                          <p:val>
                                            <p:strVal val="1+#ppt_w/2"/>
                                          </p:val>
                                        </p:tav>
                                        <p:tav tm="100000">
                                          <p:val>
                                            <p:strVal val="#ppt_x"/>
                                          </p:val>
                                        </p:tav>
                                      </p:tavLst>
                                    </p:anim>
                                    <p:anim calcmode="lin" valueType="num">
                                      <p:cBhvr additive="base">
                                        <p:cTn id="37" dur="500" fill="hold"/>
                                        <p:tgtEl>
                                          <p:spTgt spid="52"/>
                                        </p:tgtEl>
                                        <p:attrNameLst>
                                          <p:attrName>ppt_y</p:attrName>
                                        </p:attrNameLst>
                                      </p:cBhvr>
                                      <p:tavLst>
                                        <p:tav tm="0">
                                          <p:val>
                                            <p:strVal val="#ppt_y"/>
                                          </p:val>
                                        </p:tav>
                                        <p:tav tm="100000">
                                          <p:val>
                                            <p:strVal val="#ppt_y"/>
                                          </p:val>
                                        </p:tav>
                                      </p:tavLst>
                                    </p:anim>
                                  </p:childTnLst>
                                </p:cTn>
                              </p:par>
                              <p:par>
                                <p:cTn id="38" presetID="2" presetClass="entr" presetSubtype="2" fill="hold" grpId="0" nodeType="with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1+#ppt_w/2"/>
                                          </p:val>
                                        </p:tav>
                                        <p:tav tm="100000">
                                          <p:val>
                                            <p:strVal val="#ppt_x"/>
                                          </p:val>
                                        </p:tav>
                                      </p:tavLst>
                                    </p:anim>
                                    <p:anim calcmode="lin" valueType="num">
                                      <p:cBhvr additive="base">
                                        <p:cTn id="41" dur="500" fill="hold"/>
                                        <p:tgtEl>
                                          <p:spTgt spid="53"/>
                                        </p:tgtEl>
                                        <p:attrNameLst>
                                          <p:attrName>ppt_y</p:attrName>
                                        </p:attrNameLst>
                                      </p:cBhvr>
                                      <p:tavLst>
                                        <p:tav tm="0">
                                          <p:val>
                                            <p:strVal val="#ppt_y"/>
                                          </p:val>
                                        </p:tav>
                                        <p:tav tm="100000">
                                          <p:val>
                                            <p:strVal val="#ppt_y"/>
                                          </p:val>
                                        </p:tav>
                                      </p:tavLst>
                                    </p:anim>
                                  </p:childTnLst>
                                </p:cTn>
                              </p:par>
                              <p:par>
                                <p:cTn id="42" presetID="2" presetClass="entr" presetSubtype="2" fill="hold" grpId="0" nodeType="withEffect">
                                  <p:stCondLst>
                                    <p:cond delay="0"/>
                                  </p:stCondLst>
                                  <p:childTnLst>
                                    <p:set>
                                      <p:cBhvr>
                                        <p:cTn id="43" dur="1" fill="hold">
                                          <p:stCondLst>
                                            <p:cond delay="0"/>
                                          </p:stCondLst>
                                        </p:cTn>
                                        <p:tgtEl>
                                          <p:spTgt spid="54"/>
                                        </p:tgtEl>
                                        <p:attrNameLst>
                                          <p:attrName>style.visibility</p:attrName>
                                        </p:attrNameLst>
                                      </p:cBhvr>
                                      <p:to>
                                        <p:strVal val="visible"/>
                                      </p:to>
                                    </p:set>
                                    <p:anim calcmode="lin" valueType="num">
                                      <p:cBhvr additive="base">
                                        <p:cTn id="44" dur="500" fill="hold"/>
                                        <p:tgtEl>
                                          <p:spTgt spid="54"/>
                                        </p:tgtEl>
                                        <p:attrNameLst>
                                          <p:attrName>ppt_x</p:attrName>
                                        </p:attrNameLst>
                                      </p:cBhvr>
                                      <p:tavLst>
                                        <p:tav tm="0">
                                          <p:val>
                                            <p:strVal val="1+#ppt_w/2"/>
                                          </p:val>
                                        </p:tav>
                                        <p:tav tm="100000">
                                          <p:val>
                                            <p:strVal val="#ppt_x"/>
                                          </p:val>
                                        </p:tav>
                                      </p:tavLst>
                                    </p:anim>
                                    <p:anim calcmode="lin" valueType="num">
                                      <p:cBhvr additive="base">
                                        <p:cTn id="45" dur="500" fill="hold"/>
                                        <p:tgtEl>
                                          <p:spTgt spid="54"/>
                                        </p:tgtEl>
                                        <p:attrNameLst>
                                          <p:attrName>ppt_y</p:attrName>
                                        </p:attrNameLst>
                                      </p:cBhvr>
                                      <p:tavLst>
                                        <p:tav tm="0">
                                          <p:val>
                                            <p:strVal val="#ppt_y"/>
                                          </p:val>
                                        </p:tav>
                                        <p:tav tm="100000">
                                          <p:val>
                                            <p:strVal val="#ppt_y"/>
                                          </p:val>
                                        </p:tav>
                                      </p:tavLst>
                                    </p:anim>
                                  </p:childTnLst>
                                </p:cTn>
                              </p:par>
                              <p:par>
                                <p:cTn id="46" presetID="2" presetClass="entr" presetSubtype="2" fill="hold" grpId="0" nodeType="withEffect">
                                  <p:stCondLst>
                                    <p:cond delay="0"/>
                                  </p:stCondLst>
                                  <p:childTnLst>
                                    <p:set>
                                      <p:cBhvr>
                                        <p:cTn id="47" dur="1" fill="hold">
                                          <p:stCondLst>
                                            <p:cond delay="0"/>
                                          </p:stCondLst>
                                        </p:cTn>
                                        <p:tgtEl>
                                          <p:spTgt spid="55"/>
                                        </p:tgtEl>
                                        <p:attrNameLst>
                                          <p:attrName>style.visibility</p:attrName>
                                        </p:attrNameLst>
                                      </p:cBhvr>
                                      <p:to>
                                        <p:strVal val="visible"/>
                                      </p:to>
                                    </p:set>
                                    <p:anim calcmode="lin" valueType="num">
                                      <p:cBhvr additive="base">
                                        <p:cTn id="48" dur="500" fill="hold"/>
                                        <p:tgtEl>
                                          <p:spTgt spid="55"/>
                                        </p:tgtEl>
                                        <p:attrNameLst>
                                          <p:attrName>ppt_x</p:attrName>
                                        </p:attrNameLst>
                                      </p:cBhvr>
                                      <p:tavLst>
                                        <p:tav tm="0">
                                          <p:val>
                                            <p:strVal val="1+#ppt_w/2"/>
                                          </p:val>
                                        </p:tav>
                                        <p:tav tm="100000">
                                          <p:val>
                                            <p:strVal val="#ppt_x"/>
                                          </p:val>
                                        </p:tav>
                                      </p:tavLst>
                                    </p:anim>
                                    <p:anim calcmode="lin" valueType="num">
                                      <p:cBhvr additive="base">
                                        <p:cTn id="49" dur="500" fill="hold"/>
                                        <p:tgtEl>
                                          <p:spTgt spid="55"/>
                                        </p:tgtEl>
                                        <p:attrNameLst>
                                          <p:attrName>ppt_y</p:attrName>
                                        </p:attrNameLst>
                                      </p:cBhvr>
                                      <p:tavLst>
                                        <p:tav tm="0">
                                          <p:val>
                                            <p:strVal val="#ppt_y"/>
                                          </p:val>
                                        </p:tav>
                                        <p:tav tm="100000">
                                          <p:val>
                                            <p:strVal val="#ppt_y"/>
                                          </p:val>
                                        </p:tav>
                                      </p:tavLst>
                                    </p:anim>
                                  </p:childTnLst>
                                </p:cTn>
                              </p:par>
                              <p:par>
                                <p:cTn id="50" presetID="2" presetClass="entr" presetSubtype="2" fill="hold" grpId="0" nodeType="withEffect">
                                  <p:stCondLst>
                                    <p:cond delay="0"/>
                                  </p:stCondLst>
                                  <p:childTnLst>
                                    <p:set>
                                      <p:cBhvr>
                                        <p:cTn id="51" dur="1" fill="hold">
                                          <p:stCondLst>
                                            <p:cond delay="0"/>
                                          </p:stCondLst>
                                        </p:cTn>
                                        <p:tgtEl>
                                          <p:spTgt spid="56"/>
                                        </p:tgtEl>
                                        <p:attrNameLst>
                                          <p:attrName>style.visibility</p:attrName>
                                        </p:attrNameLst>
                                      </p:cBhvr>
                                      <p:to>
                                        <p:strVal val="visible"/>
                                      </p:to>
                                    </p:set>
                                    <p:anim calcmode="lin" valueType="num">
                                      <p:cBhvr additive="base">
                                        <p:cTn id="52" dur="500" fill="hold"/>
                                        <p:tgtEl>
                                          <p:spTgt spid="56"/>
                                        </p:tgtEl>
                                        <p:attrNameLst>
                                          <p:attrName>ppt_x</p:attrName>
                                        </p:attrNameLst>
                                      </p:cBhvr>
                                      <p:tavLst>
                                        <p:tav tm="0">
                                          <p:val>
                                            <p:strVal val="1+#ppt_w/2"/>
                                          </p:val>
                                        </p:tav>
                                        <p:tav tm="100000">
                                          <p:val>
                                            <p:strVal val="#ppt_x"/>
                                          </p:val>
                                        </p:tav>
                                      </p:tavLst>
                                    </p:anim>
                                    <p:anim calcmode="lin" valueType="num">
                                      <p:cBhvr additive="base">
                                        <p:cTn id="53" dur="500" fill="hold"/>
                                        <p:tgtEl>
                                          <p:spTgt spid="56"/>
                                        </p:tgtEl>
                                        <p:attrNameLst>
                                          <p:attrName>ppt_y</p:attrName>
                                        </p:attrNameLst>
                                      </p:cBhvr>
                                      <p:tavLst>
                                        <p:tav tm="0">
                                          <p:val>
                                            <p:strVal val="#ppt_y"/>
                                          </p:val>
                                        </p:tav>
                                        <p:tav tm="100000">
                                          <p:val>
                                            <p:strVal val="#ppt_y"/>
                                          </p:val>
                                        </p:tav>
                                      </p:tavLst>
                                    </p:anim>
                                  </p:childTnLst>
                                </p:cTn>
                              </p:par>
                              <p:par>
                                <p:cTn id="54" presetID="2" presetClass="entr" presetSubtype="2" fill="hold" grpId="0" nodeType="withEffect">
                                  <p:stCondLst>
                                    <p:cond delay="0"/>
                                  </p:stCondLst>
                                  <p:childTnLst>
                                    <p:set>
                                      <p:cBhvr>
                                        <p:cTn id="55" dur="1" fill="hold">
                                          <p:stCondLst>
                                            <p:cond delay="0"/>
                                          </p:stCondLst>
                                        </p:cTn>
                                        <p:tgtEl>
                                          <p:spTgt spid="57"/>
                                        </p:tgtEl>
                                        <p:attrNameLst>
                                          <p:attrName>style.visibility</p:attrName>
                                        </p:attrNameLst>
                                      </p:cBhvr>
                                      <p:to>
                                        <p:strVal val="visible"/>
                                      </p:to>
                                    </p:set>
                                    <p:anim calcmode="lin" valueType="num">
                                      <p:cBhvr additive="base">
                                        <p:cTn id="56" dur="500" fill="hold"/>
                                        <p:tgtEl>
                                          <p:spTgt spid="57"/>
                                        </p:tgtEl>
                                        <p:attrNameLst>
                                          <p:attrName>ppt_x</p:attrName>
                                        </p:attrNameLst>
                                      </p:cBhvr>
                                      <p:tavLst>
                                        <p:tav tm="0">
                                          <p:val>
                                            <p:strVal val="1+#ppt_w/2"/>
                                          </p:val>
                                        </p:tav>
                                        <p:tav tm="100000">
                                          <p:val>
                                            <p:strVal val="#ppt_x"/>
                                          </p:val>
                                        </p:tav>
                                      </p:tavLst>
                                    </p:anim>
                                    <p:anim calcmode="lin" valueType="num">
                                      <p:cBhvr additive="base">
                                        <p:cTn id="57" dur="500" fill="hold"/>
                                        <p:tgtEl>
                                          <p:spTgt spid="57"/>
                                        </p:tgtEl>
                                        <p:attrNameLst>
                                          <p:attrName>ppt_y</p:attrName>
                                        </p:attrNameLst>
                                      </p:cBhvr>
                                      <p:tavLst>
                                        <p:tav tm="0">
                                          <p:val>
                                            <p:strVal val="#ppt_y"/>
                                          </p:val>
                                        </p:tav>
                                        <p:tav tm="100000">
                                          <p:val>
                                            <p:strVal val="#ppt_y"/>
                                          </p:val>
                                        </p:tav>
                                      </p:tavLst>
                                    </p:anim>
                                  </p:childTnLst>
                                </p:cTn>
                              </p:par>
                              <p:par>
                                <p:cTn id="58" presetID="2" presetClass="entr" presetSubtype="2" fill="hold" grpId="0" nodeType="withEffect">
                                  <p:stCondLst>
                                    <p:cond delay="0"/>
                                  </p:stCondLst>
                                  <p:childTnLst>
                                    <p:set>
                                      <p:cBhvr>
                                        <p:cTn id="59" dur="1" fill="hold">
                                          <p:stCondLst>
                                            <p:cond delay="0"/>
                                          </p:stCondLst>
                                        </p:cTn>
                                        <p:tgtEl>
                                          <p:spTgt spid="58"/>
                                        </p:tgtEl>
                                        <p:attrNameLst>
                                          <p:attrName>style.visibility</p:attrName>
                                        </p:attrNameLst>
                                      </p:cBhvr>
                                      <p:to>
                                        <p:strVal val="visible"/>
                                      </p:to>
                                    </p:set>
                                    <p:anim calcmode="lin" valueType="num">
                                      <p:cBhvr additive="base">
                                        <p:cTn id="60" dur="500" fill="hold"/>
                                        <p:tgtEl>
                                          <p:spTgt spid="58"/>
                                        </p:tgtEl>
                                        <p:attrNameLst>
                                          <p:attrName>ppt_x</p:attrName>
                                        </p:attrNameLst>
                                      </p:cBhvr>
                                      <p:tavLst>
                                        <p:tav tm="0">
                                          <p:val>
                                            <p:strVal val="1+#ppt_w/2"/>
                                          </p:val>
                                        </p:tav>
                                        <p:tav tm="100000">
                                          <p:val>
                                            <p:strVal val="#ppt_x"/>
                                          </p:val>
                                        </p:tav>
                                      </p:tavLst>
                                    </p:anim>
                                    <p:anim calcmode="lin" valueType="num">
                                      <p:cBhvr additive="base">
                                        <p:cTn id="61" dur="500" fill="hold"/>
                                        <p:tgtEl>
                                          <p:spTgt spid="58"/>
                                        </p:tgtEl>
                                        <p:attrNameLst>
                                          <p:attrName>ppt_y</p:attrName>
                                        </p:attrNameLst>
                                      </p:cBhvr>
                                      <p:tavLst>
                                        <p:tav tm="0">
                                          <p:val>
                                            <p:strVal val="#ppt_y"/>
                                          </p:val>
                                        </p:tav>
                                        <p:tav tm="100000">
                                          <p:val>
                                            <p:strVal val="#ppt_y"/>
                                          </p:val>
                                        </p:tav>
                                      </p:tavLst>
                                    </p:anim>
                                  </p:childTnLst>
                                </p:cTn>
                              </p:par>
                              <p:par>
                                <p:cTn id="62" presetID="2" presetClass="entr" presetSubtype="2" fill="hold" grpId="0" nodeType="withEffect">
                                  <p:stCondLst>
                                    <p:cond delay="0"/>
                                  </p:stCondLst>
                                  <p:childTnLst>
                                    <p:set>
                                      <p:cBhvr>
                                        <p:cTn id="63" dur="1" fill="hold">
                                          <p:stCondLst>
                                            <p:cond delay="0"/>
                                          </p:stCondLst>
                                        </p:cTn>
                                        <p:tgtEl>
                                          <p:spTgt spid="59"/>
                                        </p:tgtEl>
                                        <p:attrNameLst>
                                          <p:attrName>style.visibility</p:attrName>
                                        </p:attrNameLst>
                                      </p:cBhvr>
                                      <p:to>
                                        <p:strVal val="visible"/>
                                      </p:to>
                                    </p:set>
                                    <p:anim calcmode="lin" valueType="num">
                                      <p:cBhvr additive="base">
                                        <p:cTn id="64" dur="500" fill="hold"/>
                                        <p:tgtEl>
                                          <p:spTgt spid="59"/>
                                        </p:tgtEl>
                                        <p:attrNameLst>
                                          <p:attrName>ppt_x</p:attrName>
                                        </p:attrNameLst>
                                      </p:cBhvr>
                                      <p:tavLst>
                                        <p:tav tm="0">
                                          <p:val>
                                            <p:strVal val="1+#ppt_w/2"/>
                                          </p:val>
                                        </p:tav>
                                        <p:tav tm="100000">
                                          <p:val>
                                            <p:strVal val="#ppt_x"/>
                                          </p:val>
                                        </p:tav>
                                      </p:tavLst>
                                    </p:anim>
                                    <p:anim calcmode="lin" valueType="num">
                                      <p:cBhvr additive="base">
                                        <p:cTn id="65" dur="500" fill="hold"/>
                                        <p:tgtEl>
                                          <p:spTgt spid="59"/>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60"/>
                                        </p:tgtEl>
                                        <p:attrNameLst>
                                          <p:attrName>style.visibility</p:attrName>
                                        </p:attrNameLst>
                                      </p:cBhvr>
                                      <p:to>
                                        <p:strVal val="visible"/>
                                      </p:to>
                                    </p:set>
                                    <p:anim calcmode="lin" valueType="num">
                                      <p:cBhvr additive="base">
                                        <p:cTn id="68" dur="500" fill="hold"/>
                                        <p:tgtEl>
                                          <p:spTgt spid="60"/>
                                        </p:tgtEl>
                                        <p:attrNameLst>
                                          <p:attrName>ppt_x</p:attrName>
                                        </p:attrNameLst>
                                      </p:cBhvr>
                                      <p:tavLst>
                                        <p:tav tm="0">
                                          <p:val>
                                            <p:strVal val="1+#ppt_w/2"/>
                                          </p:val>
                                        </p:tav>
                                        <p:tav tm="100000">
                                          <p:val>
                                            <p:strVal val="#ppt_x"/>
                                          </p:val>
                                        </p:tav>
                                      </p:tavLst>
                                    </p:anim>
                                    <p:anim calcmode="lin" valueType="num">
                                      <p:cBhvr additive="base">
                                        <p:cTn id="69" dur="500" fill="hold"/>
                                        <p:tgtEl>
                                          <p:spTgt spid="60"/>
                                        </p:tgtEl>
                                        <p:attrNameLst>
                                          <p:attrName>ppt_y</p:attrName>
                                        </p:attrNameLst>
                                      </p:cBhvr>
                                      <p:tavLst>
                                        <p:tav tm="0">
                                          <p:val>
                                            <p:strVal val="#ppt_y"/>
                                          </p:val>
                                        </p:tav>
                                        <p:tav tm="100000">
                                          <p:val>
                                            <p:strVal val="#ppt_y"/>
                                          </p:val>
                                        </p:tav>
                                      </p:tavLst>
                                    </p:anim>
                                  </p:childTnLst>
                                </p:cTn>
                              </p:par>
                              <p:par>
                                <p:cTn id="70" presetID="2" presetClass="entr" presetSubtype="2" fill="hold" grpId="0" nodeType="withEffect">
                                  <p:stCondLst>
                                    <p:cond delay="0"/>
                                  </p:stCondLst>
                                  <p:childTnLst>
                                    <p:set>
                                      <p:cBhvr>
                                        <p:cTn id="71" dur="1" fill="hold">
                                          <p:stCondLst>
                                            <p:cond delay="0"/>
                                          </p:stCondLst>
                                        </p:cTn>
                                        <p:tgtEl>
                                          <p:spTgt spid="61"/>
                                        </p:tgtEl>
                                        <p:attrNameLst>
                                          <p:attrName>style.visibility</p:attrName>
                                        </p:attrNameLst>
                                      </p:cBhvr>
                                      <p:to>
                                        <p:strVal val="visible"/>
                                      </p:to>
                                    </p:set>
                                    <p:anim calcmode="lin" valueType="num">
                                      <p:cBhvr additive="base">
                                        <p:cTn id="72" dur="500" fill="hold"/>
                                        <p:tgtEl>
                                          <p:spTgt spid="61"/>
                                        </p:tgtEl>
                                        <p:attrNameLst>
                                          <p:attrName>ppt_x</p:attrName>
                                        </p:attrNameLst>
                                      </p:cBhvr>
                                      <p:tavLst>
                                        <p:tav tm="0">
                                          <p:val>
                                            <p:strVal val="1+#ppt_w/2"/>
                                          </p:val>
                                        </p:tav>
                                        <p:tav tm="100000">
                                          <p:val>
                                            <p:strVal val="#ppt_x"/>
                                          </p:val>
                                        </p:tav>
                                      </p:tavLst>
                                    </p:anim>
                                    <p:anim calcmode="lin" valueType="num">
                                      <p:cBhvr additive="base">
                                        <p:cTn id="73" dur="500" fill="hold"/>
                                        <p:tgtEl>
                                          <p:spTgt spid="61"/>
                                        </p:tgtEl>
                                        <p:attrNameLst>
                                          <p:attrName>ppt_y</p:attrName>
                                        </p:attrNameLst>
                                      </p:cBhvr>
                                      <p:tavLst>
                                        <p:tav tm="0">
                                          <p:val>
                                            <p:strVal val="#ppt_y"/>
                                          </p:val>
                                        </p:tav>
                                        <p:tav tm="100000">
                                          <p:val>
                                            <p:strVal val="#ppt_y"/>
                                          </p:val>
                                        </p:tav>
                                      </p:tavLst>
                                    </p:anim>
                                  </p:childTnLst>
                                </p:cTn>
                              </p:par>
                              <p:par>
                                <p:cTn id="74" presetID="2" presetClass="entr" presetSubtype="2" fill="hold" grpId="0"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additive="base">
                                        <p:cTn id="76" dur="500" fill="hold"/>
                                        <p:tgtEl>
                                          <p:spTgt spid="62"/>
                                        </p:tgtEl>
                                        <p:attrNameLst>
                                          <p:attrName>ppt_x</p:attrName>
                                        </p:attrNameLst>
                                      </p:cBhvr>
                                      <p:tavLst>
                                        <p:tav tm="0">
                                          <p:val>
                                            <p:strVal val="1+#ppt_w/2"/>
                                          </p:val>
                                        </p:tav>
                                        <p:tav tm="100000">
                                          <p:val>
                                            <p:strVal val="#ppt_x"/>
                                          </p:val>
                                        </p:tav>
                                      </p:tavLst>
                                    </p:anim>
                                    <p:anim calcmode="lin" valueType="num">
                                      <p:cBhvr additive="base">
                                        <p:cTn id="77" dur="500" fill="hold"/>
                                        <p:tgtEl>
                                          <p:spTgt spid="6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18" grpId="0" animBg="1"/>
      <p:bldP spid="33" grpId="0"/>
      <p:bldP spid="34" grpId="0" animBg="1"/>
      <p:bldP spid="48" grpId="0" animBg="1"/>
      <p:bldP spid="49"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圆角矩形 43"/>
          <p:cNvSpPr/>
          <p:nvPr/>
        </p:nvSpPr>
        <p:spPr>
          <a:xfrm>
            <a:off x="3660352" y="375661"/>
            <a:ext cx="4871297" cy="402844"/>
          </a:xfrm>
          <a:prstGeom prst="roundRect">
            <a:avLst>
              <a:gd name="adj" fmla="val 50000"/>
            </a:avLst>
          </a:prstGeom>
          <a:gradFill>
            <a:gsLst>
              <a:gs pos="0">
                <a:srgbClr val="067FC9"/>
              </a:gs>
              <a:gs pos="100000">
                <a:srgbClr val="00B2CA"/>
              </a:gs>
            </a:gsLst>
            <a:lin ang="27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0" fontAlgn="base" hangingPunct="0">
              <a:spcBef>
                <a:spcPct val="0"/>
              </a:spcBef>
              <a:spcAft>
                <a:spcPct val="0"/>
              </a:spcAft>
            </a:pPr>
            <a:r>
              <a:rPr lang="en-US" altLang="zh-CN" sz="2000" dirty="0">
                <a:solidFill>
                  <a:schemeClr val="bg1"/>
                </a:solidFill>
                <a:latin typeface="+mj-ea"/>
                <a:cs typeface="Times New Roman" panose="02020603050405020304" pitchFamily="18" charset="0"/>
              </a:rPr>
              <a:t>7.4  </a:t>
            </a:r>
            <a:r>
              <a:rPr lang="zh-CN" altLang="zh-CN" sz="2000" dirty="0"/>
              <a:t>接待工作座席安排</a:t>
            </a:r>
            <a:endParaRPr lang="zh-CN" altLang="en-US" sz="2000" dirty="0">
              <a:solidFill>
                <a:schemeClr val="bg1"/>
              </a:solidFill>
              <a:latin typeface="+mj-ea"/>
              <a:cs typeface="Times New Roman" panose="02020603050405020304" pitchFamily="18" charset="0"/>
            </a:endParaRPr>
          </a:p>
        </p:txBody>
      </p:sp>
      <p:cxnSp>
        <p:nvCxnSpPr>
          <p:cNvPr id="47" name="直接连接符 46"/>
          <p:cNvCxnSpPr/>
          <p:nvPr/>
        </p:nvCxnSpPr>
        <p:spPr>
          <a:xfrm>
            <a:off x="1779404" y="2760192"/>
            <a:ext cx="483308" cy="0"/>
          </a:xfrm>
          <a:prstGeom prst="line">
            <a:avLst/>
          </a:prstGeom>
          <a:ln>
            <a:solidFill>
              <a:srgbClr val="00A1D8"/>
            </a:solidFill>
            <a:tailEnd type="oval" w="lg" len="lg"/>
          </a:ln>
        </p:spPr>
        <p:style>
          <a:lnRef idx="1">
            <a:schemeClr val="accent1"/>
          </a:lnRef>
          <a:fillRef idx="0">
            <a:schemeClr val="accent1"/>
          </a:fillRef>
          <a:effectRef idx="0">
            <a:schemeClr val="accent1"/>
          </a:effectRef>
          <a:fontRef idx="minor">
            <a:schemeClr val="tx1"/>
          </a:fontRef>
        </p:style>
      </p:cxnSp>
      <p:sp>
        <p:nvSpPr>
          <p:cNvPr id="48" name="矩形 47"/>
          <p:cNvSpPr/>
          <p:nvPr/>
        </p:nvSpPr>
        <p:spPr>
          <a:xfrm>
            <a:off x="2394058" y="2546934"/>
            <a:ext cx="3424851" cy="412421"/>
          </a:xfrm>
          <a:prstGeom prst="rect">
            <a:avLst/>
          </a:prstGeom>
        </p:spPr>
        <p:txBody>
          <a:bodyPr wrap="square">
            <a:spAutoFit/>
          </a:bodyPr>
          <a:lstStyle/>
          <a:p>
            <a:pPr>
              <a:lnSpc>
                <a:spcPct val="130000"/>
              </a:lnSpc>
            </a:pPr>
            <a:r>
              <a:rPr lang="zh-CN" altLang="en-US" sz="1600" dirty="0">
                <a:solidFill>
                  <a:schemeClr val="tx1">
                    <a:lumMod val="75000"/>
                    <a:lumOff val="25000"/>
                  </a:schemeClr>
                </a:solidFill>
              </a:rPr>
              <a:t>轿车</a:t>
            </a:r>
          </a:p>
        </p:txBody>
      </p:sp>
      <p:sp>
        <p:nvSpPr>
          <p:cNvPr id="49" name="椭圆 48"/>
          <p:cNvSpPr/>
          <p:nvPr/>
        </p:nvSpPr>
        <p:spPr>
          <a:xfrm>
            <a:off x="1351505" y="2545549"/>
            <a:ext cx="429284" cy="429284"/>
          </a:xfrm>
          <a:prstGeom prst="ellipse">
            <a:avLst/>
          </a:prstGeom>
          <a:solidFill>
            <a:srgbClr val="059BCA"/>
          </a:solidFill>
          <a:ln w="5715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zh-CN" sz="1400" dirty="0">
                <a:latin typeface="微软雅黑" panose="020B0503020204020204" pitchFamily="34" charset="-122"/>
                <a:ea typeface="微软雅黑" panose="020B0503020204020204" pitchFamily="34" charset="-122"/>
              </a:rPr>
              <a:t>(1)</a:t>
            </a:r>
            <a:endParaRPr lang="zh-CN" altLang="en-US" sz="1400" dirty="0">
              <a:latin typeface="微软雅黑" panose="020B0503020204020204" pitchFamily="34" charset="-122"/>
              <a:ea typeface="微软雅黑" panose="020B0503020204020204" pitchFamily="34" charset="-122"/>
            </a:endParaRPr>
          </a:p>
        </p:txBody>
      </p:sp>
      <p:sp>
        <p:nvSpPr>
          <p:cNvPr id="51" name="文本框 50"/>
          <p:cNvSpPr txBox="1"/>
          <p:nvPr/>
        </p:nvSpPr>
        <p:spPr>
          <a:xfrm>
            <a:off x="1354257" y="3090353"/>
            <a:ext cx="4464652" cy="372410"/>
          </a:xfrm>
          <a:prstGeom prst="rect">
            <a:avLst/>
          </a:prstGeom>
          <a:noFill/>
        </p:spPr>
        <p:txBody>
          <a:bodyPr wrap="square" rtlCol="0">
            <a:spAutoFit/>
          </a:bodyPr>
          <a:lstStyle/>
          <a:p>
            <a:pPr>
              <a:lnSpc>
                <a:spcPct val="130000"/>
              </a:lnSpc>
            </a:pPr>
            <a:r>
              <a:rPr lang="zh-CN" altLang="zh-CN" sz="1400" dirty="0"/>
              <a:t>（司机后面安全系数最大，秘书是</a:t>
            </a:r>
            <a:r>
              <a:rPr lang="en-US" altLang="zh-CN" sz="1400" dirty="0"/>
              <a:t>1</a:t>
            </a:r>
            <a:r>
              <a:rPr lang="zh-CN" altLang="zh-CN" sz="1400" dirty="0"/>
              <a:t>号位，考虑拉车门）</a:t>
            </a:r>
          </a:p>
        </p:txBody>
      </p:sp>
      <p:sp>
        <p:nvSpPr>
          <p:cNvPr id="17" name="文本框 16"/>
          <p:cNvSpPr txBox="1"/>
          <p:nvPr/>
        </p:nvSpPr>
        <p:spPr>
          <a:xfrm>
            <a:off x="1385954" y="1485172"/>
            <a:ext cx="9317133" cy="932563"/>
          </a:xfrm>
          <a:prstGeom prst="rect">
            <a:avLst/>
          </a:prstGeom>
          <a:noFill/>
        </p:spPr>
        <p:txBody>
          <a:bodyPr wrap="square" rtlCol="0">
            <a:spAutoFit/>
          </a:bodyPr>
          <a:lstStyle>
            <a:defPPr>
              <a:defRPr lang="en-US"/>
            </a:defPPr>
            <a:lvl1pPr latinLnBrk="1">
              <a:lnSpc>
                <a:spcPct val="130000"/>
              </a:lnSpc>
              <a:buClr>
                <a:srgbClr val="068DC9"/>
              </a:buClr>
              <a:defRPr sz="1600" b="1"/>
            </a:lvl1pPr>
          </a:lstStyle>
          <a:p>
            <a:r>
              <a:rPr lang="zh-CN" altLang="zh-CN" sz="1400" b="0" dirty="0"/>
              <a:t>小轿车</a:t>
            </a:r>
            <a:r>
              <a:rPr lang="en-US" altLang="zh-CN" sz="1400" b="0" dirty="0"/>
              <a:t>1</a:t>
            </a:r>
            <a:r>
              <a:rPr lang="zh-CN" altLang="zh-CN" sz="1400" b="0" dirty="0"/>
              <a:t>号座位在司机的右后边，</a:t>
            </a:r>
            <a:r>
              <a:rPr lang="en-US" altLang="zh-CN" sz="1400" b="0" dirty="0"/>
              <a:t>2</a:t>
            </a:r>
            <a:r>
              <a:rPr lang="zh-CN" altLang="zh-CN" sz="1400" b="0" dirty="0"/>
              <a:t>号座位在司机的正后边，</a:t>
            </a:r>
            <a:r>
              <a:rPr lang="en-US" altLang="zh-CN" sz="1400" b="0" dirty="0"/>
              <a:t>3</a:t>
            </a:r>
            <a:r>
              <a:rPr lang="zh-CN" altLang="zh-CN" sz="1400" b="0" dirty="0"/>
              <a:t>号座位在司机的旁边。</a:t>
            </a:r>
            <a:endParaRPr lang="en-US" altLang="zh-CN" sz="1400" b="0" dirty="0"/>
          </a:p>
          <a:p>
            <a:r>
              <a:rPr lang="zh-CN" altLang="zh-CN" sz="1400" b="0" dirty="0"/>
              <a:t>（如果后排乘坐三人，则</a:t>
            </a:r>
            <a:r>
              <a:rPr lang="en-US" altLang="zh-CN" sz="1400" b="0" dirty="0"/>
              <a:t>3</a:t>
            </a:r>
            <a:r>
              <a:rPr lang="zh-CN" altLang="zh-CN" sz="1400" b="0" dirty="0"/>
              <a:t>号座位在后排的中间）。</a:t>
            </a:r>
            <a:endParaRPr lang="en-US" altLang="zh-CN" sz="1400" b="0" dirty="0"/>
          </a:p>
          <a:p>
            <a:r>
              <a:rPr lang="zh-CN" altLang="zh-CN" sz="1400" b="0" dirty="0"/>
              <a:t>中轿主座在司机后边的第一排，</a:t>
            </a:r>
            <a:r>
              <a:rPr lang="en-US" altLang="zh-CN" sz="1400" b="0" dirty="0"/>
              <a:t>1</a:t>
            </a:r>
            <a:r>
              <a:rPr lang="zh-CN" altLang="zh-CN" sz="1400" b="0" dirty="0"/>
              <a:t>号座位在临窗的位置。</a:t>
            </a:r>
            <a:endParaRPr lang="zh-CN" altLang="zh-CN" sz="1400" b="0" dirty="0">
              <a:solidFill>
                <a:schemeClr val="tx1">
                  <a:lumMod val="75000"/>
                  <a:lumOff val="25000"/>
                </a:schemeClr>
              </a:solidFill>
            </a:endParaRPr>
          </a:p>
        </p:txBody>
      </p:sp>
      <p:sp>
        <p:nvSpPr>
          <p:cNvPr id="18" name="圆角矩形 17"/>
          <p:cNvSpPr/>
          <p:nvPr/>
        </p:nvSpPr>
        <p:spPr>
          <a:xfrm>
            <a:off x="1385954" y="1044946"/>
            <a:ext cx="3084638" cy="422541"/>
          </a:xfrm>
          <a:prstGeom prst="roundRect">
            <a:avLst>
              <a:gd name="adj" fmla="val 50000"/>
            </a:avLst>
          </a:prstGeom>
          <a:solidFill>
            <a:srgbClr val="00A1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1600" dirty="0">
                <a:cs typeface="+mn-ea"/>
              </a:rPr>
              <a:t>7.4.3  </a:t>
            </a:r>
            <a:r>
              <a:rPr lang="zh-CN" altLang="en-US" sz="1600" dirty="0">
                <a:cs typeface="+mn-ea"/>
              </a:rPr>
              <a:t>乘车座次安排 </a:t>
            </a:r>
          </a:p>
        </p:txBody>
      </p:sp>
      <p:grpSp>
        <p:nvGrpSpPr>
          <p:cNvPr id="6" name="组合 5"/>
          <p:cNvGrpSpPr/>
          <p:nvPr/>
        </p:nvGrpSpPr>
        <p:grpSpPr>
          <a:xfrm>
            <a:off x="4388958" y="1972030"/>
            <a:ext cx="5531219" cy="4001016"/>
            <a:chOff x="4197572" y="2117573"/>
            <a:chExt cx="5941094" cy="4297500"/>
          </a:xfrm>
        </p:grpSpPr>
        <p:pic>
          <p:nvPicPr>
            <p:cNvPr id="4" name="图片 3"/>
            <p:cNvPicPr>
              <a:picLocks noChangeAspect="1"/>
            </p:cNvPicPr>
            <p:nvPr/>
          </p:nvPicPr>
          <p:blipFill>
            <a:blip r:embed="rId3"/>
            <a:stretch>
              <a:fillRect/>
            </a:stretch>
          </p:blipFill>
          <p:spPr>
            <a:xfrm rot="16200000">
              <a:off x="4976625" y="3236948"/>
              <a:ext cx="4297500" cy="2058750"/>
            </a:xfrm>
            <a:prstGeom prst="rect">
              <a:avLst/>
            </a:prstGeom>
          </p:spPr>
        </p:pic>
        <p:cxnSp>
          <p:nvCxnSpPr>
            <p:cNvPr id="38" name="直接连接符 37"/>
            <p:cNvCxnSpPr/>
            <p:nvPr/>
          </p:nvCxnSpPr>
          <p:spPr>
            <a:xfrm>
              <a:off x="5690342" y="4218454"/>
              <a:ext cx="1165677" cy="0"/>
            </a:xfrm>
            <a:prstGeom prst="line">
              <a:avLst/>
            </a:prstGeom>
            <a:ln>
              <a:solidFill>
                <a:srgbClr val="00A1D8"/>
              </a:solidFill>
              <a:headEnd type="oval"/>
              <a:tailEnd type="oval" w="lg" len="lg"/>
            </a:ln>
          </p:spPr>
          <p:style>
            <a:lnRef idx="1">
              <a:schemeClr val="accent1"/>
            </a:lnRef>
            <a:fillRef idx="0">
              <a:schemeClr val="accent1"/>
            </a:fillRef>
            <a:effectRef idx="0">
              <a:schemeClr val="accent1"/>
            </a:effectRef>
            <a:fontRef idx="minor">
              <a:schemeClr val="tx1"/>
            </a:fontRef>
          </p:style>
        </p:cxnSp>
        <p:sp>
          <p:nvSpPr>
            <p:cNvPr id="41" name="圆角矩形 40"/>
            <p:cNvSpPr/>
            <p:nvPr/>
          </p:nvSpPr>
          <p:spPr>
            <a:xfrm>
              <a:off x="4197572" y="4058618"/>
              <a:ext cx="1492769" cy="361258"/>
            </a:xfrm>
            <a:prstGeom prst="roundRect">
              <a:avLst>
                <a:gd name="adj" fmla="val 50000"/>
              </a:avLst>
            </a:prstGeom>
            <a:gradFill>
              <a:gsLst>
                <a:gs pos="0">
                  <a:srgbClr val="067FC9"/>
                </a:gs>
                <a:gs pos="100000">
                  <a:srgbClr val="00B2CA"/>
                </a:gs>
              </a:gsLst>
              <a:lin ang="27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0" fontAlgn="base" hangingPunct="0">
                <a:spcBef>
                  <a:spcPct val="0"/>
                </a:spcBef>
                <a:spcAft>
                  <a:spcPct val="0"/>
                </a:spcAft>
              </a:pPr>
              <a:r>
                <a:rPr lang="zh-CN" altLang="en-US" sz="1600" dirty="0">
                  <a:solidFill>
                    <a:schemeClr val="bg1"/>
                  </a:solidFill>
                  <a:latin typeface="+mj-ea"/>
                  <a:cs typeface="Times New Roman" panose="02020603050405020304" pitchFamily="18" charset="0"/>
                </a:rPr>
                <a:t>司机</a:t>
              </a:r>
            </a:p>
          </p:txBody>
        </p:sp>
        <p:cxnSp>
          <p:nvCxnSpPr>
            <p:cNvPr id="42" name="直接连接符 41"/>
            <p:cNvCxnSpPr/>
            <p:nvPr/>
          </p:nvCxnSpPr>
          <p:spPr>
            <a:xfrm>
              <a:off x="5690342" y="5263483"/>
              <a:ext cx="1165677" cy="0"/>
            </a:xfrm>
            <a:prstGeom prst="line">
              <a:avLst/>
            </a:prstGeom>
            <a:ln>
              <a:solidFill>
                <a:srgbClr val="00A1D8"/>
              </a:solidFill>
              <a:headEnd type="oval"/>
              <a:tailEnd type="oval" w="lg" len="lg"/>
            </a:ln>
          </p:spPr>
          <p:style>
            <a:lnRef idx="1">
              <a:schemeClr val="accent1"/>
            </a:lnRef>
            <a:fillRef idx="0">
              <a:schemeClr val="accent1"/>
            </a:fillRef>
            <a:effectRef idx="0">
              <a:schemeClr val="accent1"/>
            </a:effectRef>
            <a:fontRef idx="minor">
              <a:schemeClr val="tx1"/>
            </a:fontRef>
          </p:style>
        </p:cxnSp>
        <p:sp>
          <p:nvSpPr>
            <p:cNvPr id="43" name="圆角矩形 42"/>
            <p:cNvSpPr/>
            <p:nvPr/>
          </p:nvSpPr>
          <p:spPr>
            <a:xfrm>
              <a:off x="4197572" y="5103647"/>
              <a:ext cx="1492769" cy="361258"/>
            </a:xfrm>
            <a:prstGeom prst="roundRect">
              <a:avLst>
                <a:gd name="adj" fmla="val 50000"/>
              </a:avLst>
            </a:prstGeom>
            <a:gradFill>
              <a:gsLst>
                <a:gs pos="0">
                  <a:srgbClr val="067FC9"/>
                </a:gs>
                <a:gs pos="100000">
                  <a:srgbClr val="00B2CA"/>
                </a:gs>
              </a:gsLst>
              <a:lin ang="27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0" fontAlgn="base" hangingPunct="0">
                <a:spcBef>
                  <a:spcPct val="0"/>
                </a:spcBef>
                <a:spcAft>
                  <a:spcPct val="0"/>
                </a:spcAft>
              </a:pPr>
              <a:r>
                <a:rPr lang="en-US" altLang="zh-CN" sz="1600" dirty="0">
                  <a:solidFill>
                    <a:schemeClr val="bg1"/>
                  </a:solidFill>
                  <a:latin typeface="+mj-ea"/>
                  <a:cs typeface="Times New Roman" panose="02020603050405020304" pitchFamily="18" charset="0"/>
                </a:rPr>
                <a:t>2</a:t>
              </a:r>
              <a:r>
                <a:rPr lang="zh-CN" altLang="en-US" sz="1600" dirty="0">
                  <a:solidFill>
                    <a:schemeClr val="bg1"/>
                  </a:solidFill>
                  <a:latin typeface="+mj-ea"/>
                  <a:cs typeface="Times New Roman" panose="02020603050405020304" pitchFamily="18" charset="0"/>
                </a:rPr>
                <a:t>号首长</a:t>
              </a:r>
            </a:p>
          </p:txBody>
        </p:sp>
        <p:cxnSp>
          <p:nvCxnSpPr>
            <p:cNvPr id="45" name="直接连接符 44"/>
            <p:cNvCxnSpPr/>
            <p:nvPr/>
          </p:nvCxnSpPr>
          <p:spPr>
            <a:xfrm flipH="1">
              <a:off x="7471640" y="4218454"/>
              <a:ext cx="1165677" cy="0"/>
            </a:xfrm>
            <a:prstGeom prst="line">
              <a:avLst/>
            </a:prstGeom>
            <a:ln>
              <a:solidFill>
                <a:srgbClr val="00A1D8"/>
              </a:solidFill>
              <a:headEnd type="oval"/>
              <a:tailEnd type="oval" w="lg" len="lg"/>
            </a:ln>
          </p:spPr>
          <p:style>
            <a:lnRef idx="1">
              <a:schemeClr val="accent1"/>
            </a:lnRef>
            <a:fillRef idx="0">
              <a:schemeClr val="accent1"/>
            </a:fillRef>
            <a:effectRef idx="0">
              <a:schemeClr val="accent1"/>
            </a:effectRef>
            <a:fontRef idx="minor">
              <a:schemeClr val="tx1"/>
            </a:fontRef>
          </p:style>
        </p:cxnSp>
        <p:cxnSp>
          <p:nvCxnSpPr>
            <p:cNvPr id="46" name="直接连接符 45"/>
            <p:cNvCxnSpPr/>
            <p:nvPr/>
          </p:nvCxnSpPr>
          <p:spPr>
            <a:xfrm flipH="1">
              <a:off x="7471640" y="5263483"/>
              <a:ext cx="1165677" cy="0"/>
            </a:xfrm>
            <a:prstGeom prst="line">
              <a:avLst/>
            </a:prstGeom>
            <a:ln>
              <a:solidFill>
                <a:srgbClr val="00A1D8"/>
              </a:solidFill>
              <a:headEnd type="oval"/>
              <a:tailEnd type="oval" w="lg" len="lg"/>
            </a:ln>
          </p:spPr>
          <p:style>
            <a:lnRef idx="1">
              <a:schemeClr val="accent1"/>
            </a:lnRef>
            <a:fillRef idx="0">
              <a:schemeClr val="accent1"/>
            </a:fillRef>
            <a:effectRef idx="0">
              <a:schemeClr val="accent1"/>
            </a:effectRef>
            <a:fontRef idx="minor">
              <a:schemeClr val="tx1"/>
            </a:fontRef>
          </p:style>
        </p:cxnSp>
        <p:sp>
          <p:nvSpPr>
            <p:cNvPr id="50" name="圆角矩形 49"/>
            <p:cNvSpPr/>
            <p:nvPr/>
          </p:nvSpPr>
          <p:spPr>
            <a:xfrm>
              <a:off x="8645897" y="4058618"/>
              <a:ext cx="1492769" cy="361258"/>
            </a:xfrm>
            <a:prstGeom prst="roundRect">
              <a:avLst>
                <a:gd name="adj" fmla="val 50000"/>
              </a:avLst>
            </a:prstGeom>
            <a:gradFill>
              <a:gsLst>
                <a:gs pos="0">
                  <a:srgbClr val="067FC9"/>
                </a:gs>
                <a:gs pos="100000">
                  <a:srgbClr val="00B2CA"/>
                </a:gs>
              </a:gsLst>
              <a:lin ang="27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0" fontAlgn="base" hangingPunct="0">
                <a:spcBef>
                  <a:spcPct val="0"/>
                </a:spcBef>
                <a:spcAft>
                  <a:spcPct val="0"/>
                </a:spcAft>
              </a:pPr>
              <a:r>
                <a:rPr lang="zh-CN" altLang="en-US" sz="1600" dirty="0">
                  <a:solidFill>
                    <a:schemeClr val="bg1"/>
                  </a:solidFill>
                  <a:latin typeface="+mj-ea"/>
                  <a:cs typeface="Times New Roman" panose="02020603050405020304" pitchFamily="18" charset="0"/>
                </a:rPr>
                <a:t>秘书</a:t>
              </a:r>
            </a:p>
          </p:txBody>
        </p:sp>
        <p:sp>
          <p:nvSpPr>
            <p:cNvPr id="52" name="圆角矩形 51"/>
            <p:cNvSpPr/>
            <p:nvPr/>
          </p:nvSpPr>
          <p:spPr>
            <a:xfrm>
              <a:off x="8645897" y="5103647"/>
              <a:ext cx="1492769" cy="361258"/>
            </a:xfrm>
            <a:prstGeom prst="roundRect">
              <a:avLst>
                <a:gd name="adj" fmla="val 50000"/>
              </a:avLst>
            </a:prstGeom>
            <a:gradFill>
              <a:gsLst>
                <a:gs pos="0">
                  <a:srgbClr val="067FC9"/>
                </a:gs>
                <a:gs pos="100000">
                  <a:srgbClr val="00B2CA"/>
                </a:gs>
              </a:gsLst>
              <a:lin ang="27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0" fontAlgn="base" hangingPunct="0">
                <a:spcBef>
                  <a:spcPct val="0"/>
                </a:spcBef>
                <a:spcAft>
                  <a:spcPct val="0"/>
                </a:spcAft>
              </a:pPr>
              <a:r>
                <a:rPr lang="en-US" altLang="zh-CN" sz="1600" dirty="0">
                  <a:solidFill>
                    <a:schemeClr val="bg1"/>
                  </a:solidFill>
                  <a:latin typeface="+mj-ea"/>
                  <a:cs typeface="Times New Roman" panose="02020603050405020304" pitchFamily="18" charset="0"/>
                </a:rPr>
                <a:t>1</a:t>
              </a:r>
              <a:r>
                <a:rPr lang="zh-CN" altLang="en-US" sz="1600" dirty="0">
                  <a:solidFill>
                    <a:schemeClr val="bg1"/>
                  </a:solidFill>
                  <a:latin typeface="+mj-ea"/>
                  <a:cs typeface="Times New Roman" panose="02020603050405020304" pitchFamily="18" charset="0"/>
                </a:rPr>
                <a:t>号首长</a:t>
              </a:r>
            </a:p>
          </p:txBody>
        </p:sp>
      </p:grpSp>
      <p:sp>
        <p:nvSpPr>
          <p:cNvPr id="53" name="圆角矩形 52"/>
          <p:cNvSpPr/>
          <p:nvPr/>
        </p:nvSpPr>
        <p:spPr>
          <a:xfrm>
            <a:off x="3807325" y="6294474"/>
            <a:ext cx="4577351" cy="455304"/>
          </a:xfrm>
          <a:prstGeom prst="roundRect">
            <a:avLst>
              <a:gd name="adj" fmla="val 50000"/>
            </a:avLst>
          </a:prstGeom>
          <a:noFill/>
          <a:ln w="0">
            <a:solidFill>
              <a:schemeClr val="tx1">
                <a:lumMod val="65000"/>
                <a:lumOff val="35000"/>
              </a:schemeClr>
            </a:solidFill>
          </a:ln>
          <a:effectLst>
            <a:outerShdw blurRad="444500" dist="254000" dir="8100000" sx="71000" sy="71000" algn="tr"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200" dirty="0">
                <a:solidFill>
                  <a:schemeClr val="tx1">
                    <a:lumMod val="65000"/>
                    <a:lumOff val="35000"/>
                  </a:schemeClr>
                </a:solidFill>
                <a:sym typeface="+mn-lt"/>
              </a:rPr>
              <a:t>7  </a:t>
            </a:r>
            <a:r>
              <a:rPr lang="zh-CN" altLang="en-US" sz="2200" dirty="0">
                <a:solidFill>
                  <a:schemeClr val="tx1">
                    <a:lumMod val="65000"/>
                    <a:lumOff val="35000"/>
                  </a:schemeClr>
                </a:solidFill>
                <a:sym typeface="+mn-lt"/>
              </a:rPr>
              <a:t>接待礼仪</a:t>
            </a:r>
          </a:p>
        </p:txBody>
      </p:sp>
    </p:spTree>
  </p:cSld>
  <p:clrMapOvr>
    <a:masterClrMapping/>
  </p:clrMapOvr>
  <p:transition spd="slow" advTm="2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additive="base">
                                        <p:cTn id="7" dur="500" fill="hold"/>
                                        <p:tgtEl>
                                          <p:spTgt spid="44"/>
                                        </p:tgtEl>
                                        <p:attrNameLst>
                                          <p:attrName>ppt_x</p:attrName>
                                        </p:attrNameLst>
                                      </p:cBhvr>
                                      <p:tavLst>
                                        <p:tav tm="0">
                                          <p:val>
                                            <p:strVal val="1+#ppt_w/2"/>
                                          </p:val>
                                        </p:tav>
                                        <p:tav tm="100000">
                                          <p:val>
                                            <p:strVal val="#ppt_x"/>
                                          </p:val>
                                        </p:tav>
                                      </p:tavLst>
                                    </p:anim>
                                    <p:anim calcmode="lin" valueType="num">
                                      <p:cBhvr additive="base">
                                        <p:cTn id="8" dur="500" fill="hold"/>
                                        <p:tgtEl>
                                          <p:spTgt spid="4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left)">
                                      <p:cBhvr>
                                        <p:cTn id="12" dur="500"/>
                                        <p:tgtEl>
                                          <p:spTgt spid="18"/>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wipe(left)">
                                      <p:cBhvr>
                                        <p:cTn id="16" dur="500"/>
                                        <p:tgtEl>
                                          <p:spTgt spid="17"/>
                                        </p:tgtEl>
                                      </p:cBhvr>
                                    </p:animEffect>
                                  </p:childTnLst>
                                </p:cTn>
                              </p:par>
                            </p:childTnLst>
                          </p:cTn>
                        </p:par>
                        <p:par>
                          <p:cTn id="17" fill="hold">
                            <p:stCondLst>
                              <p:cond delay="1500"/>
                            </p:stCondLst>
                            <p:childTnLst>
                              <p:par>
                                <p:cTn id="18" presetID="10" presetClass="entr" presetSubtype="0" fill="hold" grpId="0"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fade">
                                      <p:cBhvr>
                                        <p:cTn id="20" dur="500"/>
                                        <p:tgtEl>
                                          <p:spTgt spid="49"/>
                                        </p:tgtEl>
                                      </p:cBhvr>
                                    </p:animEffect>
                                  </p:childTnLst>
                                </p:cTn>
                              </p:par>
                              <p:par>
                                <p:cTn id="21" presetID="10" presetClass="entr" presetSubtype="0" fill="hold" nodeType="with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fade">
                                      <p:cBhvr>
                                        <p:cTn id="23" dur="500"/>
                                        <p:tgtEl>
                                          <p:spTgt spid="47"/>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48"/>
                                        </p:tgtEl>
                                        <p:attrNameLst>
                                          <p:attrName>style.visibility</p:attrName>
                                        </p:attrNameLst>
                                      </p:cBhvr>
                                      <p:to>
                                        <p:strVal val="visible"/>
                                      </p:to>
                                    </p:set>
                                    <p:animEffect transition="in" filter="fade">
                                      <p:cBhvr>
                                        <p:cTn id="26" dur="500"/>
                                        <p:tgtEl>
                                          <p:spTgt spid="48"/>
                                        </p:tgtEl>
                                      </p:cBhvr>
                                    </p:animEffect>
                                  </p:childTnLst>
                                </p:cTn>
                              </p:par>
                            </p:childTnLst>
                          </p:cTn>
                        </p:par>
                        <p:par>
                          <p:cTn id="27" fill="hold">
                            <p:stCondLst>
                              <p:cond delay="2000"/>
                            </p:stCondLst>
                            <p:childTnLst>
                              <p:par>
                                <p:cTn id="28" presetID="22" presetClass="entr" presetSubtype="8" fill="hold" grpId="0" nodeType="afterEffect">
                                  <p:stCondLst>
                                    <p:cond delay="0"/>
                                  </p:stCondLst>
                                  <p:childTnLst>
                                    <p:set>
                                      <p:cBhvr>
                                        <p:cTn id="29" dur="1" fill="hold">
                                          <p:stCondLst>
                                            <p:cond delay="0"/>
                                          </p:stCondLst>
                                        </p:cTn>
                                        <p:tgtEl>
                                          <p:spTgt spid="51"/>
                                        </p:tgtEl>
                                        <p:attrNameLst>
                                          <p:attrName>style.visibility</p:attrName>
                                        </p:attrNameLst>
                                      </p:cBhvr>
                                      <p:to>
                                        <p:strVal val="visible"/>
                                      </p:to>
                                    </p:set>
                                    <p:animEffect transition="in" filter="wipe(left)">
                                      <p:cBhvr>
                                        <p:cTn id="30" dur="500"/>
                                        <p:tgtEl>
                                          <p:spTgt spid="51"/>
                                        </p:tgtEl>
                                      </p:cBhvr>
                                    </p:animEffect>
                                  </p:childTnLst>
                                </p:cTn>
                              </p:par>
                              <p:par>
                                <p:cTn id="31" presetID="42" presetClass="entr" presetSubtype="0" fill="hold" nodeType="with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1000"/>
                                        <p:tgtEl>
                                          <p:spTgt spid="6"/>
                                        </p:tgtEl>
                                      </p:cBhvr>
                                    </p:animEffect>
                                    <p:anim calcmode="lin" valueType="num">
                                      <p:cBhvr>
                                        <p:cTn id="34" dur="1000" fill="hold"/>
                                        <p:tgtEl>
                                          <p:spTgt spid="6"/>
                                        </p:tgtEl>
                                        <p:attrNameLst>
                                          <p:attrName>ppt_x</p:attrName>
                                        </p:attrNameLst>
                                      </p:cBhvr>
                                      <p:tavLst>
                                        <p:tav tm="0">
                                          <p:val>
                                            <p:strVal val="#ppt_x"/>
                                          </p:val>
                                        </p:tav>
                                        <p:tav tm="100000">
                                          <p:val>
                                            <p:strVal val="#ppt_x"/>
                                          </p:val>
                                        </p:tav>
                                      </p:tavLst>
                                    </p:anim>
                                    <p:anim calcmode="lin" valueType="num">
                                      <p:cBhvr>
                                        <p:cTn id="3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8" grpId="0"/>
      <p:bldP spid="49" grpId="0" animBg="1"/>
      <p:bldP spid="51" grpId="0"/>
      <p:bldP spid="17" grpId="0"/>
      <p:bldP spid="18" grpId="0" animBg="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圆角矩形 43"/>
          <p:cNvSpPr/>
          <p:nvPr/>
        </p:nvSpPr>
        <p:spPr>
          <a:xfrm>
            <a:off x="3660352" y="375661"/>
            <a:ext cx="4871297" cy="402844"/>
          </a:xfrm>
          <a:prstGeom prst="roundRect">
            <a:avLst>
              <a:gd name="adj" fmla="val 50000"/>
            </a:avLst>
          </a:prstGeom>
          <a:gradFill>
            <a:gsLst>
              <a:gs pos="0">
                <a:srgbClr val="067FC9"/>
              </a:gs>
              <a:gs pos="100000">
                <a:srgbClr val="00B2CA"/>
              </a:gs>
            </a:gsLst>
            <a:lin ang="27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0" fontAlgn="base" hangingPunct="0">
              <a:spcBef>
                <a:spcPct val="0"/>
              </a:spcBef>
              <a:spcAft>
                <a:spcPct val="0"/>
              </a:spcAft>
            </a:pPr>
            <a:r>
              <a:rPr lang="en-US" altLang="zh-CN" sz="2000" dirty="0">
                <a:solidFill>
                  <a:schemeClr val="bg1"/>
                </a:solidFill>
                <a:latin typeface="+mj-ea"/>
                <a:cs typeface="Times New Roman" panose="02020603050405020304" pitchFamily="18" charset="0"/>
              </a:rPr>
              <a:t>7.4  </a:t>
            </a:r>
            <a:r>
              <a:rPr lang="zh-CN" altLang="zh-CN" sz="2000" dirty="0"/>
              <a:t>接待工作座席安排</a:t>
            </a:r>
            <a:endParaRPr lang="zh-CN" altLang="en-US" sz="2000" dirty="0">
              <a:solidFill>
                <a:schemeClr val="bg1"/>
              </a:solidFill>
              <a:latin typeface="+mj-ea"/>
              <a:cs typeface="Times New Roman" panose="02020603050405020304" pitchFamily="18" charset="0"/>
            </a:endParaRPr>
          </a:p>
        </p:txBody>
      </p:sp>
      <p:cxnSp>
        <p:nvCxnSpPr>
          <p:cNvPr id="47" name="直接连接符 46"/>
          <p:cNvCxnSpPr/>
          <p:nvPr/>
        </p:nvCxnSpPr>
        <p:spPr>
          <a:xfrm>
            <a:off x="1779404" y="2310814"/>
            <a:ext cx="483308" cy="0"/>
          </a:xfrm>
          <a:prstGeom prst="line">
            <a:avLst/>
          </a:prstGeom>
          <a:ln>
            <a:solidFill>
              <a:srgbClr val="00A1D8"/>
            </a:solidFill>
            <a:tailEnd type="oval" w="lg" len="lg"/>
          </a:ln>
        </p:spPr>
        <p:style>
          <a:lnRef idx="1">
            <a:schemeClr val="accent1"/>
          </a:lnRef>
          <a:fillRef idx="0">
            <a:schemeClr val="accent1"/>
          </a:fillRef>
          <a:effectRef idx="0">
            <a:schemeClr val="accent1"/>
          </a:effectRef>
          <a:fontRef idx="minor">
            <a:schemeClr val="tx1"/>
          </a:fontRef>
        </p:style>
      </p:cxnSp>
      <p:sp>
        <p:nvSpPr>
          <p:cNvPr id="48" name="矩形 47"/>
          <p:cNvSpPr/>
          <p:nvPr/>
        </p:nvSpPr>
        <p:spPr>
          <a:xfrm>
            <a:off x="2394059" y="2097556"/>
            <a:ext cx="1768986" cy="412421"/>
          </a:xfrm>
          <a:prstGeom prst="rect">
            <a:avLst/>
          </a:prstGeom>
        </p:spPr>
        <p:txBody>
          <a:bodyPr wrap="square">
            <a:spAutoFit/>
          </a:bodyPr>
          <a:lstStyle/>
          <a:p>
            <a:pPr>
              <a:lnSpc>
                <a:spcPct val="130000"/>
              </a:lnSpc>
            </a:pPr>
            <a:r>
              <a:rPr lang="zh-CN" altLang="zh-CN" sz="1600" dirty="0"/>
              <a:t>面包车（中巴）</a:t>
            </a:r>
            <a:endParaRPr lang="zh-CN" altLang="en-US" sz="1600" dirty="0">
              <a:solidFill>
                <a:schemeClr val="tx1">
                  <a:lumMod val="75000"/>
                  <a:lumOff val="25000"/>
                </a:schemeClr>
              </a:solidFill>
            </a:endParaRPr>
          </a:p>
        </p:txBody>
      </p:sp>
      <p:sp>
        <p:nvSpPr>
          <p:cNvPr id="49" name="椭圆 48"/>
          <p:cNvSpPr/>
          <p:nvPr/>
        </p:nvSpPr>
        <p:spPr>
          <a:xfrm>
            <a:off x="1351505" y="2096171"/>
            <a:ext cx="429284" cy="429284"/>
          </a:xfrm>
          <a:prstGeom prst="ellipse">
            <a:avLst/>
          </a:prstGeom>
          <a:solidFill>
            <a:srgbClr val="059BCA"/>
          </a:solidFill>
          <a:ln w="5715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zh-CN" sz="1400" dirty="0">
                <a:latin typeface="微软雅黑" panose="020B0503020204020204" pitchFamily="34" charset="-122"/>
                <a:ea typeface="微软雅黑" panose="020B0503020204020204" pitchFamily="34" charset="-122"/>
              </a:rPr>
              <a:t>(2)</a:t>
            </a:r>
            <a:endParaRPr lang="zh-CN" altLang="en-US" sz="1400" dirty="0">
              <a:latin typeface="微软雅黑" panose="020B0503020204020204" pitchFamily="34" charset="-122"/>
              <a:ea typeface="微软雅黑" panose="020B0503020204020204" pitchFamily="34" charset="-122"/>
            </a:endParaRPr>
          </a:p>
        </p:txBody>
      </p:sp>
      <p:sp>
        <p:nvSpPr>
          <p:cNvPr id="18" name="圆角矩形 17"/>
          <p:cNvSpPr/>
          <p:nvPr/>
        </p:nvSpPr>
        <p:spPr>
          <a:xfrm>
            <a:off x="1385954" y="1196251"/>
            <a:ext cx="3084638" cy="422541"/>
          </a:xfrm>
          <a:prstGeom prst="roundRect">
            <a:avLst>
              <a:gd name="adj" fmla="val 50000"/>
            </a:avLst>
          </a:prstGeom>
          <a:solidFill>
            <a:srgbClr val="00A1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1600" dirty="0">
                <a:cs typeface="+mn-ea"/>
              </a:rPr>
              <a:t>7.4.3  </a:t>
            </a:r>
            <a:r>
              <a:rPr lang="zh-CN" altLang="en-US" sz="1600" dirty="0">
                <a:cs typeface="+mn-ea"/>
              </a:rPr>
              <a:t>乘车座次安排 </a:t>
            </a:r>
          </a:p>
        </p:txBody>
      </p:sp>
      <p:grpSp>
        <p:nvGrpSpPr>
          <p:cNvPr id="5" name="组合 4"/>
          <p:cNvGrpSpPr/>
          <p:nvPr/>
        </p:nvGrpSpPr>
        <p:grpSpPr>
          <a:xfrm>
            <a:off x="4470592" y="1090587"/>
            <a:ext cx="5403310" cy="4767953"/>
            <a:chOff x="4197572" y="1353043"/>
            <a:chExt cx="5941094" cy="5242501"/>
          </a:xfrm>
        </p:grpSpPr>
        <p:pic>
          <p:nvPicPr>
            <p:cNvPr id="3" name="图片 2"/>
            <p:cNvPicPr>
              <a:picLocks noChangeAspect="1"/>
            </p:cNvPicPr>
            <p:nvPr/>
          </p:nvPicPr>
          <p:blipFill>
            <a:blip r:embed="rId3"/>
            <a:stretch>
              <a:fillRect/>
            </a:stretch>
          </p:blipFill>
          <p:spPr>
            <a:xfrm rot="5400000">
              <a:off x="4504123" y="2877419"/>
              <a:ext cx="5242501" cy="2193750"/>
            </a:xfrm>
            <a:prstGeom prst="rect">
              <a:avLst/>
            </a:prstGeom>
          </p:spPr>
        </p:pic>
        <p:cxnSp>
          <p:nvCxnSpPr>
            <p:cNvPr id="38" name="直接连接符 37"/>
            <p:cNvCxnSpPr/>
            <p:nvPr/>
          </p:nvCxnSpPr>
          <p:spPr>
            <a:xfrm>
              <a:off x="5690342" y="2826645"/>
              <a:ext cx="1165677" cy="0"/>
            </a:xfrm>
            <a:prstGeom prst="line">
              <a:avLst/>
            </a:prstGeom>
            <a:ln>
              <a:solidFill>
                <a:srgbClr val="00A1D8"/>
              </a:solidFill>
              <a:headEnd type="oval"/>
              <a:tailEnd type="oval" w="lg" len="lg"/>
            </a:ln>
          </p:spPr>
          <p:style>
            <a:lnRef idx="1">
              <a:schemeClr val="accent1"/>
            </a:lnRef>
            <a:fillRef idx="0">
              <a:schemeClr val="accent1"/>
            </a:fillRef>
            <a:effectRef idx="0">
              <a:schemeClr val="accent1"/>
            </a:effectRef>
            <a:fontRef idx="minor">
              <a:schemeClr val="tx1"/>
            </a:fontRef>
          </p:style>
        </p:cxnSp>
        <p:sp>
          <p:nvSpPr>
            <p:cNvPr id="41" name="圆角矩形 40"/>
            <p:cNvSpPr/>
            <p:nvPr/>
          </p:nvSpPr>
          <p:spPr>
            <a:xfrm>
              <a:off x="4197572" y="2666809"/>
              <a:ext cx="1492769" cy="361258"/>
            </a:xfrm>
            <a:prstGeom prst="roundRect">
              <a:avLst>
                <a:gd name="adj" fmla="val 50000"/>
              </a:avLst>
            </a:prstGeom>
            <a:gradFill>
              <a:gsLst>
                <a:gs pos="0">
                  <a:srgbClr val="067FC9"/>
                </a:gs>
                <a:gs pos="100000">
                  <a:srgbClr val="00B2CA"/>
                </a:gs>
              </a:gsLst>
              <a:lin ang="27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0" fontAlgn="base" hangingPunct="0">
                <a:spcBef>
                  <a:spcPct val="0"/>
                </a:spcBef>
                <a:spcAft>
                  <a:spcPct val="0"/>
                </a:spcAft>
              </a:pPr>
              <a:r>
                <a:rPr lang="zh-CN" altLang="en-US" sz="1600" dirty="0">
                  <a:solidFill>
                    <a:schemeClr val="bg1"/>
                  </a:solidFill>
                  <a:latin typeface="+mj-ea"/>
                  <a:cs typeface="Times New Roman" panose="02020603050405020304" pitchFamily="18" charset="0"/>
                </a:rPr>
                <a:t>司  机</a:t>
              </a:r>
            </a:p>
          </p:txBody>
        </p:sp>
        <p:cxnSp>
          <p:nvCxnSpPr>
            <p:cNvPr id="42" name="直接连接符 41"/>
            <p:cNvCxnSpPr/>
            <p:nvPr/>
          </p:nvCxnSpPr>
          <p:spPr>
            <a:xfrm>
              <a:off x="5690342" y="3871674"/>
              <a:ext cx="1165677" cy="0"/>
            </a:xfrm>
            <a:prstGeom prst="line">
              <a:avLst/>
            </a:prstGeom>
            <a:ln>
              <a:solidFill>
                <a:srgbClr val="00A1D8"/>
              </a:solidFill>
              <a:headEnd type="oval"/>
              <a:tailEnd type="oval" w="lg" len="lg"/>
            </a:ln>
          </p:spPr>
          <p:style>
            <a:lnRef idx="1">
              <a:schemeClr val="accent1"/>
            </a:lnRef>
            <a:fillRef idx="0">
              <a:schemeClr val="accent1"/>
            </a:fillRef>
            <a:effectRef idx="0">
              <a:schemeClr val="accent1"/>
            </a:effectRef>
            <a:fontRef idx="minor">
              <a:schemeClr val="tx1"/>
            </a:fontRef>
          </p:style>
        </p:cxnSp>
        <p:sp>
          <p:nvSpPr>
            <p:cNvPr id="43" name="圆角矩形 42"/>
            <p:cNvSpPr/>
            <p:nvPr/>
          </p:nvSpPr>
          <p:spPr>
            <a:xfrm>
              <a:off x="4197572" y="3711838"/>
              <a:ext cx="1492769" cy="361258"/>
            </a:xfrm>
            <a:prstGeom prst="roundRect">
              <a:avLst>
                <a:gd name="adj" fmla="val 50000"/>
              </a:avLst>
            </a:prstGeom>
            <a:gradFill>
              <a:gsLst>
                <a:gs pos="0">
                  <a:srgbClr val="067FC9"/>
                </a:gs>
                <a:gs pos="100000">
                  <a:srgbClr val="00B2CA"/>
                </a:gs>
              </a:gsLst>
              <a:lin ang="27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0" fontAlgn="base" hangingPunct="0">
                <a:spcBef>
                  <a:spcPct val="0"/>
                </a:spcBef>
                <a:spcAft>
                  <a:spcPct val="0"/>
                </a:spcAft>
              </a:pPr>
              <a:r>
                <a:rPr lang="zh-CN" altLang="en-US" sz="1600" dirty="0">
                  <a:solidFill>
                    <a:schemeClr val="bg1"/>
                  </a:solidFill>
                  <a:latin typeface="+mj-ea"/>
                  <a:cs typeface="Times New Roman" panose="02020603050405020304" pitchFamily="18" charset="0"/>
                </a:rPr>
                <a:t>首  长</a:t>
              </a:r>
            </a:p>
          </p:txBody>
        </p:sp>
        <p:cxnSp>
          <p:nvCxnSpPr>
            <p:cNvPr id="46" name="直接连接符 45"/>
            <p:cNvCxnSpPr/>
            <p:nvPr/>
          </p:nvCxnSpPr>
          <p:spPr>
            <a:xfrm flipH="1">
              <a:off x="7471640" y="3871674"/>
              <a:ext cx="1165677" cy="0"/>
            </a:xfrm>
            <a:prstGeom prst="line">
              <a:avLst/>
            </a:prstGeom>
            <a:ln>
              <a:solidFill>
                <a:srgbClr val="00A1D8"/>
              </a:solidFill>
              <a:headEnd type="oval"/>
              <a:tailEnd type="oval" w="lg" len="lg"/>
            </a:ln>
          </p:spPr>
          <p:style>
            <a:lnRef idx="1">
              <a:schemeClr val="accent1"/>
            </a:lnRef>
            <a:fillRef idx="0">
              <a:schemeClr val="accent1"/>
            </a:fillRef>
            <a:effectRef idx="0">
              <a:schemeClr val="accent1"/>
            </a:effectRef>
            <a:fontRef idx="minor">
              <a:schemeClr val="tx1"/>
            </a:fontRef>
          </p:style>
        </p:cxnSp>
        <p:sp>
          <p:nvSpPr>
            <p:cNvPr id="52" name="圆角矩形 51"/>
            <p:cNvSpPr/>
            <p:nvPr/>
          </p:nvSpPr>
          <p:spPr>
            <a:xfrm>
              <a:off x="8645897" y="3711838"/>
              <a:ext cx="1492769" cy="361258"/>
            </a:xfrm>
            <a:prstGeom prst="roundRect">
              <a:avLst>
                <a:gd name="adj" fmla="val 50000"/>
              </a:avLst>
            </a:prstGeom>
            <a:gradFill>
              <a:gsLst>
                <a:gs pos="0">
                  <a:srgbClr val="067FC9"/>
                </a:gs>
                <a:gs pos="100000">
                  <a:srgbClr val="00B2CA"/>
                </a:gs>
              </a:gsLst>
              <a:lin ang="27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0" fontAlgn="base" hangingPunct="0">
                <a:spcBef>
                  <a:spcPct val="0"/>
                </a:spcBef>
                <a:spcAft>
                  <a:spcPct val="0"/>
                </a:spcAft>
              </a:pPr>
              <a:r>
                <a:rPr lang="zh-CN" altLang="en-US" sz="1600" dirty="0">
                  <a:solidFill>
                    <a:schemeClr val="bg1"/>
                  </a:solidFill>
                  <a:latin typeface="+mj-ea"/>
                  <a:cs typeface="Times New Roman" panose="02020603050405020304" pitchFamily="18" charset="0"/>
                </a:rPr>
                <a:t>秘  书</a:t>
              </a:r>
            </a:p>
          </p:txBody>
        </p:sp>
      </p:grpSp>
      <p:sp>
        <p:nvSpPr>
          <p:cNvPr id="21" name="圆角矩形 20"/>
          <p:cNvSpPr/>
          <p:nvPr/>
        </p:nvSpPr>
        <p:spPr>
          <a:xfrm>
            <a:off x="3807325" y="6294474"/>
            <a:ext cx="4577351" cy="455304"/>
          </a:xfrm>
          <a:prstGeom prst="roundRect">
            <a:avLst>
              <a:gd name="adj" fmla="val 50000"/>
            </a:avLst>
          </a:prstGeom>
          <a:noFill/>
          <a:ln w="0">
            <a:solidFill>
              <a:schemeClr val="tx1">
                <a:lumMod val="65000"/>
                <a:lumOff val="35000"/>
              </a:schemeClr>
            </a:solidFill>
          </a:ln>
          <a:effectLst>
            <a:outerShdw blurRad="444500" dist="254000" dir="8100000" sx="71000" sy="71000" algn="tr"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200" dirty="0">
                <a:solidFill>
                  <a:schemeClr val="tx1">
                    <a:lumMod val="65000"/>
                    <a:lumOff val="35000"/>
                  </a:schemeClr>
                </a:solidFill>
                <a:sym typeface="+mn-lt"/>
              </a:rPr>
              <a:t>7  </a:t>
            </a:r>
            <a:r>
              <a:rPr lang="zh-CN" altLang="en-US" sz="2200" dirty="0">
                <a:solidFill>
                  <a:schemeClr val="tx1">
                    <a:lumMod val="65000"/>
                    <a:lumOff val="35000"/>
                  </a:schemeClr>
                </a:solidFill>
                <a:sym typeface="+mn-lt"/>
              </a:rPr>
              <a:t>接待礼仪</a:t>
            </a:r>
          </a:p>
        </p:txBody>
      </p:sp>
    </p:spTree>
  </p:cSld>
  <p:clrMapOvr>
    <a:masterClrMapping/>
  </p:clrMapOvr>
  <p:transition spd="slow" advTm="2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additive="base">
                                        <p:cTn id="7" dur="500" fill="hold"/>
                                        <p:tgtEl>
                                          <p:spTgt spid="44"/>
                                        </p:tgtEl>
                                        <p:attrNameLst>
                                          <p:attrName>ppt_x</p:attrName>
                                        </p:attrNameLst>
                                      </p:cBhvr>
                                      <p:tavLst>
                                        <p:tav tm="0">
                                          <p:val>
                                            <p:strVal val="1+#ppt_w/2"/>
                                          </p:val>
                                        </p:tav>
                                        <p:tav tm="100000">
                                          <p:val>
                                            <p:strVal val="#ppt_x"/>
                                          </p:val>
                                        </p:tav>
                                      </p:tavLst>
                                    </p:anim>
                                    <p:anim calcmode="lin" valueType="num">
                                      <p:cBhvr additive="base">
                                        <p:cTn id="8" dur="500" fill="hold"/>
                                        <p:tgtEl>
                                          <p:spTgt spid="4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childTnLst>
                          </p:cTn>
                        </p:par>
                        <p:par>
                          <p:cTn id="13" fill="hold">
                            <p:stCondLst>
                              <p:cond delay="1000"/>
                            </p:stCondLst>
                            <p:childTnLst>
                              <p:par>
                                <p:cTn id="14" presetID="10" presetClass="entr" presetSubtype="0" fill="hold" nodeType="afterEffect">
                                  <p:stCondLst>
                                    <p:cond delay="0"/>
                                  </p:stCondLst>
                                  <p:childTnLst>
                                    <p:set>
                                      <p:cBhvr>
                                        <p:cTn id="15" dur="1" fill="hold">
                                          <p:stCondLst>
                                            <p:cond delay="0"/>
                                          </p:stCondLst>
                                        </p:cTn>
                                        <p:tgtEl>
                                          <p:spTgt spid="47"/>
                                        </p:tgtEl>
                                        <p:attrNameLst>
                                          <p:attrName>style.visibility</p:attrName>
                                        </p:attrNameLst>
                                      </p:cBhvr>
                                      <p:to>
                                        <p:strVal val="visible"/>
                                      </p:to>
                                    </p:set>
                                    <p:animEffect transition="in" filter="fade">
                                      <p:cBhvr>
                                        <p:cTn id="16" dur="500"/>
                                        <p:tgtEl>
                                          <p:spTgt spid="4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8"/>
                                        </p:tgtEl>
                                        <p:attrNameLst>
                                          <p:attrName>style.visibility</p:attrName>
                                        </p:attrNameLst>
                                      </p:cBhvr>
                                      <p:to>
                                        <p:strVal val="visible"/>
                                      </p:to>
                                    </p:set>
                                    <p:animEffect transition="in" filter="fade">
                                      <p:cBhvr>
                                        <p:cTn id="19" dur="500"/>
                                        <p:tgtEl>
                                          <p:spTgt spid="4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49"/>
                                        </p:tgtEl>
                                        <p:attrNameLst>
                                          <p:attrName>style.visibility</p:attrName>
                                        </p:attrNameLst>
                                      </p:cBhvr>
                                      <p:to>
                                        <p:strVal val="visible"/>
                                      </p:to>
                                    </p:set>
                                    <p:animEffect transition="in" filter="fade">
                                      <p:cBhvr>
                                        <p:cTn id="22" dur="500"/>
                                        <p:tgtEl>
                                          <p:spTgt spid="49"/>
                                        </p:tgtEl>
                                      </p:cBhvr>
                                    </p:animEffect>
                                  </p:childTnLst>
                                </p:cTn>
                              </p:par>
                            </p:childTnLst>
                          </p:cTn>
                        </p:par>
                        <p:par>
                          <p:cTn id="23" fill="hold">
                            <p:stCondLst>
                              <p:cond delay="1500"/>
                            </p:stCondLst>
                            <p:childTnLst>
                              <p:par>
                                <p:cTn id="24" presetID="42" presetClass="entr" presetSubtype="0" fill="hold"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1000"/>
                                        <p:tgtEl>
                                          <p:spTgt spid="5"/>
                                        </p:tgtEl>
                                      </p:cBhvr>
                                    </p:animEffect>
                                    <p:anim calcmode="lin" valueType="num">
                                      <p:cBhvr>
                                        <p:cTn id="27" dur="1000" fill="hold"/>
                                        <p:tgtEl>
                                          <p:spTgt spid="5"/>
                                        </p:tgtEl>
                                        <p:attrNameLst>
                                          <p:attrName>ppt_x</p:attrName>
                                        </p:attrNameLst>
                                      </p:cBhvr>
                                      <p:tavLst>
                                        <p:tav tm="0">
                                          <p:val>
                                            <p:strVal val="#ppt_x"/>
                                          </p:val>
                                        </p:tav>
                                        <p:tav tm="100000">
                                          <p:val>
                                            <p:strVal val="#ppt_x"/>
                                          </p:val>
                                        </p:tav>
                                      </p:tavLst>
                                    </p:anim>
                                    <p:anim calcmode="lin" valueType="num">
                                      <p:cBhvr>
                                        <p:cTn id="28"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8" grpId="0"/>
      <p:bldP spid="49" grpId="0" animBg="1"/>
      <p:bldP spid="18" grpId="0" animBg="1"/>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圆角矩形 43"/>
          <p:cNvSpPr/>
          <p:nvPr/>
        </p:nvSpPr>
        <p:spPr>
          <a:xfrm>
            <a:off x="3660352" y="375661"/>
            <a:ext cx="4871297" cy="402844"/>
          </a:xfrm>
          <a:prstGeom prst="roundRect">
            <a:avLst>
              <a:gd name="adj" fmla="val 50000"/>
            </a:avLst>
          </a:prstGeom>
          <a:gradFill>
            <a:gsLst>
              <a:gs pos="0">
                <a:srgbClr val="067FC9"/>
              </a:gs>
              <a:gs pos="100000">
                <a:srgbClr val="00B2CA"/>
              </a:gs>
            </a:gsLst>
            <a:lin ang="27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0" fontAlgn="base" hangingPunct="0">
              <a:spcBef>
                <a:spcPct val="0"/>
              </a:spcBef>
              <a:spcAft>
                <a:spcPct val="0"/>
              </a:spcAft>
            </a:pPr>
            <a:r>
              <a:rPr lang="en-US" altLang="zh-CN" sz="2000" dirty="0">
                <a:solidFill>
                  <a:schemeClr val="bg1"/>
                </a:solidFill>
                <a:latin typeface="+mj-ea"/>
                <a:cs typeface="Times New Roman" panose="02020603050405020304" pitchFamily="18" charset="0"/>
              </a:rPr>
              <a:t>7.4  </a:t>
            </a:r>
            <a:r>
              <a:rPr lang="zh-CN" altLang="zh-CN" sz="2000" dirty="0"/>
              <a:t>接待工作座席安排</a:t>
            </a:r>
            <a:endParaRPr lang="zh-CN" altLang="en-US" sz="2000" dirty="0">
              <a:solidFill>
                <a:schemeClr val="bg1"/>
              </a:solidFill>
              <a:latin typeface="+mj-ea"/>
              <a:cs typeface="Times New Roman" panose="02020603050405020304" pitchFamily="18" charset="0"/>
            </a:endParaRPr>
          </a:p>
        </p:txBody>
      </p:sp>
      <p:sp>
        <p:nvSpPr>
          <p:cNvPr id="18" name="圆角矩形 17"/>
          <p:cNvSpPr/>
          <p:nvPr/>
        </p:nvSpPr>
        <p:spPr>
          <a:xfrm>
            <a:off x="1385954" y="1159541"/>
            <a:ext cx="3084638" cy="422541"/>
          </a:xfrm>
          <a:prstGeom prst="roundRect">
            <a:avLst>
              <a:gd name="adj" fmla="val 50000"/>
            </a:avLst>
          </a:prstGeom>
          <a:solidFill>
            <a:srgbClr val="00A1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1600" dirty="0">
                <a:cs typeface="+mn-ea"/>
              </a:rPr>
              <a:t>7.4.4  </a:t>
            </a:r>
            <a:r>
              <a:rPr lang="zh-CN" altLang="zh-CN" sz="1600" dirty="0"/>
              <a:t>合影座次安排</a:t>
            </a:r>
            <a:endParaRPr lang="zh-CN" altLang="en-US" sz="1600" dirty="0">
              <a:cs typeface="+mn-ea"/>
            </a:endParaRPr>
          </a:p>
        </p:txBody>
      </p:sp>
      <p:sp>
        <p:nvSpPr>
          <p:cNvPr id="33" name="文本框 32"/>
          <p:cNvSpPr txBox="1"/>
          <p:nvPr/>
        </p:nvSpPr>
        <p:spPr>
          <a:xfrm>
            <a:off x="4122944" y="2058408"/>
            <a:ext cx="3996108" cy="572464"/>
          </a:xfrm>
          <a:prstGeom prst="rect">
            <a:avLst/>
          </a:prstGeom>
          <a:noFill/>
        </p:spPr>
        <p:txBody>
          <a:bodyPr wrap="square" rtlCol="0">
            <a:spAutoFit/>
          </a:bodyPr>
          <a:lstStyle/>
          <a:p>
            <a:pPr algn="ctr">
              <a:lnSpc>
                <a:spcPct val="130000"/>
              </a:lnSpc>
            </a:pPr>
            <a:r>
              <a:rPr lang="zh-CN" altLang="en-US" spc="300" dirty="0">
                <a:solidFill>
                  <a:schemeClr val="tx1">
                    <a:lumMod val="75000"/>
                    <a:lumOff val="25000"/>
                  </a:schemeClr>
                </a:solidFill>
              </a:rPr>
              <a:t>领导坐位安排</a:t>
            </a:r>
            <a:endParaRPr lang="zh-CN" altLang="zh-CN" spc="300" dirty="0">
              <a:solidFill>
                <a:schemeClr val="tx1">
                  <a:lumMod val="75000"/>
                  <a:lumOff val="25000"/>
                </a:schemeClr>
              </a:solidFill>
            </a:endParaRPr>
          </a:p>
        </p:txBody>
      </p:sp>
      <p:sp>
        <p:nvSpPr>
          <p:cNvPr id="34" name="圆角矩形 33"/>
          <p:cNvSpPr/>
          <p:nvPr/>
        </p:nvSpPr>
        <p:spPr>
          <a:xfrm>
            <a:off x="2162622" y="2014594"/>
            <a:ext cx="8269504" cy="641793"/>
          </a:xfrm>
          <a:prstGeom prst="roundRect">
            <a:avLst>
              <a:gd name="adj" fmla="val 50000"/>
            </a:avLst>
          </a:prstGeom>
          <a:noFill/>
          <a:ln>
            <a:solidFill>
              <a:srgbClr val="05A3CA"/>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0" fontAlgn="base" hangingPunct="0">
              <a:spcBef>
                <a:spcPct val="0"/>
              </a:spcBef>
              <a:spcAft>
                <a:spcPct val="0"/>
              </a:spcAft>
            </a:pPr>
            <a:endParaRPr lang="zh-CN" altLang="en-US" sz="1800" dirty="0">
              <a:solidFill>
                <a:schemeClr val="tx1">
                  <a:lumMod val="85000"/>
                  <a:lumOff val="15000"/>
                </a:schemeClr>
              </a:solidFill>
              <a:latin typeface="+mj-ea"/>
              <a:cs typeface="Times New Roman" panose="02020603050405020304" pitchFamily="18" charset="0"/>
            </a:endParaRPr>
          </a:p>
        </p:txBody>
      </p:sp>
      <p:sp>
        <p:nvSpPr>
          <p:cNvPr id="56" name="圆角矩形 55"/>
          <p:cNvSpPr/>
          <p:nvPr/>
        </p:nvSpPr>
        <p:spPr>
          <a:xfrm>
            <a:off x="2162622" y="2872764"/>
            <a:ext cx="1125729" cy="387127"/>
          </a:xfrm>
          <a:prstGeom prst="roundRect">
            <a:avLst>
              <a:gd name="adj" fmla="val 50000"/>
            </a:avLst>
          </a:prstGeom>
          <a:gradFill>
            <a:gsLst>
              <a:gs pos="0">
                <a:srgbClr val="067FC9"/>
              </a:gs>
              <a:gs pos="100000">
                <a:srgbClr val="00B2CA"/>
              </a:gs>
            </a:gsLst>
            <a:lin ang="27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0" fontAlgn="base" hangingPunct="0">
              <a:spcBef>
                <a:spcPct val="0"/>
              </a:spcBef>
              <a:spcAft>
                <a:spcPct val="0"/>
              </a:spcAft>
            </a:pPr>
            <a:r>
              <a:rPr lang="zh-CN" altLang="en-US" sz="1600" dirty="0">
                <a:solidFill>
                  <a:schemeClr val="bg1"/>
                </a:solidFill>
                <a:latin typeface="+mj-ea"/>
                <a:cs typeface="Times New Roman" panose="02020603050405020304" pitchFamily="18" charset="0"/>
              </a:rPr>
              <a:t>领导 </a:t>
            </a:r>
            <a:r>
              <a:rPr lang="en-US" altLang="zh-CN" sz="1600" dirty="0">
                <a:solidFill>
                  <a:schemeClr val="bg1"/>
                </a:solidFill>
                <a:latin typeface="+mj-ea"/>
                <a:cs typeface="Times New Roman" panose="02020603050405020304" pitchFamily="18" charset="0"/>
              </a:rPr>
              <a:t>7</a:t>
            </a:r>
            <a:endParaRPr lang="zh-CN" altLang="en-US" sz="1600" dirty="0">
              <a:solidFill>
                <a:schemeClr val="bg1"/>
              </a:solidFill>
              <a:latin typeface="+mj-ea"/>
              <a:cs typeface="Times New Roman" panose="02020603050405020304" pitchFamily="18" charset="0"/>
            </a:endParaRPr>
          </a:p>
        </p:txBody>
      </p:sp>
      <p:sp>
        <p:nvSpPr>
          <p:cNvPr id="57" name="圆角矩形 56"/>
          <p:cNvSpPr/>
          <p:nvPr/>
        </p:nvSpPr>
        <p:spPr>
          <a:xfrm>
            <a:off x="3353251" y="2872764"/>
            <a:ext cx="1125729" cy="387127"/>
          </a:xfrm>
          <a:prstGeom prst="roundRect">
            <a:avLst>
              <a:gd name="adj" fmla="val 50000"/>
            </a:avLst>
          </a:prstGeom>
          <a:gradFill>
            <a:gsLst>
              <a:gs pos="0">
                <a:srgbClr val="067FC9"/>
              </a:gs>
              <a:gs pos="100000">
                <a:srgbClr val="00B2CA"/>
              </a:gs>
            </a:gsLst>
            <a:lin ang="27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0" fontAlgn="base" hangingPunct="0">
              <a:spcBef>
                <a:spcPct val="0"/>
              </a:spcBef>
              <a:spcAft>
                <a:spcPct val="0"/>
              </a:spcAft>
            </a:pPr>
            <a:r>
              <a:rPr lang="zh-CN" altLang="en-US" sz="1600" dirty="0">
                <a:solidFill>
                  <a:schemeClr val="bg1"/>
                </a:solidFill>
                <a:latin typeface="+mj-ea"/>
                <a:cs typeface="Times New Roman" panose="02020603050405020304" pitchFamily="18" charset="0"/>
              </a:rPr>
              <a:t>领导 </a:t>
            </a:r>
            <a:r>
              <a:rPr lang="en-US" altLang="zh-CN" sz="1600" dirty="0">
                <a:solidFill>
                  <a:schemeClr val="bg1"/>
                </a:solidFill>
                <a:latin typeface="+mj-ea"/>
                <a:cs typeface="Times New Roman" panose="02020603050405020304" pitchFamily="18" charset="0"/>
              </a:rPr>
              <a:t>5</a:t>
            </a:r>
            <a:endParaRPr lang="zh-CN" altLang="en-US" sz="1600" dirty="0">
              <a:solidFill>
                <a:schemeClr val="bg1"/>
              </a:solidFill>
              <a:latin typeface="+mj-ea"/>
              <a:cs typeface="Times New Roman" panose="02020603050405020304" pitchFamily="18" charset="0"/>
            </a:endParaRPr>
          </a:p>
        </p:txBody>
      </p:sp>
      <p:sp>
        <p:nvSpPr>
          <p:cNvPr id="58" name="圆角矩形 57"/>
          <p:cNvSpPr/>
          <p:nvPr/>
        </p:nvSpPr>
        <p:spPr>
          <a:xfrm>
            <a:off x="4543880" y="2872764"/>
            <a:ext cx="1125729" cy="387127"/>
          </a:xfrm>
          <a:prstGeom prst="roundRect">
            <a:avLst>
              <a:gd name="adj" fmla="val 50000"/>
            </a:avLst>
          </a:prstGeom>
          <a:gradFill>
            <a:gsLst>
              <a:gs pos="0">
                <a:srgbClr val="067FC9"/>
              </a:gs>
              <a:gs pos="100000">
                <a:srgbClr val="00B2CA"/>
              </a:gs>
            </a:gsLst>
            <a:lin ang="27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0" fontAlgn="base" hangingPunct="0">
              <a:spcBef>
                <a:spcPct val="0"/>
              </a:spcBef>
              <a:spcAft>
                <a:spcPct val="0"/>
              </a:spcAft>
            </a:pPr>
            <a:r>
              <a:rPr lang="zh-CN" altLang="en-US" sz="1600" dirty="0">
                <a:solidFill>
                  <a:schemeClr val="bg1"/>
                </a:solidFill>
                <a:latin typeface="+mj-ea"/>
                <a:cs typeface="Times New Roman" panose="02020603050405020304" pitchFamily="18" charset="0"/>
              </a:rPr>
              <a:t>领导 </a:t>
            </a:r>
            <a:r>
              <a:rPr lang="en-US" altLang="zh-CN" sz="1600" dirty="0">
                <a:solidFill>
                  <a:schemeClr val="bg1"/>
                </a:solidFill>
                <a:latin typeface="+mj-ea"/>
                <a:cs typeface="Times New Roman" panose="02020603050405020304" pitchFamily="18" charset="0"/>
              </a:rPr>
              <a:t>3</a:t>
            </a:r>
            <a:endParaRPr lang="zh-CN" altLang="en-US" sz="1600" dirty="0">
              <a:solidFill>
                <a:schemeClr val="bg1"/>
              </a:solidFill>
              <a:latin typeface="+mj-ea"/>
              <a:cs typeface="Times New Roman" panose="02020603050405020304" pitchFamily="18" charset="0"/>
            </a:endParaRPr>
          </a:p>
        </p:txBody>
      </p:sp>
      <p:sp>
        <p:nvSpPr>
          <p:cNvPr id="59" name="圆角矩形 58"/>
          <p:cNvSpPr/>
          <p:nvPr/>
        </p:nvSpPr>
        <p:spPr>
          <a:xfrm>
            <a:off x="5734509" y="2872764"/>
            <a:ext cx="1125729" cy="387127"/>
          </a:xfrm>
          <a:prstGeom prst="roundRect">
            <a:avLst>
              <a:gd name="adj" fmla="val 50000"/>
            </a:avLst>
          </a:prstGeom>
          <a:gradFill>
            <a:gsLst>
              <a:gs pos="0">
                <a:srgbClr val="067FC9"/>
              </a:gs>
              <a:gs pos="100000">
                <a:srgbClr val="00B2CA"/>
              </a:gs>
            </a:gsLst>
            <a:lin ang="27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0" fontAlgn="base" hangingPunct="0">
              <a:spcBef>
                <a:spcPct val="0"/>
              </a:spcBef>
              <a:spcAft>
                <a:spcPct val="0"/>
              </a:spcAft>
            </a:pPr>
            <a:r>
              <a:rPr lang="zh-CN" altLang="en-US" sz="1400" dirty="0">
                <a:solidFill>
                  <a:schemeClr val="bg1"/>
                </a:solidFill>
                <a:latin typeface="+mj-ea"/>
                <a:cs typeface="Times New Roman" panose="02020603050405020304" pitchFamily="18" charset="0"/>
              </a:rPr>
              <a:t>领导 </a:t>
            </a:r>
            <a:r>
              <a:rPr lang="en-US" altLang="zh-CN" sz="1400" dirty="0">
                <a:solidFill>
                  <a:schemeClr val="bg1"/>
                </a:solidFill>
                <a:latin typeface="+mj-ea"/>
                <a:cs typeface="Times New Roman" panose="02020603050405020304" pitchFamily="18" charset="0"/>
              </a:rPr>
              <a:t>1</a:t>
            </a:r>
            <a:endParaRPr lang="zh-CN" altLang="en-US" sz="1400" dirty="0">
              <a:solidFill>
                <a:schemeClr val="bg1"/>
              </a:solidFill>
              <a:latin typeface="+mj-ea"/>
              <a:cs typeface="Times New Roman" panose="02020603050405020304" pitchFamily="18" charset="0"/>
            </a:endParaRPr>
          </a:p>
        </p:txBody>
      </p:sp>
      <p:sp>
        <p:nvSpPr>
          <p:cNvPr id="60" name="圆角矩形 59"/>
          <p:cNvSpPr/>
          <p:nvPr/>
        </p:nvSpPr>
        <p:spPr>
          <a:xfrm>
            <a:off x="6925138" y="2872764"/>
            <a:ext cx="1125729" cy="387127"/>
          </a:xfrm>
          <a:prstGeom prst="roundRect">
            <a:avLst>
              <a:gd name="adj" fmla="val 50000"/>
            </a:avLst>
          </a:prstGeom>
          <a:gradFill>
            <a:gsLst>
              <a:gs pos="0">
                <a:srgbClr val="067FC9"/>
              </a:gs>
              <a:gs pos="100000">
                <a:srgbClr val="00B2CA"/>
              </a:gs>
            </a:gsLst>
            <a:lin ang="27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0" fontAlgn="base" hangingPunct="0">
              <a:spcBef>
                <a:spcPct val="0"/>
              </a:spcBef>
              <a:spcAft>
                <a:spcPct val="0"/>
              </a:spcAft>
            </a:pPr>
            <a:r>
              <a:rPr lang="zh-CN" altLang="en-US" sz="1600" dirty="0">
                <a:solidFill>
                  <a:schemeClr val="bg1"/>
                </a:solidFill>
                <a:latin typeface="+mj-ea"/>
                <a:cs typeface="Times New Roman" panose="02020603050405020304" pitchFamily="18" charset="0"/>
              </a:rPr>
              <a:t>领导 </a:t>
            </a:r>
            <a:r>
              <a:rPr lang="en-US" altLang="zh-CN" sz="1600" dirty="0">
                <a:solidFill>
                  <a:schemeClr val="bg1"/>
                </a:solidFill>
                <a:latin typeface="+mj-ea"/>
                <a:cs typeface="Times New Roman" panose="02020603050405020304" pitchFamily="18" charset="0"/>
              </a:rPr>
              <a:t>2</a:t>
            </a:r>
            <a:endParaRPr lang="zh-CN" altLang="en-US" sz="1600" dirty="0">
              <a:solidFill>
                <a:schemeClr val="bg1"/>
              </a:solidFill>
              <a:latin typeface="+mj-ea"/>
              <a:cs typeface="Times New Roman" panose="02020603050405020304" pitchFamily="18" charset="0"/>
            </a:endParaRPr>
          </a:p>
        </p:txBody>
      </p:sp>
      <p:sp>
        <p:nvSpPr>
          <p:cNvPr id="61" name="圆角矩形 60"/>
          <p:cNvSpPr/>
          <p:nvPr/>
        </p:nvSpPr>
        <p:spPr>
          <a:xfrm>
            <a:off x="8115767" y="2872764"/>
            <a:ext cx="1125729" cy="387127"/>
          </a:xfrm>
          <a:prstGeom prst="roundRect">
            <a:avLst>
              <a:gd name="adj" fmla="val 50000"/>
            </a:avLst>
          </a:prstGeom>
          <a:gradFill>
            <a:gsLst>
              <a:gs pos="0">
                <a:srgbClr val="067FC9"/>
              </a:gs>
              <a:gs pos="100000">
                <a:srgbClr val="00B2CA"/>
              </a:gs>
            </a:gsLst>
            <a:lin ang="27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0" fontAlgn="base" hangingPunct="0">
              <a:spcBef>
                <a:spcPct val="0"/>
              </a:spcBef>
              <a:spcAft>
                <a:spcPct val="0"/>
              </a:spcAft>
            </a:pPr>
            <a:r>
              <a:rPr lang="zh-CN" altLang="en-US" sz="1600" dirty="0">
                <a:solidFill>
                  <a:schemeClr val="bg1"/>
                </a:solidFill>
                <a:latin typeface="+mj-ea"/>
                <a:cs typeface="Times New Roman" panose="02020603050405020304" pitchFamily="18" charset="0"/>
              </a:rPr>
              <a:t>领导 </a:t>
            </a:r>
            <a:r>
              <a:rPr lang="en-US" altLang="zh-CN" sz="1600" dirty="0">
                <a:solidFill>
                  <a:schemeClr val="bg1"/>
                </a:solidFill>
                <a:latin typeface="+mj-ea"/>
                <a:cs typeface="Times New Roman" panose="02020603050405020304" pitchFamily="18" charset="0"/>
              </a:rPr>
              <a:t>4</a:t>
            </a:r>
            <a:endParaRPr lang="zh-CN" altLang="en-US" sz="1600" dirty="0">
              <a:solidFill>
                <a:schemeClr val="bg1"/>
              </a:solidFill>
              <a:latin typeface="+mj-ea"/>
              <a:cs typeface="Times New Roman" panose="02020603050405020304" pitchFamily="18" charset="0"/>
            </a:endParaRPr>
          </a:p>
        </p:txBody>
      </p:sp>
      <p:sp>
        <p:nvSpPr>
          <p:cNvPr id="62" name="圆角矩形 61"/>
          <p:cNvSpPr/>
          <p:nvPr/>
        </p:nvSpPr>
        <p:spPr>
          <a:xfrm>
            <a:off x="9306397" y="2872764"/>
            <a:ext cx="1125729" cy="387127"/>
          </a:xfrm>
          <a:prstGeom prst="roundRect">
            <a:avLst>
              <a:gd name="adj" fmla="val 50000"/>
            </a:avLst>
          </a:prstGeom>
          <a:gradFill>
            <a:gsLst>
              <a:gs pos="0">
                <a:srgbClr val="067FC9"/>
              </a:gs>
              <a:gs pos="100000">
                <a:srgbClr val="00B2CA"/>
              </a:gs>
            </a:gsLst>
            <a:lin ang="27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0" fontAlgn="base" hangingPunct="0">
              <a:spcBef>
                <a:spcPct val="0"/>
              </a:spcBef>
              <a:spcAft>
                <a:spcPct val="0"/>
              </a:spcAft>
            </a:pPr>
            <a:r>
              <a:rPr lang="zh-CN" altLang="en-US" sz="1600" dirty="0">
                <a:solidFill>
                  <a:schemeClr val="bg1"/>
                </a:solidFill>
                <a:latin typeface="+mj-ea"/>
                <a:cs typeface="Times New Roman" panose="02020603050405020304" pitchFamily="18" charset="0"/>
              </a:rPr>
              <a:t>领导 </a:t>
            </a:r>
            <a:r>
              <a:rPr lang="en-US" altLang="zh-CN" sz="1600" dirty="0">
                <a:solidFill>
                  <a:schemeClr val="bg1"/>
                </a:solidFill>
                <a:latin typeface="+mj-ea"/>
                <a:cs typeface="Times New Roman" panose="02020603050405020304" pitchFamily="18" charset="0"/>
              </a:rPr>
              <a:t>6</a:t>
            </a:r>
            <a:endParaRPr lang="zh-CN" altLang="en-US" sz="1600" dirty="0">
              <a:solidFill>
                <a:schemeClr val="bg1"/>
              </a:solidFill>
              <a:latin typeface="+mj-ea"/>
              <a:cs typeface="Times New Roman" panose="02020603050405020304" pitchFamily="18" charset="0"/>
            </a:endParaRPr>
          </a:p>
        </p:txBody>
      </p:sp>
      <p:sp>
        <p:nvSpPr>
          <p:cNvPr id="24" name="Freeform 124"/>
          <p:cNvSpPr>
            <a:spLocks noEditPoints="1"/>
          </p:cNvSpPr>
          <p:nvPr/>
        </p:nvSpPr>
        <p:spPr bwMode="auto">
          <a:xfrm>
            <a:off x="5743551" y="3892476"/>
            <a:ext cx="886961" cy="886959"/>
          </a:xfrm>
          <a:custGeom>
            <a:avLst/>
            <a:gdLst>
              <a:gd name="T0" fmla="*/ 162 w 200"/>
              <a:gd name="T1" fmla="*/ 200 h 200"/>
              <a:gd name="T2" fmla="*/ 38 w 200"/>
              <a:gd name="T3" fmla="*/ 200 h 200"/>
              <a:gd name="T4" fmla="*/ 0 w 200"/>
              <a:gd name="T5" fmla="*/ 162 h 200"/>
              <a:gd name="T6" fmla="*/ 0 w 200"/>
              <a:gd name="T7" fmla="*/ 38 h 200"/>
              <a:gd name="T8" fmla="*/ 38 w 200"/>
              <a:gd name="T9" fmla="*/ 0 h 200"/>
              <a:gd name="T10" fmla="*/ 162 w 200"/>
              <a:gd name="T11" fmla="*/ 0 h 200"/>
              <a:gd name="T12" fmla="*/ 200 w 200"/>
              <a:gd name="T13" fmla="*/ 38 h 200"/>
              <a:gd name="T14" fmla="*/ 200 w 200"/>
              <a:gd name="T15" fmla="*/ 162 h 200"/>
              <a:gd name="T16" fmla="*/ 162 w 200"/>
              <a:gd name="T17" fmla="*/ 200 h 200"/>
              <a:gd name="T18" fmla="*/ 176 w 200"/>
              <a:gd name="T19" fmla="*/ 38 h 200"/>
              <a:gd name="T20" fmla="*/ 162 w 200"/>
              <a:gd name="T21" fmla="*/ 24 h 200"/>
              <a:gd name="T22" fmla="*/ 38 w 200"/>
              <a:gd name="T23" fmla="*/ 24 h 200"/>
              <a:gd name="T24" fmla="*/ 24 w 200"/>
              <a:gd name="T25" fmla="*/ 38 h 200"/>
              <a:gd name="T26" fmla="*/ 24 w 200"/>
              <a:gd name="T27" fmla="*/ 50 h 200"/>
              <a:gd name="T28" fmla="*/ 13 w 200"/>
              <a:gd name="T29" fmla="*/ 63 h 200"/>
              <a:gd name="T30" fmla="*/ 13 w 200"/>
              <a:gd name="T31" fmla="*/ 75 h 200"/>
              <a:gd name="T32" fmla="*/ 24 w 200"/>
              <a:gd name="T33" fmla="*/ 88 h 200"/>
              <a:gd name="T34" fmla="*/ 24 w 200"/>
              <a:gd name="T35" fmla="*/ 113 h 200"/>
              <a:gd name="T36" fmla="*/ 13 w 200"/>
              <a:gd name="T37" fmla="*/ 125 h 200"/>
              <a:gd name="T38" fmla="*/ 13 w 200"/>
              <a:gd name="T39" fmla="*/ 137 h 200"/>
              <a:gd name="T40" fmla="*/ 24 w 200"/>
              <a:gd name="T41" fmla="*/ 150 h 200"/>
              <a:gd name="T42" fmla="*/ 24 w 200"/>
              <a:gd name="T43" fmla="*/ 162 h 200"/>
              <a:gd name="T44" fmla="*/ 38 w 200"/>
              <a:gd name="T45" fmla="*/ 176 h 200"/>
              <a:gd name="T46" fmla="*/ 162 w 200"/>
              <a:gd name="T47" fmla="*/ 176 h 200"/>
              <a:gd name="T48" fmla="*/ 176 w 200"/>
              <a:gd name="T49" fmla="*/ 162 h 200"/>
              <a:gd name="T50" fmla="*/ 176 w 200"/>
              <a:gd name="T51" fmla="*/ 38 h 200"/>
              <a:gd name="T52" fmla="*/ 150 w 200"/>
              <a:gd name="T53" fmla="*/ 164 h 200"/>
              <a:gd name="T54" fmla="*/ 50 w 200"/>
              <a:gd name="T55" fmla="*/ 164 h 200"/>
              <a:gd name="T56" fmla="*/ 38 w 200"/>
              <a:gd name="T57" fmla="*/ 150 h 200"/>
              <a:gd name="T58" fmla="*/ 48 w 200"/>
              <a:gd name="T59" fmla="*/ 137 h 200"/>
              <a:gd name="T60" fmla="*/ 48 w 200"/>
              <a:gd name="T61" fmla="*/ 125 h 200"/>
              <a:gd name="T62" fmla="*/ 36 w 200"/>
              <a:gd name="T63" fmla="*/ 113 h 200"/>
              <a:gd name="T64" fmla="*/ 36 w 200"/>
              <a:gd name="T65" fmla="*/ 88 h 200"/>
              <a:gd name="T66" fmla="*/ 48 w 200"/>
              <a:gd name="T67" fmla="*/ 75 h 200"/>
              <a:gd name="T68" fmla="*/ 48 w 200"/>
              <a:gd name="T69" fmla="*/ 63 h 200"/>
              <a:gd name="T70" fmla="*/ 38 w 200"/>
              <a:gd name="T71" fmla="*/ 50 h 200"/>
              <a:gd name="T72" fmla="*/ 50 w 200"/>
              <a:gd name="T73" fmla="*/ 36 h 200"/>
              <a:gd name="T74" fmla="*/ 150 w 200"/>
              <a:gd name="T75" fmla="*/ 36 h 200"/>
              <a:gd name="T76" fmla="*/ 164 w 200"/>
              <a:gd name="T77" fmla="*/ 50 h 200"/>
              <a:gd name="T78" fmla="*/ 164 w 200"/>
              <a:gd name="T79" fmla="*/ 150 h 200"/>
              <a:gd name="T80" fmla="*/ 150 w 200"/>
              <a:gd name="T81" fmla="*/ 164 h 200"/>
              <a:gd name="T82" fmla="*/ 100 w 200"/>
              <a:gd name="T83" fmla="*/ 63 h 200"/>
              <a:gd name="T84" fmla="*/ 63 w 200"/>
              <a:gd name="T85" fmla="*/ 100 h 200"/>
              <a:gd name="T86" fmla="*/ 100 w 200"/>
              <a:gd name="T87" fmla="*/ 137 h 200"/>
              <a:gd name="T88" fmla="*/ 137 w 200"/>
              <a:gd name="T89" fmla="*/ 100 h 200"/>
              <a:gd name="T90" fmla="*/ 100 w 200"/>
              <a:gd name="T91" fmla="*/ 63 h 200"/>
              <a:gd name="T92" fmla="*/ 100 w 200"/>
              <a:gd name="T93" fmla="*/ 125 h 200"/>
              <a:gd name="T94" fmla="*/ 75 w 200"/>
              <a:gd name="T95" fmla="*/ 100 h 200"/>
              <a:gd name="T96" fmla="*/ 100 w 200"/>
              <a:gd name="T97" fmla="*/ 75 h 200"/>
              <a:gd name="T98" fmla="*/ 125 w 200"/>
              <a:gd name="T99" fmla="*/ 100 h 200"/>
              <a:gd name="T100" fmla="*/ 100 w 200"/>
              <a:gd name="T101" fmla="*/ 125 h 200"/>
              <a:gd name="T102" fmla="*/ 31 w 200"/>
              <a:gd name="T103" fmla="*/ 75 h 200"/>
              <a:gd name="T104" fmla="*/ 25 w 200"/>
              <a:gd name="T105" fmla="*/ 69 h 200"/>
              <a:gd name="T106" fmla="*/ 31 w 200"/>
              <a:gd name="T107" fmla="*/ 63 h 200"/>
              <a:gd name="T108" fmla="*/ 38 w 200"/>
              <a:gd name="T109" fmla="*/ 69 h 200"/>
              <a:gd name="T110" fmla="*/ 31 w 200"/>
              <a:gd name="T111" fmla="*/ 75 h 200"/>
              <a:gd name="T112" fmla="*/ 31 w 200"/>
              <a:gd name="T113" fmla="*/ 125 h 200"/>
              <a:gd name="T114" fmla="*/ 38 w 200"/>
              <a:gd name="T115" fmla="*/ 131 h 200"/>
              <a:gd name="T116" fmla="*/ 31 w 200"/>
              <a:gd name="T117" fmla="*/ 137 h 200"/>
              <a:gd name="T118" fmla="*/ 25 w 200"/>
              <a:gd name="T119" fmla="*/ 131 h 200"/>
              <a:gd name="T120" fmla="*/ 31 w 200"/>
              <a:gd name="T121" fmla="*/ 125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00" h="200">
                <a:moveTo>
                  <a:pt x="162" y="200"/>
                </a:moveTo>
                <a:cubicBezTo>
                  <a:pt x="38" y="200"/>
                  <a:pt x="38" y="200"/>
                  <a:pt x="38" y="200"/>
                </a:cubicBezTo>
                <a:cubicBezTo>
                  <a:pt x="17" y="200"/>
                  <a:pt x="0" y="183"/>
                  <a:pt x="0" y="162"/>
                </a:cubicBezTo>
                <a:cubicBezTo>
                  <a:pt x="0" y="38"/>
                  <a:pt x="0" y="38"/>
                  <a:pt x="0" y="38"/>
                </a:cubicBezTo>
                <a:cubicBezTo>
                  <a:pt x="0" y="17"/>
                  <a:pt x="17" y="0"/>
                  <a:pt x="38" y="0"/>
                </a:cubicBezTo>
                <a:cubicBezTo>
                  <a:pt x="162" y="0"/>
                  <a:pt x="162" y="0"/>
                  <a:pt x="162" y="0"/>
                </a:cubicBezTo>
                <a:cubicBezTo>
                  <a:pt x="183" y="0"/>
                  <a:pt x="200" y="17"/>
                  <a:pt x="200" y="38"/>
                </a:cubicBezTo>
                <a:cubicBezTo>
                  <a:pt x="200" y="162"/>
                  <a:pt x="200" y="162"/>
                  <a:pt x="200" y="162"/>
                </a:cubicBezTo>
                <a:cubicBezTo>
                  <a:pt x="200" y="183"/>
                  <a:pt x="183" y="200"/>
                  <a:pt x="162" y="200"/>
                </a:cubicBezTo>
                <a:close/>
                <a:moveTo>
                  <a:pt x="176" y="38"/>
                </a:moveTo>
                <a:cubicBezTo>
                  <a:pt x="176" y="31"/>
                  <a:pt x="169" y="24"/>
                  <a:pt x="162" y="24"/>
                </a:cubicBezTo>
                <a:cubicBezTo>
                  <a:pt x="38" y="24"/>
                  <a:pt x="38" y="24"/>
                  <a:pt x="38" y="24"/>
                </a:cubicBezTo>
                <a:cubicBezTo>
                  <a:pt x="31" y="24"/>
                  <a:pt x="24" y="31"/>
                  <a:pt x="24" y="38"/>
                </a:cubicBezTo>
                <a:cubicBezTo>
                  <a:pt x="24" y="50"/>
                  <a:pt x="24" y="50"/>
                  <a:pt x="24" y="50"/>
                </a:cubicBezTo>
                <a:cubicBezTo>
                  <a:pt x="17" y="50"/>
                  <a:pt x="13" y="56"/>
                  <a:pt x="13" y="63"/>
                </a:cubicBezTo>
                <a:cubicBezTo>
                  <a:pt x="13" y="75"/>
                  <a:pt x="13" y="75"/>
                  <a:pt x="13" y="75"/>
                </a:cubicBezTo>
                <a:cubicBezTo>
                  <a:pt x="13" y="82"/>
                  <a:pt x="17" y="88"/>
                  <a:pt x="24" y="88"/>
                </a:cubicBezTo>
                <a:cubicBezTo>
                  <a:pt x="24" y="113"/>
                  <a:pt x="24" y="113"/>
                  <a:pt x="24" y="113"/>
                </a:cubicBezTo>
                <a:cubicBezTo>
                  <a:pt x="17" y="113"/>
                  <a:pt x="13" y="118"/>
                  <a:pt x="13" y="125"/>
                </a:cubicBezTo>
                <a:cubicBezTo>
                  <a:pt x="13" y="137"/>
                  <a:pt x="13" y="137"/>
                  <a:pt x="13" y="137"/>
                </a:cubicBezTo>
                <a:cubicBezTo>
                  <a:pt x="13" y="144"/>
                  <a:pt x="17" y="150"/>
                  <a:pt x="24" y="150"/>
                </a:cubicBezTo>
                <a:cubicBezTo>
                  <a:pt x="24" y="162"/>
                  <a:pt x="24" y="162"/>
                  <a:pt x="24" y="162"/>
                </a:cubicBezTo>
                <a:cubicBezTo>
                  <a:pt x="24" y="169"/>
                  <a:pt x="31" y="176"/>
                  <a:pt x="38" y="176"/>
                </a:cubicBezTo>
                <a:cubicBezTo>
                  <a:pt x="162" y="176"/>
                  <a:pt x="162" y="176"/>
                  <a:pt x="162" y="176"/>
                </a:cubicBezTo>
                <a:cubicBezTo>
                  <a:pt x="169" y="176"/>
                  <a:pt x="176" y="169"/>
                  <a:pt x="176" y="162"/>
                </a:cubicBezTo>
                <a:lnTo>
                  <a:pt x="176" y="38"/>
                </a:lnTo>
                <a:close/>
                <a:moveTo>
                  <a:pt x="150" y="164"/>
                </a:moveTo>
                <a:cubicBezTo>
                  <a:pt x="50" y="164"/>
                  <a:pt x="50" y="164"/>
                  <a:pt x="50" y="164"/>
                </a:cubicBezTo>
                <a:cubicBezTo>
                  <a:pt x="43" y="164"/>
                  <a:pt x="38" y="157"/>
                  <a:pt x="38" y="150"/>
                </a:cubicBezTo>
                <a:cubicBezTo>
                  <a:pt x="45" y="150"/>
                  <a:pt x="48" y="144"/>
                  <a:pt x="48" y="137"/>
                </a:cubicBezTo>
                <a:cubicBezTo>
                  <a:pt x="48" y="125"/>
                  <a:pt x="48" y="125"/>
                  <a:pt x="48" y="125"/>
                </a:cubicBezTo>
                <a:cubicBezTo>
                  <a:pt x="48" y="118"/>
                  <a:pt x="43" y="113"/>
                  <a:pt x="36" y="113"/>
                </a:cubicBezTo>
                <a:cubicBezTo>
                  <a:pt x="36" y="88"/>
                  <a:pt x="36" y="88"/>
                  <a:pt x="36" y="88"/>
                </a:cubicBezTo>
                <a:cubicBezTo>
                  <a:pt x="43" y="88"/>
                  <a:pt x="48" y="82"/>
                  <a:pt x="48" y="75"/>
                </a:cubicBezTo>
                <a:cubicBezTo>
                  <a:pt x="48" y="63"/>
                  <a:pt x="48" y="63"/>
                  <a:pt x="48" y="63"/>
                </a:cubicBezTo>
                <a:cubicBezTo>
                  <a:pt x="48" y="56"/>
                  <a:pt x="45" y="50"/>
                  <a:pt x="38" y="50"/>
                </a:cubicBezTo>
                <a:cubicBezTo>
                  <a:pt x="38" y="43"/>
                  <a:pt x="43" y="36"/>
                  <a:pt x="50" y="36"/>
                </a:cubicBezTo>
                <a:cubicBezTo>
                  <a:pt x="150" y="36"/>
                  <a:pt x="150" y="36"/>
                  <a:pt x="150" y="36"/>
                </a:cubicBezTo>
                <a:cubicBezTo>
                  <a:pt x="157" y="36"/>
                  <a:pt x="164" y="43"/>
                  <a:pt x="164" y="50"/>
                </a:cubicBezTo>
                <a:cubicBezTo>
                  <a:pt x="164" y="150"/>
                  <a:pt x="164" y="150"/>
                  <a:pt x="164" y="150"/>
                </a:cubicBezTo>
                <a:cubicBezTo>
                  <a:pt x="164" y="157"/>
                  <a:pt x="157" y="164"/>
                  <a:pt x="150" y="164"/>
                </a:cubicBezTo>
                <a:close/>
                <a:moveTo>
                  <a:pt x="100" y="63"/>
                </a:moveTo>
                <a:cubicBezTo>
                  <a:pt x="79" y="63"/>
                  <a:pt x="63" y="79"/>
                  <a:pt x="63" y="100"/>
                </a:cubicBezTo>
                <a:cubicBezTo>
                  <a:pt x="63" y="121"/>
                  <a:pt x="79" y="137"/>
                  <a:pt x="100" y="137"/>
                </a:cubicBezTo>
                <a:cubicBezTo>
                  <a:pt x="121" y="137"/>
                  <a:pt x="137" y="121"/>
                  <a:pt x="137" y="100"/>
                </a:cubicBezTo>
                <a:cubicBezTo>
                  <a:pt x="137" y="79"/>
                  <a:pt x="121" y="63"/>
                  <a:pt x="100" y="63"/>
                </a:cubicBezTo>
                <a:close/>
                <a:moveTo>
                  <a:pt x="100" y="125"/>
                </a:moveTo>
                <a:cubicBezTo>
                  <a:pt x="86" y="125"/>
                  <a:pt x="75" y="114"/>
                  <a:pt x="75" y="100"/>
                </a:cubicBezTo>
                <a:cubicBezTo>
                  <a:pt x="75" y="86"/>
                  <a:pt x="86" y="75"/>
                  <a:pt x="100" y="75"/>
                </a:cubicBezTo>
                <a:cubicBezTo>
                  <a:pt x="114" y="75"/>
                  <a:pt x="125" y="86"/>
                  <a:pt x="125" y="100"/>
                </a:cubicBezTo>
                <a:cubicBezTo>
                  <a:pt x="125" y="114"/>
                  <a:pt x="114" y="125"/>
                  <a:pt x="100" y="125"/>
                </a:cubicBezTo>
                <a:close/>
                <a:moveTo>
                  <a:pt x="31" y="75"/>
                </a:moveTo>
                <a:cubicBezTo>
                  <a:pt x="28" y="75"/>
                  <a:pt x="25" y="72"/>
                  <a:pt x="25" y="69"/>
                </a:cubicBezTo>
                <a:cubicBezTo>
                  <a:pt x="25" y="65"/>
                  <a:pt x="28" y="63"/>
                  <a:pt x="31" y="63"/>
                </a:cubicBezTo>
                <a:cubicBezTo>
                  <a:pt x="35" y="63"/>
                  <a:pt x="38" y="65"/>
                  <a:pt x="38" y="69"/>
                </a:cubicBezTo>
                <a:cubicBezTo>
                  <a:pt x="38" y="72"/>
                  <a:pt x="35" y="75"/>
                  <a:pt x="31" y="75"/>
                </a:cubicBezTo>
                <a:close/>
                <a:moveTo>
                  <a:pt x="31" y="125"/>
                </a:moveTo>
                <a:cubicBezTo>
                  <a:pt x="35" y="125"/>
                  <a:pt x="38" y="128"/>
                  <a:pt x="38" y="131"/>
                </a:cubicBezTo>
                <a:cubicBezTo>
                  <a:pt x="38" y="135"/>
                  <a:pt x="35" y="137"/>
                  <a:pt x="31" y="137"/>
                </a:cubicBezTo>
                <a:cubicBezTo>
                  <a:pt x="28" y="137"/>
                  <a:pt x="25" y="135"/>
                  <a:pt x="25" y="131"/>
                </a:cubicBezTo>
                <a:cubicBezTo>
                  <a:pt x="25" y="128"/>
                  <a:pt x="28" y="125"/>
                  <a:pt x="31" y="125"/>
                </a:cubicBezTo>
                <a:close/>
              </a:path>
            </a:pathLst>
          </a:custGeom>
          <a:solidFill>
            <a:srgbClr val="E7E6E6">
              <a:lumMod val="50000"/>
            </a:srgbClr>
          </a:solidFill>
          <a:ln>
            <a:noFill/>
          </a:ln>
        </p:spPr>
        <p:txBody>
          <a:bodyPr vert="horz" wrap="square" lIns="91440" tIns="45720" rIns="91440" bIns="45720" numCol="1" anchor="t" anchorCtr="0" compatLnSpc="1"/>
          <a:lstStyle/>
          <a:p>
            <a:pPr marL="0" marR="0" lvl="0" indent="0" defTabSz="608965"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rgbClr val="FFFFFF"/>
              </a:solidFill>
              <a:effectLst/>
              <a:uLnTx/>
              <a:uFillTx/>
              <a:cs typeface="+mn-ea"/>
              <a:sym typeface="+mn-lt"/>
            </a:endParaRPr>
          </a:p>
        </p:txBody>
      </p:sp>
      <p:sp>
        <p:nvSpPr>
          <p:cNvPr id="25" name="文本框 24"/>
          <p:cNvSpPr txBox="1"/>
          <p:nvPr/>
        </p:nvSpPr>
        <p:spPr>
          <a:xfrm>
            <a:off x="4177536" y="4765553"/>
            <a:ext cx="3996108" cy="453457"/>
          </a:xfrm>
          <a:prstGeom prst="rect">
            <a:avLst/>
          </a:prstGeom>
          <a:noFill/>
        </p:spPr>
        <p:txBody>
          <a:bodyPr wrap="square" rtlCol="0">
            <a:spAutoFit/>
          </a:bodyPr>
          <a:lstStyle/>
          <a:p>
            <a:pPr algn="ctr">
              <a:lnSpc>
                <a:spcPct val="130000"/>
              </a:lnSpc>
            </a:pPr>
            <a:r>
              <a:rPr lang="zh-CN" altLang="en-US" sz="1800" spc="300" dirty="0">
                <a:solidFill>
                  <a:schemeClr val="tx1">
                    <a:lumMod val="75000"/>
                    <a:lumOff val="25000"/>
                  </a:schemeClr>
                </a:solidFill>
              </a:rPr>
              <a:t>相机位置</a:t>
            </a:r>
            <a:endParaRPr lang="zh-CN" altLang="zh-CN" sz="1800" spc="300" dirty="0">
              <a:solidFill>
                <a:schemeClr val="tx1">
                  <a:lumMod val="75000"/>
                  <a:lumOff val="25000"/>
                </a:schemeClr>
              </a:solidFill>
            </a:endParaRPr>
          </a:p>
        </p:txBody>
      </p:sp>
      <p:sp>
        <p:nvSpPr>
          <p:cNvPr id="26" name="文本框 25"/>
          <p:cNvSpPr txBox="1"/>
          <p:nvPr/>
        </p:nvSpPr>
        <p:spPr>
          <a:xfrm>
            <a:off x="4122944" y="5169002"/>
            <a:ext cx="3996108" cy="400110"/>
          </a:xfrm>
          <a:prstGeom prst="rect">
            <a:avLst/>
          </a:prstGeom>
          <a:noFill/>
        </p:spPr>
        <p:txBody>
          <a:bodyPr wrap="square" rtlCol="0">
            <a:spAutoFit/>
          </a:bodyPr>
          <a:lstStyle/>
          <a:p>
            <a:pPr algn="ctr"/>
            <a:r>
              <a:rPr lang="zh-CN" altLang="zh-CN" sz="2000" dirty="0">
                <a:solidFill>
                  <a:schemeClr val="tx1">
                    <a:lumMod val="75000"/>
                    <a:lumOff val="25000"/>
                  </a:schemeClr>
                </a:solidFill>
              </a:rPr>
              <a:t>注：人员排序与主席台安排相同</a:t>
            </a:r>
          </a:p>
        </p:txBody>
      </p:sp>
      <p:sp>
        <p:nvSpPr>
          <p:cNvPr id="27" name="圆角矩形 26"/>
          <p:cNvSpPr/>
          <p:nvPr/>
        </p:nvSpPr>
        <p:spPr>
          <a:xfrm>
            <a:off x="3807325" y="6294474"/>
            <a:ext cx="4577351" cy="455304"/>
          </a:xfrm>
          <a:prstGeom prst="roundRect">
            <a:avLst>
              <a:gd name="adj" fmla="val 50000"/>
            </a:avLst>
          </a:prstGeom>
          <a:noFill/>
          <a:ln w="0">
            <a:solidFill>
              <a:schemeClr val="tx1">
                <a:lumMod val="65000"/>
                <a:lumOff val="35000"/>
              </a:schemeClr>
            </a:solidFill>
          </a:ln>
          <a:effectLst>
            <a:outerShdw blurRad="444500" dist="254000" dir="8100000" sx="71000" sy="71000" algn="tr"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200" dirty="0">
                <a:solidFill>
                  <a:schemeClr val="tx1">
                    <a:lumMod val="65000"/>
                    <a:lumOff val="35000"/>
                  </a:schemeClr>
                </a:solidFill>
                <a:sym typeface="+mn-lt"/>
              </a:rPr>
              <a:t>7  </a:t>
            </a:r>
            <a:r>
              <a:rPr lang="zh-CN" altLang="en-US" sz="2200" dirty="0">
                <a:solidFill>
                  <a:schemeClr val="tx1">
                    <a:lumMod val="65000"/>
                    <a:lumOff val="35000"/>
                  </a:schemeClr>
                </a:solidFill>
                <a:sym typeface="+mn-lt"/>
              </a:rPr>
              <a:t>接待礼仪</a:t>
            </a:r>
          </a:p>
        </p:txBody>
      </p:sp>
    </p:spTree>
  </p:cSld>
  <p:clrMapOvr>
    <a:masterClrMapping/>
  </p:clrMapOvr>
  <p:transition spd="slow" advTm="2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additive="base">
                                        <p:cTn id="7" dur="500" fill="hold"/>
                                        <p:tgtEl>
                                          <p:spTgt spid="44"/>
                                        </p:tgtEl>
                                        <p:attrNameLst>
                                          <p:attrName>ppt_x</p:attrName>
                                        </p:attrNameLst>
                                      </p:cBhvr>
                                      <p:tavLst>
                                        <p:tav tm="0">
                                          <p:val>
                                            <p:strVal val="1+#ppt_w/2"/>
                                          </p:val>
                                        </p:tav>
                                        <p:tav tm="100000">
                                          <p:val>
                                            <p:strVal val="#ppt_x"/>
                                          </p:val>
                                        </p:tav>
                                      </p:tavLst>
                                    </p:anim>
                                    <p:anim calcmode="lin" valueType="num">
                                      <p:cBhvr additive="base">
                                        <p:cTn id="8" dur="500" fill="hold"/>
                                        <p:tgtEl>
                                          <p:spTgt spid="4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left)">
                                      <p:cBhvr>
                                        <p:cTn id="12" dur="500"/>
                                        <p:tgtEl>
                                          <p:spTgt spid="18"/>
                                        </p:tgtEl>
                                      </p:cBhvr>
                                    </p:animEffect>
                                  </p:childTnLst>
                                </p:cTn>
                              </p:par>
                            </p:childTnLst>
                          </p:cTn>
                        </p:par>
                        <p:par>
                          <p:cTn id="13" fill="hold">
                            <p:stCondLst>
                              <p:cond delay="1000"/>
                            </p:stCondLst>
                            <p:childTnLst>
                              <p:par>
                                <p:cTn id="14" presetID="2" presetClass="entr" presetSubtype="2" fill="hold" grpId="0"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additive="base">
                                        <p:cTn id="16" dur="500" fill="hold"/>
                                        <p:tgtEl>
                                          <p:spTgt spid="33"/>
                                        </p:tgtEl>
                                        <p:attrNameLst>
                                          <p:attrName>ppt_x</p:attrName>
                                        </p:attrNameLst>
                                      </p:cBhvr>
                                      <p:tavLst>
                                        <p:tav tm="0">
                                          <p:val>
                                            <p:strVal val="1+#ppt_w/2"/>
                                          </p:val>
                                        </p:tav>
                                        <p:tav tm="100000">
                                          <p:val>
                                            <p:strVal val="#ppt_x"/>
                                          </p:val>
                                        </p:tav>
                                      </p:tavLst>
                                    </p:anim>
                                    <p:anim calcmode="lin" valueType="num">
                                      <p:cBhvr additive="base">
                                        <p:cTn id="17" dur="500" fill="hold"/>
                                        <p:tgtEl>
                                          <p:spTgt spid="33"/>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34"/>
                                        </p:tgtEl>
                                        <p:attrNameLst>
                                          <p:attrName>style.visibility</p:attrName>
                                        </p:attrNameLst>
                                      </p:cBhvr>
                                      <p:to>
                                        <p:strVal val="visible"/>
                                      </p:to>
                                    </p:set>
                                    <p:anim calcmode="lin" valueType="num">
                                      <p:cBhvr additive="base">
                                        <p:cTn id="20" dur="500" fill="hold"/>
                                        <p:tgtEl>
                                          <p:spTgt spid="34"/>
                                        </p:tgtEl>
                                        <p:attrNameLst>
                                          <p:attrName>ppt_x</p:attrName>
                                        </p:attrNameLst>
                                      </p:cBhvr>
                                      <p:tavLst>
                                        <p:tav tm="0">
                                          <p:val>
                                            <p:strVal val="1+#ppt_w/2"/>
                                          </p:val>
                                        </p:tav>
                                        <p:tav tm="100000">
                                          <p:val>
                                            <p:strVal val="#ppt_x"/>
                                          </p:val>
                                        </p:tav>
                                      </p:tavLst>
                                    </p:anim>
                                    <p:anim calcmode="lin" valueType="num">
                                      <p:cBhvr additive="base">
                                        <p:cTn id="21" dur="500" fill="hold"/>
                                        <p:tgtEl>
                                          <p:spTgt spid="34"/>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56"/>
                                        </p:tgtEl>
                                        <p:attrNameLst>
                                          <p:attrName>style.visibility</p:attrName>
                                        </p:attrNameLst>
                                      </p:cBhvr>
                                      <p:to>
                                        <p:strVal val="visible"/>
                                      </p:to>
                                    </p:set>
                                    <p:anim calcmode="lin" valueType="num">
                                      <p:cBhvr additive="base">
                                        <p:cTn id="24" dur="500" fill="hold"/>
                                        <p:tgtEl>
                                          <p:spTgt spid="56"/>
                                        </p:tgtEl>
                                        <p:attrNameLst>
                                          <p:attrName>ppt_x</p:attrName>
                                        </p:attrNameLst>
                                      </p:cBhvr>
                                      <p:tavLst>
                                        <p:tav tm="0">
                                          <p:val>
                                            <p:strVal val="1+#ppt_w/2"/>
                                          </p:val>
                                        </p:tav>
                                        <p:tav tm="100000">
                                          <p:val>
                                            <p:strVal val="#ppt_x"/>
                                          </p:val>
                                        </p:tav>
                                      </p:tavLst>
                                    </p:anim>
                                    <p:anim calcmode="lin" valueType="num">
                                      <p:cBhvr additive="base">
                                        <p:cTn id="25" dur="500" fill="hold"/>
                                        <p:tgtEl>
                                          <p:spTgt spid="56"/>
                                        </p:tgtEl>
                                        <p:attrNameLst>
                                          <p:attrName>ppt_y</p:attrName>
                                        </p:attrNameLst>
                                      </p:cBhvr>
                                      <p:tavLst>
                                        <p:tav tm="0">
                                          <p:val>
                                            <p:strVal val="#ppt_y"/>
                                          </p:val>
                                        </p:tav>
                                        <p:tav tm="100000">
                                          <p:val>
                                            <p:strVal val="#ppt_y"/>
                                          </p:val>
                                        </p:tav>
                                      </p:tavLst>
                                    </p:anim>
                                  </p:childTnLst>
                                </p:cTn>
                              </p:par>
                              <p:par>
                                <p:cTn id="26" presetID="2" presetClass="entr" presetSubtype="2"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 calcmode="lin" valueType="num">
                                      <p:cBhvr additive="base">
                                        <p:cTn id="28" dur="500" fill="hold"/>
                                        <p:tgtEl>
                                          <p:spTgt spid="57"/>
                                        </p:tgtEl>
                                        <p:attrNameLst>
                                          <p:attrName>ppt_x</p:attrName>
                                        </p:attrNameLst>
                                      </p:cBhvr>
                                      <p:tavLst>
                                        <p:tav tm="0">
                                          <p:val>
                                            <p:strVal val="1+#ppt_w/2"/>
                                          </p:val>
                                        </p:tav>
                                        <p:tav tm="100000">
                                          <p:val>
                                            <p:strVal val="#ppt_x"/>
                                          </p:val>
                                        </p:tav>
                                      </p:tavLst>
                                    </p:anim>
                                    <p:anim calcmode="lin" valueType="num">
                                      <p:cBhvr additive="base">
                                        <p:cTn id="29" dur="500" fill="hold"/>
                                        <p:tgtEl>
                                          <p:spTgt spid="57"/>
                                        </p:tgtEl>
                                        <p:attrNameLst>
                                          <p:attrName>ppt_y</p:attrName>
                                        </p:attrNameLst>
                                      </p:cBhvr>
                                      <p:tavLst>
                                        <p:tav tm="0">
                                          <p:val>
                                            <p:strVal val="#ppt_y"/>
                                          </p:val>
                                        </p:tav>
                                        <p:tav tm="100000">
                                          <p:val>
                                            <p:strVal val="#ppt_y"/>
                                          </p:val>
                                        </p:tav>
                                      </p:tavLst>
                                    </p:anim>
                                  </p:childTnLst>
                                </p:cTn>
                              </p:par>
                              <p:par>
                                <p:cTn id="30" presetID="2" presetClass="entr" presetSubtype="2" fill="hold" grpId="0" nodeType="withEffect">
                                  <p:stCondLst>
                                    <p:cond delay="0"/>
                                  </p:stCondLst>
                                  <p:childTnLst>
                                    <p:set>
                                      <p:cBhvr>
                                        <p:cTn id="31" dur="1" fill="hold">
                                          <p:stCondLst>
                                            <p:cond delay="0"/>
                                          </p:stCondLst>
                                        </p:cTn>
                                        <p:tgtEl>
                                          <p:spTgt spid="58"/>
                                        </p:tgtEl>
                                        <p:attrNameLst>
                                          <p:attrName>style.visibility</p:attrName>
                                        </p:attrNameLst>
                                      </p:cBhvr>
                                      <p:to>
                                        <p:strVal val="visible"/>
                                      </p:to>
                                    </p:set>
                                    <p:anim calcmode="lin" valueType="num">
                                      <p:cBhvr additive="base">
                                        <p:cTn id="32" dur="500" fill="hold"/>
                                        <p:tgtEl>
                                          <p:spTgt spid="58"/>
                                        </p:tgtEl>
                                        <p:attrNameLst>
                                          <p:attrName>ppt_x</p:attrName>
                                        </p:attrNameLst>
                                      </p:cBhvr>
                                      <p:tavLst>
                                        <p:tav tm="0">
                                          <p:val>
                                            <p:strVal val="1+#ppt_w/2"/>
                                          </p:val>
                                        </p:tav>
                                        <p:tav tm="100000">
                                          <p:val>
                                            <p:strVal val="#ppt_x"/>
                                          </p:val>
                                        </p:tav>
                                      </p:tavLst>
                                    </p:anim>
                                    <p:anim calcmode="lin" valueType="num">
                                      <p:cBhvr additive="base">
                                        <p:cTn id="33" dur="500" fill="hold"/>
                                        <p:tgtEl>
                                          <p:spTgt spid="58"/>
                                        </p:tgtEl>
                                        <p:attrNameLst>
                                          <p:attrName>ppt_y</p:attrName>
                                        </p:attrNameLst>
                                      </p:cBhvr>
                                      <p:tavLst>
                                        <p:tav tm="0">
                                          <p:val>
                                            <p:strVal val="#ppt_y"/>
                                          </p:val>
                                        </p:tav>
                                        <p:tav tm="100000">
                                          <p:val>
                                            <p:strVal val="#ppt_y"/>
                                          </p:val>
                                        </p:tav>
                                      </p:tavLst>
                                    </p:anim>
                                  </p:childTnLst>
                                </p:cTn>
                              </p:par>
                              <p:par>
                                <p:cTn id="34" presetID="2" presetClass="entr" presetSubtype="2" fill="hold" grpId="0" nodeType="withEffect">
                                  <p:stCondLst>
                                    <p:cond delay="0"/>
                                  </p:stCondLst>
                                  <p:childTnLst>
                                    <p:set>
                                      <p:cBhvr>
                                        <p:cTn id="35" dur="1" fill="hold">
                                          <p:stCondLst>
                                            <p:cond delay="0"/>
                                          </p:stCondLst>
                                        </p:cTn>
                                        <p:tgtEl>
                                          <p:spTgt spid="59"/>
                                        </p:tgtEl>
                                        <p:attrNameLst>
                                          <p:attrName>style.visibility</p:attrName>
                                        </p:attrNameLst>
                                      </p:cBhvr>
                                      <p:to>
                                        <p:strVal val="visible"/>
                                      </p:to>
                                    </p:set>
                                    <p:anim calcmode="lin" valueType="num">
                                      <p:cBhvr additive="base">
                                        <p:cTn id="36" dur="500" fill="hold"/>
                                        <p:tgtEl>
                                          <p:spTgt spid="59"/>
                                        </p:tgtEl>
                                        <p:attrNameLst>
                                          <p:attrName>ppt_x</p:attrName>
                                        </p:attrNameLst>
                                      </p:cBhvr>
                                      <p:tavLst>
                                        <p:tav tm="0">
                                          <p:val>
                                            <p:strVal val="1+#ppt_w/2"/>
                                          </p:val>
                                        </p:tav>
                                        <p:tav tm="100000">
                                          <p:val>
                                            <p:strVal val="#ppt_x"/>
                                          </p:val>
                                        </p:tav>
                                      </p:tavLst>
                                    </p:anim>
                                    <p:anim calcmode="lin" valueType="num">
                                      <p:cBhvr additive="base">
                                        <p:cTn id="37" dur="500" fill="hold"/>
                                        <p:tgtEl>
                                          <p:spTgt spid="59"/>
                                        </p:tgtEl>
                                        <p:attrNameLst>
                                          <p:attrName>ppt_y</p:attrName>
                                        </p:attrNameLst>
                                      </p:cBhvr>
                                      <p:tavLst>
                                        <p:tav tm="0">
                                          <p:val>
                                            <p:strVal val="#ppt_y"/>
                                          </p:val>
                                        </p:tav>
                                        <p:tav tm="100000">
                                          <p:val>
                                            <p:strVal val="#ppt_y"/>
                                          </p:val>
                                        </p:tav>
                                      </p:tavLst>
                                    </p:anim>
                                  </p:childTnLst>
                                </p:cTn>
                              </p:par>
                              <p:par>
                                <p:cTn id="38" presetID="2" presetClass="entr" presetSubtype="2" fill="hold" grpId="0" nodeType="withEffect">
                                  <p:stCondLst>
                                    <p:cond delay="0"/>
                                  </p:stCondLst>
                                  <p:childTnLst>
                                    <p:set>
                                      <p:cBhvr>
                                        <p:cTn id="39" dur="1" fill="hold">
                                          <p:stCondLst>
                                            <p:cond delay="0"/>
                                          </p:stCondLst>
                                        </p:cTn>
                                        <p:tgtEl>
                                          <p:spTgt spid="60"/>
                                        </p:tgtEl>
                                        <p:attrNameLst>
                                          <p:attrName>style.visibility</p:attrName>
                                        </p:attrNameLst>
                                      </p:cBhvr>
                                      <p:to>
                                        <p:strVal val="visible"/>
                                      </p:to>
                                    </p:set>
                                    <p:anim calcmode="lin" valueType="num">
                                      <p:cBhvr additive="base">
                                        <p:cTn id="40" dur="500" fill="hold"/>
                                        <p:tgtEl>
                                          <p:spTgt spid="60"/>
                                        </p:tgtEl>
                                        <p:attrNameLst>
                                          <p:attrName>ppt_x</p:attrName>
                                        </p:attrNameLst>
                                      </p:cBhvr>
                                      <p:tavLst>
                                        <p:tav tm="0">
                                          <p:val>
                                            <p:strVal val="1+#ppt_w/2"/>
                                          </p:val>
                                        </p:tav>
                                        <p:tav tm="100000">
                                          <p:val>
                                            <p:strVal val="#ppt_x"/>
                                          </p:val>
                                        </p:tav>
                                      </p:tavLst>
                                    </p:anim>
                                    <p:anim calcmode="lin" valueType="num">
                                      <p:cBhvr additive="base">
                                        <p:cTn id="41" dur="500" fill="hold"/>
                                        <p:tgtEl>
                                          <p:spTgt spid="60"/>
                                        </p:tgtEl>
                                        <p:attrNameLst>
                                          <p:attrName>ppt_y</p:attrName>
                                        </p:attrNameLst>
                                      </p:cBhvr>
                                      <p:tavLst>
                                        <p:tav tm="0">
                                          <p:val>
                                            <p:strVal val="#ppt_y"/>
                                          </p:val>
                                        </p:tav>
                                        <p:tav tm="100000">
                                          <p:val>
                                            <p:strVal val="#ppt_y"/>
                                          </p:val>
                                        </p:tav>
                                      </p:tavLst>
                                    </p:anim>
                                  </p:childTnLst>
                                </p:cTn>
                              </p:par>
                              <p:par>
                                <p:cTn id="42" presetID="2" presetClass="entr" presetSubtype="2" fill="hold" grpId="0" nodeType="withEffect">
                                  <p:stCondLst>
                                    <p:cond delay="0"/>
                                  </p:stCondLst>
                                  <p:childTnLst>
                                    <p:set>
                                      <p:cBhvr>
                                        <p:cTn id="43" dur="1" fill="hold">
                                          <p:stCondLst>
                                            <p:cond delay="0"/>
                                          </p:stCondLst>
                                        </p:cTn>
                                        <p:tgtEl>
                                          <p:spTgt spid="61"/>
                                        </p:tgtEl>
                                        <p:attrNameLst>
                                          <p:attrName>style.visibility</p:attrName>
                                        </p:attrNameLst>
                                      </p:cBhvr>
                                      <p:to>
                                        <p:strVal val="visible"/>
                                      </p:to>
                                    </p:set>
                                    <p:anim calcmode="lin" valueType="num">
                                      <p:cBhvr additive="base">
                                        <p:cTn id="44" dur="500" fill="hold"/>
                                        <p:tgtEl>
                                          <p:spTgt spid="61"/>
                                        </p:tgtEl>
                                        <p:attrNameLst>
                                          <p:attrName>ppt_x</p:attrName>
                                        </p:attrNameLst>
                                      </p:cBhvr>
                                      <p:tavLst>
                                        <p:tav tm="0">
                                          <p:val>
                                            <p:strVal val="1+#ppt_w/2"/>
                                          </p:val>
                                        </p:tav>
                                        <p:tav tm="100000">
                                          <p:val>
                                            <p:strVal val="#ppt_x"/>
                                          </p:val>
                                        </p:tav>
                                      </p:tavLst>
                                    </p:anim>
                                    <p:anim calcmode="lin" valueType="num">
                                      <p:cBhvr additive="base">
                                        <p:cTn id="45" dur="500" fill="hold"/>
                                        <p:tgtEl>
                                          <p:spTgt spid="61"/>
                                        </p:tgtEl>
                                        <p:attrNameLst>
                                          <p:attrName>ppt_y</p:attrName>
                                        </p:attrNameLst>
                                      </p:cBhvr>
                                      <p:tavLst>
                                        <p:tav tm="0">
                                          <p:val>
                                            <p:strVal val="#ppt_y"/>
                                          </p:val>
                                        </p:tav>
                                        <p:tav tm="100000">
                                          <p:val>
                                            <p:strVal val="#ppt_y"/>
                                          </p:val>
                                        </p:tav>
                                      </p:tavLst>
                                    </p:anim>
                                  </p:childTnLst>
                                </p:cTn>
                              </p:par>
                              <p:par>
                                <p:cTn id="46" presetID="2" presetClass="entr" presetSubtype="2" fill="hold" grpId="0" nodeType="with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additive="base">
                                        <p:cTn id="48" dur="500" fill="hold"/>
                                        <p:tgtEl>
                                          <p:spTgt spid="62"/>
                                        </p:tgtEl>
                                        <p:attrNameLst>
                                          <p:attrName>ppt_x</p:attrName>
                                        </p:attrNameLst>
                                      </p:cBhvr>
                                      <p:tavLst>
                                        <p:tav tm="0">
                                          <p:val>
                                            <p:strVal val="1+#ppt_w/2"/>
                                          </p:val>
                                        </p:tav>
                                        <p:tav tm="100000">
                                          <p:val>
                                            <p:strVal val="#ppt_x"/>
                                          </p:val>
                                        </p:tav>
                                      </p:tavLst>
                                    </p:anim>
                                    <p:anim calcmode="lin" valueType="num">
                                      <p:cBhvr additive="base">
                                        <p:cTn id="49" dur="500" fill="hold"/>
                                        <p:tgtEl>
                                          <p:spTgt spid="62"/>
                                        </p:tgtEl>
                                        <p:attrNameLst>
                                          <p:attrName>ppt_y</p:attrName>
                                        </p:attrNameLst>
                                      </p:cBhvr>
                                      <p:tavLst>
                                        <p:tav tm="0">
                                          <p:val>
                                            <p:strVal val="#ppt_y"/>
                                          </p:val>
                                        </p:tav>
                                        <p:tav tm="100000">
                                          <p:val>
                                            <p:strVal val="#ppt_y"/>
                                          </p:val>
                                        </p:tav>
                                      </p:tavLst>
                                    </p:anim>
                                  </p:childTnLst>
                                </p:cTn>
                              </p:par>
                            </p:childTnLst>
                          </p:cTn>
                        </p:par>
                        <p:par>
                          <p:cTn id="50" fill="hold">
                            <p:stCondLst>
                              <p:cond delay="1500"/>
                            </p:stCondLst>
                            <p:childTnLst>
                              <p:par>
                                <p:cTn id="51" presetID="53" presetClass="entr" presetSubtype="1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fltVal val="0"/>
                                          </p:val>
                                        </p:tav>
                                        <p:tav tm="100000">
                                          <p:val>
                                            <p:strVal val="#ppt_w"/>
                                          </p:val>
                                        </p:tav>
                                      </p:tavLst>
                                    </p:anim>
                                    <p:anim calcmode="lin" valueType="num">
                                      <p:cBhvr>
                                        <p:cTn id="54" dur="500" fill="hold"/>
                                        <p:tgtEl>
                                          <p:spTgt spid="24"/>
                                        </p:tgtEl>
                                        <p:attrNameLst>
                                          <p:attrName>ppt_h</p:attrName>
                                        </p:attrNameLst>
                                      </p:cBhvr>
                                      <p:tavLst>
                                        <p:tav tm="0">
                                          <p:val>
                                            <p:fltVal val="0"/>
                                          </p:val>
                                        </p:tav>
                                        <p:tav tm="100000">
                                          <p:val>
                                            <p:strVal val="#ppt_h"/>
                                          </p:val>
                                        </p:tav>
                                      </p:tavLst>
                                    </p:anim>
                                    <p:animEffect transition="in" filter="fade">
                                      <p:cBhvr>
                                        <p:cTn id="55" dur="500"/>
                                        <p:tgtEl>
                                          <p:spTgt spid="24"/>
                                        </p:tgtEl>
                                      </p:cBhvr>
                                    </p:animEffect>
                                  </p:childTnLst>
                                </p:cTn>
                              </p:par>
                            </p:childTnLst>
                          </p:cTn>
                        </p:par>
                        <p:par>
                          <p:cTn id="56" fill="hold">
                            <p:stCondLst>
                              <p:cond delay="2000"/>
                            </p:stCondLst>
                            <p:childTnLst>
                              <p:par>
                                <p:cTn id="57" presetID="42" presetClass="entr" presetSubtype="0" fill="hold" grpId="0" nodeType="afterEffect">
                                  <p:stCondLst>
                                    <p:cond delay="0"/>
                                  </p:stCondLst>
                                  <p:childTnLst>
                                    <p:set>
                                      <p:cBhvr>
                                        <p:cTn id="58" dur="1" fill="hold">
                                          <p:stCondLst>
                                            <p:cond delay="0"/>
                                          </p:stCondLst>
                                        </p:cTn>
                                        <p:tgtEl>
                                          <p:spTgt spid="25"/>
                                        </p:tgtEl>
                                        <p:attrNameLst>
                                          <p:attrName>style.visibility</p:attrName>
                                        </p:attrNameLst>
                                      </p:cBhvr>
                                      <p:to>
                                        <p:strVal val="visible"/>
                                      </p:to>
                                    </p:set>
                                    <p:animEffect transition="in" filter="fade">
                                      <p:cBhvr>
                                        <p:cTn id="59" dur="1000"/>
                                        <p:tgtEl>
                                          <p:spTgt spid="25"/>
                                        </p:tgtEl>
                                      </p:cBhvr>
                                    </p:animEffect>
                                    <p:anim calcmode="lin" valueType="num">
                                      <p:cBhvr>
                                        <p:cTn id="60" dur="1000" fill="hold"/>
                                        <p:tgtEl>
                                          <p:spTgt spid="25"/>
                                        </p:tgtEl>
                                        <p:attrNameLst>
                                          <p:attrName>ppt_x</p:attrName>
                                        </p:attrNameLst>
                                      </p:cBhvr>
                                      <p:tavLst>
                                        <p:tav tm="0">
                                          <p:val>
                                            <p:strVal val="#ppt_x"/>
                                          </p:val>
                                        </p:tav>
                                        <p:tav tm="100000">
                                          <p:val>
                                            <p:strVal val="#ppt_x"/>
                                          </p:val>
                                        </p:tav>
                                      </p:tavLst>
                                    </p:anim>
                                    <p:anim calcmode="lin" valueType="num">
                                      <p:cBhvr>
                                        <p:cTn id="61" dur="1000" fill="hold"/>
                                        <p:tgtEl>
                                          <p:spTgt spid="25"/>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1000"/>
                                        <p:tgtEl>
                                          <p:spTgt spid="26"/>
                                        </p:tgtEl>
                                      </p:cBhvr>
                                    </p:animEffect>
                                    <p:anim calcmode="lin" valueType="num">
                                      <p:cBhvr>
                                        <p:cTn id="65" dur="1000" fill="hold"/>
                                        <p:tgtEl>
                                          <p:spTgt spid="26"/>
                                        </p:tgtEl>
                                        <p:attrNameLst>
                                          <p:attrName>ppt_x</p:attrName>
                                        </p:attrNameLst>
                                      </p:cBhvr>
                                      <p:tavLst>
                                        <p:tav tm="0">
                                          <p:val>
                                            <p:strVal val="#ppt_x"/>
                                          </p:val>
                                        </p:tav>
                                        <p:tav tm="100000">
                                          <p:val>
                                            <p:strVal val="#ppt_x"/>
                                          </p:val>
                                        </p:tav>
                                      </p:tavLst>
                                    </p:anim>
                                    <p:anim calcmode="lin" valueType="num">
                                      <p:cBhvr>
                                        <p:cTn id="66"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18" grpId="0" animBg="1"/>
      <p:bldP spid="33" grpId="0"/>
      <p:bldP spid="34" grpId="0" animBg="1"/>
      <p:bldP spid="56" grpId="0" animBg="1"/>
      <p:bldP spid="57" grpId="0" animBg="1"/>
      <p:bldP spid="58" grpId="0" animBg="1"/>
      <p:bldP spid="59" grpId="0" animBg="1"/>
      <p:bldP spid="60" grpId="0" animBg="1"/>
      <p:bldP spid="61" grpId="0" animBg="1"/>
      <p:bldP spid="62" grpId="0" animBg="1"/>
      <p:bldP spid="24" grpId="0" animBg="1"/>
      <p:bldP spid="25" grpId="0"/>
      <p:bldP spid="2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3652983" y="320627"/>
            <a:ext cx="4886034" cy="461664"/>
            <a:chOff x="1310486" y="1277355"/>
            <a:chExt cx="4886034" cy="461664"/>
          </a:xfrm>
        </p:grpSpPr>
        <p:sp>
          <p:nvSpPr>
            <p:cNvPr id="5" name="圆角矩形 4"/>
            <p:cNvSpPr/>
            <p:nvPr/>
          </p:nvSpPr>
          <p:spPr>
            <a:xfrm>
              <a:off x="1310486" y="1277355"/>
              <a:ext cx="4886034" cy="461664"/>
            </a:xfrm>
            <a:prstGeom prst="roundRect">
              <a:avLst>
                <a:gd name="adj" fmla="val 50000"/>
              </a:avLst>
            </a:prstGeom>
            <a:gradFill>
              <a:gsLst>
                <a:gs pos="0">
                  <a:srgbClr val="067FC9"/>
                </a:gs>
                <a:gs pos="100000">
                  <a:srgbClr val="00B2CA"/>
                </a:gs>
              </a:gsLst>
              <a:lin ang="2700000" scaled="1"/>
            </a:gradFill>
            <a:ln>
              <a:noFill/>
            </a:ln>
            <a:effectLst>
              <a:outerShdw blurRad="444500" dist="254000" dir="8100000" algn="tr" rotWithShape="0">
                <a:prstClr val="black">
                  <a:alpha val="1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dirty="0">
                <a:cs typeface="+mn-ea"/>
                <a:sym typeface="+mn-lt"/>
              </a:endParaRPr>
            </a:p>
          </p:txBody>
        </p:sp>
        <p:sp>
          <p:nvSpPr>
            <p:cNvPr id="6" name="文本框 5"/>
            <p:cNvSpPr txBox="1"/>
            <p:nvPr/>
          </p:nvSpPr>
          <p:spPr>
            <a:xfrm>
              <a:off x="1827117" y="1311856"/>
              <a:ext cx="4091675" cy="400110"/>
            </a:xfrm>
            <a:prstGeom prst="rect">
              <a:avLst/>
            </a:prstGeom>
            <a:noFill/>
          </p:spPr>
          <p:txBody>
            <a:bodyPr wrap="square" rtlCol="0">
              <a:spAutoFit/>
            </a:bodyPr>
            <a:lstStyle/>
            <a:p>
              <a:pPr latinLnBrk="1"/>
              <a:r>
                <a:rPr lang="en-US" altLang="zh-CN" sz="2000" dirty="0">
                  <a:solidFill>
                    <a:schemeClr val="bg1"/>
                  </a:solidFill>
                </a:rPr>
                <a:t>2.1.3 </a:t>
              </a:r>
              <a:r>
                <a:rPr lang="zh-CN" altLang="zh-CN" sz="2000" dirty="0">
                  <a:solidFill>
                    <a:schemeClr val="bg1"/>
                  </a:solidFill>
                </a:rPr>
                <a:t>美发——并非时尚就是好</a:t>
              </a:r>
              <a:endParaRPr lang="zh-CN" altLang="zh-CN" sz="2000" b="1" dirty="0">
                <a:solidFill>
                  <a:schemeClr val="bg1"/>
                </a:solidFill>
                <a:cs typeface="+mn-ea"/>
                <a:sym typeface="+mn-lt"/>
              </a:endParaRPr>
            </a:p>
          </p:txBody>
        </p:sp>
      </p:grpSp>
      <p:sp>
        <p:nvSpPr>
          <p:cNvPr id="10" name="文本框 9"/>
          <p:cNvSpPr txBox="1"/>
          <p:nvPr/>
        </p:nvSpPr>
        <p:spPr>
          <a:xfrm>
            <a:off x="1236567" y="1412086"/>
            <a:ext cx="9317133" cy="777457"/>
          </a:xfrm>
          <a:prstGeom prst="rect">
            <a:avLst/>
          </a:prstGeom>
          <a:noFill/>
        </p:spPr>
        <p:txBody>
          <a:bodyPr wrap="square" rtlCol="0">
            <a:spAutoFit/>
          </a:bodyPr>
          <a:lstStyle/>
          <a:p>
            <a:pPr marL="285750" indent="-285750" latinLnBrk="1">
              <a:lnSpc>
                <a:spcPct val="130000"/>
              </a:lnSpc>
              <a:buClr>
                <a:srgbClr val="068DC9"/>
              </a:buClr>
              <a:buFont typeface="Wingdings" panose="05000000000000000000" pitchFamily="2" charset="2"/>
              <a:buChar char="l"/>
            </a:pPr>
            <a:r>
              <a:rPr lang="zh-CN" altLang="zh-CN" sz="1800" dirty="0"/>
              <a:t>发型是仪容的极为重要部分。头发整洁、发型得体是美发的基本要求。整洁得体大方的发式易给人留下神清气爽的美感，而蓬头垢面难免使人联想起乞丐。</a:t>
            </a:r>
            <a:endParaRPr lang="zh-CN" altLang="zh-CN" sz="1800" b="1" dirty="0">
              <a:solidFill>
                <a:schemeClr val="tx1">
                  <a:lumMod val="75000"/>
                  <a:lumOff val="25000"/>
                </a:schemeClr>
              </a:solidFill>
              <a:cs typeface="+mn-ea"/>
              <a:sym typeface="+mn-lt"/>
            </a:endParaRPr>
          </a:p>
        </p:txBody>
      </p:sp>
      <p:sp>
        <p:nvSpPr>
          <p:cNvPr id="11" name="文本框 10"/>
          <p:cNvSpPr txBox="1"/>
          <p:nvPr/>
        </p:nvSpPr>
        <p:spPr>
          <a:xfrm>
            <a:off x="1236567" y="2404604"/>
            <a:ext cx="9317133" cy="777457"/>
          </a:xfrm>
          <a:prstGeom prst="rect">
            <a:avLst/>
          </a:prstGeom>
          <a:noFill/>
        </p:spPr>
        <p:txBody>
          <a:bodyPr wrap="square" rtlCol="0">
            <a:spAutoFit/>
          </a:bodyPr>
          <a:lstStyle/>
          <a:p>
            <a:pPr marL="285750" indent="-285750" latinLnBrk="1">
              <a:lnSpc>
                <a:spcPct val="130000"/>
              </a:lnSpc>
              <a:buClr>
                <a:srgbClr val="068DC9"/>
              </a:buClr>
              <a:buFont typeface="Wingdings" panose="05000000000000000000" pitchFamily="2" charset="2"/>
              <a:buChar char="l"/>
            </a:pPr>
            <a:r>
              <a:rPr lang="zh-CN" altLang="zh-CN" sz="1800" dirty="0"/>
              <a:t>发型的选择要根据自然、大方、整洁、美观的原则，既要观察发型的流行趋势，又不能盲目追赶潮流，重要的是应该考虑到自己的年龄、性别、职业、性格、爱好和脸型特点</a:t>
            </a:r>
            <a:r>
              <a:rPr lang="zh-CN" altLang="en-US" sz="1800" dirty="0"/>
              <a:t>。</a:t>
            </a:r>
            <a:endParaRPr lang="zh-CN" altLang="zh-CN" sz="1800" b="1" dirty="0">
              <a:solidFill>
                <a:schemeClr val="tx1">
                  <a:lumMod val="75000"/>
                  <a:lumOff val="25000"/>
                </a:schemeClr>
              </a:solidFill>
              <a:cs typeface="+mn-ea"/>
              <a:sym typeface="+mn-lt"/>
            </a:endParaRPr>
          </a:p>
        </p:txBody>
      </p:sp>
      <p:grpSp>
        <p:nvGrpSpPr>
          <p:cNvPr id="2" name="组合 1"/>
          <p:cNvGrpSpPr/>
          <p:nvPr/>
        </p:nvGrpSpPr>
        <p:grpSpPr>
          <a:xfrm>
            <a:off x="2309662" y="3779052"/>
            <a:ext cx="6995742" cy="1481792"/>
            <a:chOff x="2968880" y="3568673"/>
            <a:chExt cx="5463705" cy="1157286"/>
          </a:xfrm>
        </p:grpSpPr>
        <p:sp>
          <p:nvSpPr>
            <p:cNvPr id="20" name="圆角矩形 19"/>
            <p:cNvSpPr/>
            <p:nvPr/>
          </p:nvSpPr>
          <p:spPr>
            <a:xfrm>
              <a:off x="2968880" y="3931074"/>
              <a:ext cx="1952424" cy="437058"/>
            </a:xfrm>
            <a:prstGeom prst="roundRect">
              <a:avLst>
                <a:gd name="adj" fmla="val 46052"/>
              </a:avLst>
            </a:prstGeom>
            <a:solidFill>
              <a:srgbClr val="00A1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cs typeface="+mn-ea"/>
                  <a:sym typeface="+mn-lt"/>
                </a:rPr>
                <a:t>注重点：</a:t>
              </a:r>
            </a:p>
          </p:txBody>
        </p:sp>
        <p:sp>
          <p:nvSpPr>
            <p:cNvPr id="19" name="圆角矩形 18"/>
            <p:cNvSpPr/>
            <p:nvPr/>
          </p:nvSpPr>
          <p:spPr>
            <a:xfrm>
              <a:off x="5810683" y="3568673"/>
              <a:ext cx="2621902" cy="414336"/>
            </a:xfrm>
            <a:prstGeom prst="roundRect">
              <a:avLst>
                <a:gd name="adj" fmla="val 50000"/>
              </a:avLst>
            </a:prstGeom>
            <a:solidFill>
              <a:srgbClr val="00A1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zh-CN" sz="1800" dirty="0"/>
                <a:t>⑴ 常梳洗保清洁</a:t>
              </a:r>
              <a:endParaRPr lang="zh-CN" altLang="en-US" sz="1800" dirty="0">
                <a:cs typeface="+mn-ea"/>
                <a:sym typeface="+mn-lt"/>
              </a:endParaRPr>
            </a:p>
          </p:txBody>
        </p:sp>
        <p:cxnSp>
          <p:nvCxnSpPr>
            <p:cNvPr id="21" name="直接连接符 20"/>
            <p:cNvCxnSpPr/>
            <p:nvPr/>
          </p:nvCxnSpPr>
          <p:spPr>
            <a:xfrm flipH="1" flipV="1">
              <a:off x="5372723" y="3781989"/>
              <a:ext cx="437960" cy="3861"/>
            </a:xfrm>
            <a:prstGeom prst="line">
              <a:avLst/>
            </a:prstGeom>
            <a:solidFill>
              <a:srgbClr val="00A1D8"/>
            </a:solidFill>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23" name="圆角矩形 22"/>
            <p:cNvSpPr/>
            <p:nvPr/>
          </p:nvSpPr>
          <p:spPr>
            <a:xfrm>
              <a:off x="5810683" y="4311623"/>
              <a:ext cx="2621902" cy="414336"/>
            </a:xfrm>
            <a:prstGeom prst="roundRect">
              <a:avLst>
                <a:gd name="adj" fmla="val 50000"/>
              </a:avLst>
            </a:prstGeom>
            <a:solidFill>
              <a:srgbClr val="00A1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zh-CN" sz="1800" dirty="0"/>
                <a:t>⑵ 烫发、染发要审慎对待</a:t>
              </a:r>
              <a:endParaRPr lang="zh-CN" altLang="en-US" sz="1800" dirty="0">
                <a:cs typeface="+mn-ea"/>
                <a:sym typeface="+mn-lt"/>
              </a:endParaRPr>
            </a:p>
          </p:txBody>
        </p:sp>
        <p:cxnSp>
          <p:nvCxnSpPr>
            <p:cNvPr id="24" name="直接连接符 23"/>
            <p:cNvCxnSpPr/>
            <p:nvPr/>
          </p:nvCxnSpPr>
          <p:spPr>
            <a:xfrm flipH="1" flipV="1">
              <a:off x="5372723" y="4524939"/>
              <a:ext cx="437960" cy="3861"/>
            </a:xfrm>
            <a:prstGeom prst="line">
              <a:avLst/>
            </a:prstGeom>
            <a:solidFill>
              <a:srgbClr val="00A1D8"/>
            </a:solidFill>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a:off x="5372724" y="3785850"/>
              <a:ext cx="0" cy="742950"/>
            </a:xfrm>
            <a:prstGeom prst="line">
              <a:avLst/>
            </a:prstGeom>
            <a:solidFill>
              <a:srgbClr val="00A1D8"/>
            </a:solidFill>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flipH="1" flipV="1">
              <a:off x="4934763" y="4149603"/>
              <a:ext cx="437960" cy="3861"/>
            </a:xfrm>
            <a:prstGeom prst="line">
              <a:avLst/>
            </a:prstGeom>
            <a:solidFill>
              <a:srgbClr val="00A1D8"/>
            </a:solidFill>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sp>
        <p:nvSpPr>
          <p:cNvPr id="17" name="圆角矩形 16"/>
          <p:cNvSpPr/>
          <p:nvPr/>
        </p:nvSpPr>
        <p:spPr>
          <a:xfrm>
            <a:off x="3807325" y="6294474"/>
            <a:ext cx="4577351" cy="455304"/>
          </a:xfrm>
          <a:prstGeom prst="roundRect">
            <a:avLst>
              <a:gd name="adj" fmla="val 50000"/>
            </a:avLst>
          </a:prstGeom>
          <a:noFill/>
          <a:ln w="0">
            <a:solidFill>
              <a:schemeClr val="tx1">
                <a:lumMod val="65000"/>
                <a:lumOff val="35000"/>
              </a:schemeClr>
            </a:solidFill>
          </a:ln>
          <a:effectLst>
            <a:outerShdw blurRad="444500" dist="254000" dir="8100000" sx="71000" sy="71000" algn="tr"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200" dirty="0">
                <a:solidFill>
                  <a:schemeClr val="tx1">
                    <a:lumMod val="65000"/>
                    <a:lumOff val="35000"/>
                  </a:schemeClr>
                </a:solidFill>
                <a:sym typeface="+mn-lt"/>
              </a:rPr>
              <a:t>2.1 </a:t>
            </a:r>
            <a:r>
              <a:rPr lang="zh-CN" altLang="en-US" sz="2200" dirty="0">
                <a:solidFill>
                  <a:schemeClr val="tx1">
                    <a:lumMod val="65000"/>
                    <a:lumOff val="35000"/>
                  </a:schemeClr>
                </a:solidFill>
                <a:sym typeface="+mn-lt"/>
              </a:rPr>
              <a:t>仪表篇</a:t>
            </a:r>
          </a:p>
        </p:txBody>
      </p:sp>
    </p:spTree>
  </p:cSld>
  <p:clrMapOvr>
    <a:masterClrMapping/>
  </p:clrMapOvr>
  <p:transition spd="slow" advTm="2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1+#ppt_w/2"/>
                                          </p:val>
                                        </p:tav>
                                        <p:tav tm="100000">
                                          <p:val>
                                            <p:strVal val="#ppt_x"/>
                                          </p:val>
                                        </p:tav>
                                      </p:tavLst>
                                    </p:anim>
                                    <p:anim calcmode="lin" valueType="num">
                                      <p:cBhvr additive="base">
                                        <p:cTn id="13" dur="500" fill="hold"/>
                                        <p:tgtEl>
                                          <p:spTgt spid="10"/>
                                        </p:tgtEl>
                                        <p:attrNameLst>
                                          <p:attrName>ppt_y</p:attrName>
                                        </p:attrNameLst>
                                      </p:cBhvr>
                                      <p:tavLst>
                                        <p:tav tm="0">
                                          <p:val>
                                            <p:strVal val="#ppt_y"/>
                                          </p:val>
                                        </p:tav>
                                        <p:tav tm="100000">
                                          <p:val>
                                            <p:strVal val="#ppt_y"/>
                                          </p:val>
                                        </p:tav>
                                      </p:tavLst>
                                    </p:anim>
                                  </p:childTnLst>
                                </p:cTn>
                              </p:par>
                              <p:par>
                                <p:cTn id="14" presetID="2" presetClass="entr" presetSubtype="2"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fill="hold"/>
                                        <p:tgtEl>
                                          <p:spTgt spid="11"/>
                                        </p:tgtEl>
                                        <p:attrNameLst>
                                          <p:attrName>ppt_x</p:attrName>
                                        </p:attrNameLst>
                                      </p:cBhvr>
                                      <p:tavLst>
                                        <p:tav tm="0">
                                          <p:val>
                                            <p:strVal val="1+#ppt_w/2"/>
                                          </p:val>
                                        </p:tav>
                                        <p:tav tm="100000">
                                          <p:val>
                                            <p:strVal val="#ppt_x"/>
                                          </p:val>
                                        </p:tav>
                                      </p:tavLst>
                                    </p:anim>
                                    <p:anim calcmode="lin" valueType="num">
                                      <p:cBhvr additive="base">
                                        <p:cTn id="17" dur="500" fill="hold"/>
                                        <p:tgtEl>
                                          <p:spTgt spid="11"/>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42" presetClass="entr" presetSubtype="0"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圆角矩形 43"/>
          <p:cNvSpPr/>
          <p:nvPr/>
        </p:nvSpPr>
        <p:spPr>
          <a:xfrm>
            <a:off x="3660352" y="375661"/>
            <a:ext cx="4871297" cy="402844"/>
          </a:xfrm>
          <a:prstGeom prst="roundRect">
            <a:avLst>
              <a:gd name="adj" fmla="val 50000"/>
            </a:avLst>
          </a:prstGeom>
          <a:gradFill>
            <a:gsLst>
              <a:gs pos="0">
                <a:srgbClr val="067FC9"/>
              </a:gs>
              <a:gs pos="100000">
                <a:srgbClr val="00B2CA"/>
              </a:gs>
            </a:gsLst>
            <a:lin ang="27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0" fontAlgn="base" hangingPunct="0">
              <a:spcBef>
                <a:spcPct val="0"/>
              </a:spcBef>
              <a:spcAft>
                <a:spcPct val="0"/>
              </a:spcAft>
            </a:pPr>
            <a:r>
              <a:rPr lang="en-US" altLang="zh-CN" sz="2000" dirty="0">
                <a:solidFill>
                  <a:schemeClr val="bg1"/>
                </a:solidFill>
                <a:latin typeface="+mj-ea"/>
                <a:cs typeface="Times New Roman" panose="02020603050405020304" pitchFamily="18" charset="0"/>
              </a:rPr>
              <a:t>7.4  </a:t>
            </a:r>
            <a:r>
              <a:rPr lang="zh-CN" altLang="zh-CN" sz="2000" dirty="0"/>
              <a:t>接待工作座席安排</a:t>
            </a:r>
            <a:endParaRPr lang="zh-CN" altLang="en-US" sz="2000" dirty="0">
              <a:solidFill>
                <a:schemeClr val="bg1"/>
              </a:solidFill>
              <a:latin typeface="+mj-ea"/>
              <a:cs typeface="Times New Roman" panose="02020603050405020304" pitchFamily="18" charset="0"/>
            </a:endParaRPr>
          </a:p>
        </p:txBody>
      </p:sp>
      <p:sp>
        <p:nvSpPr>
          <p:cNvPr id="18" name="圆角矩形 17"/>
          <p:cNvSpPr/>
          <p:nvPr/>
        </p:nvSpPr>
        <p:spPr>
          <a:xfrm>
            <a:off x="1385954" y="1159541"/>
            <a:ext cx="3084638" cy="422541"/>
          </a:xfrm>
          <a:prstGeom prst="roundRect">
            <a:avLst>
              <a:gd name="adj" fmla="val 50000"/>
            </a:avLst>
          </a:prstGeom>
          <a:solidFill>
            <a:srgbClr val="00A1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1600" dirty="0">
                <a:cs typeface="+mn-ea"/>
              </a:rPr>
              <a:t>7.4.5  </a:t>
            </a:r>
            <a:r>
              <a:rPr lang="zh-CN" altLang="zh-CN" sz="1600" dirty="0"/>
              <a:t>餐桌桌次安排</a:t>
            </a:r>
            <a:endParaRPr lang="zh-CN" altLang="en-US" sz="1600" dirty="0">
              <a:cs typeface="+mn-ea"/>
            </a:endParaRPr>
          </a:p>
        </p:txBody>
      </p:sp>
      <p:cxnSp>
        <p:nvCxnSpPr>
          <p:cNvPr id="16" name="直接连接符 15"/>
          <p:cNvCxnSpPr/>
          <p:nvPr/>
        </p:nvCxnSpPr>
        <p:spPr>
          <a:xfrm>
            <a:off x="1779404" y="2111651"/>
            <a:ext cx="483308" cy="0"/>
          </a:xfrm>
          <a:prstGeom prst="line">
            <a:avLst/>
          </a:prstGeom>
          <a:ln>
            <a:solidFill>
              <a:srgbClr val="00A1D8"/>
            </a:solidFill>
            <a:tailEnd type="oval" w="lg" len="lg"/>
          </a:ln>
        </p:spPr>
        <p:style>
          <a:lnRef idx="1">
            <a:schemeClr val="accent1"/>
          </a:lnRef>
          <a:fillRef idx="0">
            <a:schemeClr val="accent1"/>
          </a:fillRef>
          <a:effectRef idx="0">
            <a:schemeClr val="accent1"/>
          </a:effectRef>
          <a:fontRef idx="minor">
            <a:schemeClr val="tx1"/>
          </a:fontRef>
        </p:style>
      </p:cxnSp>
      <p:sp>
        <p:nvSpPr>
          <p:cNvPr id="17" name="矩形 16"/>
          <p:cNvSpPr/>
          <p:nvPr/>
        </p:nvSpPr>
        <p:spPr>
          <a:xfrm>
            <a:off x="2394059" y="1898393"/>
            <a:ext cx="2983160" cy="452432"/>
          </a:xfrm>
          <a:prstGeom prst="rect">
            <a:avLst/>
          </a:prstGeom>
        </p:spPr>
        <p:txBody>
          <a:bodyPr wrap="square">
            <a:spAutoFit/>
          </a:bodyPr>
          <a:lstStyle/>
          <a:p>
            <a:pPr>
              <a:lnSpc>
                <a:spcPct val="130000"/>
              </a:lnSpc>
            </a:pPr>
            <a:r>
              <a:rPr lang="zh-CN" altLang="en-US" sz="1800" dirty="0">
                <a:solidFill>
                  <a:schemeClr val="tx1">
                    <a:lumMod val="75000"/>
                    <a:lumOff val="25000"/>
                  </a:schemeClr>
                </a:solidFill>
              </a:rPr>
              <a:t>奇数桌</a:t>
            </a:r>
          </a:p>
        </p:txBody>
      </p:sp>
      <p:sp>
        <p:nvSpPr>
          <p:cNvPr id="19" name="椭圆 18"/>
          <p:cNvSpPr/>
          <p:nvPr/>
        </p:nvSpPr>
        <p:spPr>
          <a:xfrm>
            <a:off x="1351505" y="1897008"/>
            <a:ext cx="429284" cy="429284"/>
          </a:xfrm>
          <a:prstGeom prst="ellipse">
            <a:avLst/>
          </a:prstGeom>
          <a:solidFill>
            <a:srgbClr val="059BCA"/>
          </a:solidFill>
          <a:ln w="5715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zh-CN" sz="1400" dirty="0">
                <a:latin typeface="微软雅黑" panose="020B0503020204020204" pitchFamily="34" charset="-122"/>
                <a:ea typeface="微软雅黑" panose="020B0503020204020204" pitchFamily="34" charset="-122"/>
              </a:rPr>
              <a:t>(1)</a:t>
            </a:r>
            <a:endParaRPr lang="zh-CN" altLang="en-US" sz="1400" dirty="0">
              <a:latin typeface="微软雅黑" panose="020B0503020204020204" pitchFamily="34" charset="-122"/>
              <a:ea typeface="微软雅黑" panose="020B0503020204020204" pitchFamily="34" charset="-122"/>
            </a:endParaRPr>
          </a:p>
        </p:txBody>
      </p:sp>
      <p:cxnSp>
        <p:nvCxnSpPr>
          <p:cNvPr id="20" name="直接连接符 19"/>
          <p:cNvCxnSpPr/>
          <p:nvPr/>
        </p:nvCxnSpPr>
        <p:spPr>
          <a:xfrm>
            <a:off x="1779404" y="4349635"/>
            <a:ext cx="483308" cy="0"/>
          </a:xfrm>
          <a:prstGeom prst="line">
            <a:avLst/>
          </a:prstGeom>
          <a:ln>
            <a:solidFill>
              <a:srgbClr val="00A1D8"/>
            </a:solidFill>
            <a:tailEnd type="oval" w="lg" len="lg"/>
          </a:ln>
        </p:spPr>
        <p:style>
          <a:lnRef idx="1">
            <a:schemeClr val="accent1"/>
          </a:lnRef>
          <a:fillRef idx="0">
            <a:schemeClr val="accent1"/>
          </a:fillRef>
          <a:effectRef idx="0">
            <a:schemeClr val="accent1"/>
          </a:effectRef>
          <a:fontRef idx="minor">
            <a:schemeClr val="tx1"/>
          </a:fontRef>
        </p:style>
      </p:cxnSp>
      <p:sp>
        <p:nvSpPr>
          <p:cNvPr id="21" name="矩形 20"/>
          <p:cNvSpPr/>
          <p:nvPr/>
        </p:nvSpPr>
        <p:spPr>
          <a:xfrm>
            <a:off x="2394059" y="4136377"/>
            <a:ext cx="1657277" cy="452432"/>
          </a:xfrm>
          <a:prstGeom prst="rect">
            <a:avLst/>
          </a:prstGeom>
        </p:spPr>
        <p:txBody>
          <a:bodyPr wrap="square">
            <a:spAutoFit/>
          </a:bodyPr>
          <a:lstStyle/>
          <a:p>
            <a:pPr>
              <a:lnSpc>
                <a:spcPct val="130000"/>
              </a:lnSpc>
            </a:pPr>
            <a:r>
              <a:rPr lang="zh-CN" altLang="en-US" sz="1800" dirty="0">
                <a:solidFill>
                  <a:schemeClr val="tx1">
                    <a:lumMod val="75000"/>
                    <a:lumOff val="25000"/>
                  </a:schemeClr>
                </a:solidFill>
              </a:rPr>
              <a:t>偶数桌</a:t>
            </a:r>
          </a:p>
        </p:txBody>
      </p:sp>
      <p:sp>
        <p:nvSpPr>
          <p:cNvPr id="22" name="椭圆 21"/>
          <p:cNvSpPr/>
          <p:nvPr/>
        </p:nvSpPr>
        <p:spPr>
          <a:xfrm>
            <a:off x="1351505" y="4134992"/>
            <a:ext cx="429284" cy="429284"/>
          </a:xfrm>
          <a:prstGeom prst="ellipse">
            <a:avLst/>
          </a:prstGeom>
          <a:solidFill>
            <a:srgbClr val="059BCA"/>
          </a:solidFill>
          <a:ln w="5715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zh-CN" sz="1400" dirty="0">
                <a:latin typeface="微软雅黑" panose="020B0503020204020204" pitchFamily="34" charset="-122"/>
                <a:ea typeface="微软雅黑" panose="020B0503020204020204" pitchFamily="34" charset="-122"/>
              </a:rPr>
              <a:t>(2)</a:t>
            </a:r>
            <a:endParaRPr lang="zh-CN" altLang="en-US" sz="1400" dirty="0">
              <a:latin typeface="微软雅黑" panose="020B0503020204020204" pitchFamily="34" charset="-122"/>
              <a:ea typeface="微软雅黑" panose="020B0503020204020204" pitchFamily="34" charset="-122"/>
            </a:endParaRPr>
          </a:p>
        </p:txBody>
      </p:sp>
      <p:sp>
        <p:nvSpPr>
          <p:cNvPr id="28" name="圆角矩形 27"/>
          <p:cNvSpPr/>
          <p:nvPr/>
        </p:nvSpPr>
        <p:spPr>
          <a:xfrm>
            <a:off x="5508566" y="1940304"/>
            <a:ext cx="2651765" cy="545217"/>
          </a:xfrm>
          <a:prstGeom prst="roundRect">
            <a:avLst>
              <a:gd name="adj" fmla="val 50000"/>
            </a:avLst>
          </a:prstGeom>
          <a:gradFill>
            <a:gsLst>
              <a:gs pos="0">
                <a:srgbClr val="067FC9"/>
              </a:gs>
              <a:gs pos="100000">
                <a:srgbClr val="00B2CA"/>
              </a:gs>
            </a:gsLst>
            <a:lin ang="27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0" fontAlgn="base" hangingPunct="0">
              <a:spcBef>
                <a:spcPct val="0"/>
              </a:spcBef>
              <a:spcAft>
                <a:spcPct val="0"/>
              </a:spcAft>
            </a:pPr>
            <a:r>
              <a:rPr lang="en-US" altLang="zh-CN" dirty="0">
                <a:solidFill>
                  <a:schemeClr val="bg1"/>
                </a:solidFill>
                <a:latin typeface="+mj-ea"/>
                <a:cs typeface="Times New Roman" panose="02020603050405020304" pitchFamily="18" charset="0"/>
              </a:rPr>
              <a:t>1 </a:t>
            </a:r>
            <a:r>
              <a:rPr lang="zh-CN" altLang="en-US" dirty="0">
                <a:solidFill>
                  <a:schemeClr val="bg1"/>
                </a:solidFill>
                <a:latin typeface="+mj-ea"/>
                <a:cs typeface="Times New Roman" panose="02020603050405020304" pitchFamily="18" charset="0"/>
              </a:rPr>
              <a:t>号桌</a:t>
            </a:r>
          </a:p>
        </p:txBody>
      </p:sp>
      <p:sp>
        <p:nvSpPr>
          <p:cNvPr id="30" name="圆角矩形 29"/>
          <p:cNvSpPr/>
          <p:nvPr/>
        </p:nvSpPr>
        <p:spPr>
          <a:xfrm>
            <a:off x="4051336" y="2701970"/>
            <a:ext cx="2651765" cy="545217"/>
          </a:xfrm>
          <a:prstGeom prst="roundRect">
            <a:avLst>
              <a:gd name="adj" fmla="val 50000"/>
            </a:avLst>
          </a:prstGeom>
          <a:gradFill>
            <a:gsLst>
              <a:gs pos="0">
                <a:srgbClr val="067FC9"/>
              </a:gs>
              <a:gs pos="100000">
                <a:srgbClr val="00B2CA"/>
              </a:gs>
            </a:gsLst>
            <a:lin ang="27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0" fontAlgn="base" hangingPunct="0">
              <a:spcBef>
                <a:spcPct val="0"/>
              </a:spcBef>
              <a:spcAft>
                <a:spcPct val="0"/>
              </a:spcAft>
            </a:pPr>
            <a:r>
              <a:rPr lang="en-US" altLang="zh-CN" dirty="0">
                <a:solidFill>
                  <a:schemeClr val="bg1"/>
                </a:solidFill>
                <a:latin typeface="+mj-ea"/>
                <a:cs typeface="Times New Roman" panose="02020603050405020304" pitchFamily="18" charset="0"/>
              </a:rPr>
              <a:t>2 </a:t>
            </a:r>
            <a:r>
              <a:rPr lang="zh-CN" altLang="en-US" dirty="0">
                <a:solidFill>
                  <a:schemeClr val="bg1"/>
                </a:solidFill>
                <a:latin typeface="+mj-ea"/>
                <a:cs typeface="Times New Roman" panose="02020603050405020304" pitchFamily="18" charset="0"/>
              </a:rPr>
              <a:t>号桌</a:t>
            </a:r>
          </a:p>
        </p:txBody>
      </p:sp>
      <p:sp>
        <p:nvSpPr>
          <p:cNvPr id="31" name="圆角矩形 30"/>
          <p:cNvSpPr/>
          <p:nvPr/>
        </p:nvSpPr>
        <p:spPr>
          <a:xfrm>
            <a:off x="7094787" y="2701970"/>
            <a:ext cx="2651765" cy="545217"/>
          </a:xfrm>
          <a:prstGeom prst="roundRect">
            <a:avLst>
              <a:gd name="adj" fmla="val 50000"/>
            </a:avLst>
          </a:prstGeom>
          <a:gradFill>
            <a:gsLst>
              <a:gs pos="0">
                <a:srgbClr val="067FC9"/>
              </a:gs>
              <a:gs pos="100000">
                <a:srgbClr val="00B2CA"/>
              </a:gs>
            </a:gsLst>
            <a:lin ang="27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0" fontAlgn="base" hangingPunct="0">
              <a:spcBef>
                <a:spcPct val="0"/>
              </a:spcBef>
              <a:spcAft>
                <a:spcPct val="0"/>
              </a:spcAft>
            </a:pPr>
            <a:r>
              <a:rPr lang="en-US" altLang="zh-CN" dirty="0">
                <a:solidFill>
                  <a:schemeClr val="bg1"/>
                </a:solidFill>
                <a:latin typeface="+mj-ea"/>
                <a:cs typeface="Times New Roman" panose="02020603050405020304" pitchFamily="18" charset="0"/>
              </a:rPr>
              <a:t>3 </a:t>
            </a:r>
            <a:r>
              <a:rPr lang="zh-CN" altLang="en-US" dirty="0">
                <a:solidFill>
                  <a:schemeClr val="bg1"/>
                </a:solidFill>
                <a:latin typeface="+mj-ea"/>
                <a:cs typeface="Times New Roman" panose="02020603050405020304" pitchFamily="18" charset="0"/>
              </a:rPr>
              <a:t>号桌</a:t>
            </a:r>
          </a:p>
        </p:txBody>
      </p:sp>
      <p:sp>
        <p:nvSpPr>
          <p:cNvPr id="32" name="圆角矩形 31"/>
          <p:cNvSpPr/>
          <p:nvPr/>
        </p:nvSpPr>
        <p:spPr>
          <a:xfrm>
            <a:off x="4051336" y="4136377"/>
            <a:ext cx="2651765" cy="545217"/>
          </a:xfrm>
          <a:prstGeom prst="roundRect">
            <a:avLst>
              <a:gd name="adj" fmla="val 50000"/>
            </a:avLst>
          </a:prstGeom>
          <a:gradFill>
            <a:gsLst>
              <a:gs pos="0">
                <a:srgbClr val="067FC9"/>
              </a:gs>
              <a:gs pos="100000">
                <a:srgbClr val="00B2CA"/>
              </a:gs>
            </a:gsLst>
            <a:lin ang="27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0" fontAlgn="base" hangingPunct="0">
              <a:spcBef>
                <a:spcPct val="0"/>
              </a:spcBef>
              <a:spcAft>
                <a:spcPct val="0"/>
              </a:spcAft>
            </a:pPr>
            <a:r>
              <a:rPr lang="en-US" altLang="zh-CN" dirty="0">
                <a:solidFill>
                  <a:schemeClr val="bg1"/>
                </a:solidFill>
                <a:latin typeface="+mj-ea"/>
                <a:cs typeface="Times New Roman" panose="02020603050405020304" pitchFamily="18" charset="0"/>
              </a:rPr>
              <a:t>1 </a:t>
            </a:r>
            <a:r>
              <a:rPr lang="zh-CN" altLang="en-US" dirty="0">
                <a:solidFill>
                  <a:schemeClr val="bg1"/>
                </a:solidFill>
                <a:latin typeface="+mj-ea"/>
                <a:cs typeface="Times New Roman" panose="02020603050405020304" pitchFamily="18" charset="0"/>
              </a:rPr>
              <a:t>号桌</a:t>
            </a:r>
          </a:p>
        </p:txBody>
      </p:sp>
      <p:sp>
        <p:nvSpPr>
          <p:cNvPr id="35" name="圆角矩形 34"/>
          <p:cNvSpPr/>
          <p:nvPr/>
        </p:nvSpPr>
        <p:spPr>
          <a:xfrm>
            <a:off x="7094787" y="4136377"/>
            <a:ext cx="2651765" cy="545217"/>
          </a:xfrm>
          <a:prstGeom prst="roundRect">
            <a:avLst>
              <a:gd name="adj" fmla="val 50000"/>
            </a:avLst>
          </a:prstGeom>
          <a:gradFill>
            <a:gsLst>
              <a:gs pos="0">
                <a:srgbClr val="067FC9"/>
              </a:gs>
              <a:gs pos="100000">
                <a:srgbClr val="00B2CA"/>
              </a:gs>
            </a:gsLst>
            <a:lin ang="27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0" fontAlgn="base" hangingPunct="0">
              <a:spcBef>
                <a:spcPct val="0"/>
              </a:spcBef>
              <a:spcAft>
                <a:spcPct val="0"/>
              </a:spcAft>
            </a:pPr>
            <a:r>
              <a:rPr lang="en-US" altLang="zh-CN" dirty="0">
                <a:solidFill>
                  <a:schemeClr val="bg1"/>
                </a:solidFill>
                <a:latin typeface="+mj-ea"/>
                <a:cs typeface="Times New Roman" panose="02020603050405020304" pitchFamily="18" charset="0"/>
              </a:rPr>
              <a:t>2 </a:t>
            </a:r>
            <a:r>
              <a:rPr lang="zh-CN" altLang="en-US" dirty="0">
                <a:solidFill>
                  <a:schemeClr val="bg1"/>
                </a:solidFill>
                <a:latin typeface="+mj-ea"/>
                <a:cs typeface="Times New Roman" panose="02020603050405020304" pitchFamily="18" charset="0"/>
              </a:rPr>
              <a:t>号桌</a:t>
            </a:r>
          </a:p>
        </p:txBody>
      </p:sp>
      <p:sp>
        <p:nvSpPr>
          <p:cNvPr id="36" name="圆角矩形 35"/>
          <p:cNvSpPr/>
          <p:nvPr/>
        </p:nvSpPr>
        <p:spPr>
          <a:xfrm>
            <a:off x="4051336" y="5009833"/>
            <a:ext cx="2651765" cy="545217"/>
          </a:xfrm>
          <a:prstGeom prst="roundRect">
            <a:avLst>
              <a:gd name="adj" fmla="val 50000"/>
            </a:avLst>
          </a:prstGeom>
          <a:gradFill>
            <a:gsLst>
              <a:gs pos="0">
                <a:srgbClr val="067FC9"/>
              </a:gs>
              <a:gs pos="100000">
                <a:srgbClr val="00B2CA"/>
              </a:gs>
            </a:gsLst>
            <a:lin ang="27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0" fontAlgn="base" hangingPunct="0">
              <a:spcBef>
                <a:spcPct val="0"/>
              </a:spcBef>
              <a:spcAft>
                <a:spcPct val="0"/>
              </a:spcAft>
            </a:pPr>
            <a:r>
              <a:rPr lang="en-US" altLang="zh-CN" dirty="0">
                <a:solidFill>
                  <a:schemeClr val="bg1"/>
                </a:solidFill>
                <a:latin typeface="+mj-ea"/>
                <a:cs typeface="Times New Roman" panose="02020603050405020304" pitchFamily="18" charset="0"/>
              </a:rPr>
              <a:t>3 </a:t>
            </a:r>
            <a:r>
              <a:rPr lang="zh-CN" altLang="en-US" dirty="0">
                <a:solidFill>
                  <a:schemeClr val="bg1"/>
                </a:solidFill>
                <a:latin typeface="+mj-ea"/>
                <a:cs typeface="Times New Roman" panose="02020603050405020304" pitchFamily="18" charset="0"/>
              </a:rPr>
              <a:t>号桌</a:t>
            </a:r>
          </a:p>
        </p:txBody>
      </p:sp>
      <p:sp>
        <p:nvSpPr>
          <p:cNvPr id="37" name="圆角矩形 36"/>
          <p:cNvSpPr/>
          <p:nvPr/>
        </p:nvSpPr>
        <p:spPr>
          <a:xfrm>
            <a:off x="7094787" y="5009833"/>
            <a:ext cx="2651765" cy="545217"/>
          </a:xfrm>
          <a:prstGeom prst="roundRect">
            <a:avLst>
              <a:gd name="adj" fmla="val 50000"/>
            </a:avLst>
          </a:prstGeom>
          <a:gradFill>
            <a:gsLst>
              <a:gs pos="0">
                <a:srgbClr val="067FC9"/>
              </a:gs>
              <a:gs pos="100000">
                <a:srgbClr val="00B2CA"/>
              </a:gs>
            </a:gsLst>
            <a:lin ang="27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0" fontAlgn="base" hangingPunct="0">
              <a:spcBef>
                <a:spcPct val="0"/>
              </a:spcBef>
              <a:spcAft>
                <a:spcPct val="0"/>
              </a:spcAft>
            </a:pPr>
            <a:r>
              <a:rPr lang="en-US" altLang="zh-CN" dirty="0">
                <a:solidFill>
                  <a:schemeClr val="bg1"/>
                </a:solidFill>
                <a:latin typeface="+mj-ea"/>
                <a:cs typeface="Times New Roman" panose="02020603050405020304" pitchFamily="18" charset="0"/>
              </a:rPr>
              <a:t>4 </a:t>
            </a:r>
            <a:r>
              <a:rPr lang="zh-CN" altLang="en-US" dirty="0">
                <a:solidFill>
                  <a:schemeClr val="bg1"/>
                </a:solidFill>
                <a:latin typeface="+mj-ea"/>
                <a:cs typeface="Times New Roman" panose="02020603050405020304" pitchFamily="18" charset="0"/>
              </a:rPr>
              <a:t>号桌</a:t>
            </a:r>
          </a:p>
        </p:txBody>
      </p:sp>
      <p:sp>
        <p:nvSpPr>
          <p:cNvPr id="38" name="圆角矩形 37"/>
          <p:cNvSpPr/>
          <p:nvPr/>
        </p:nvSpPr>
        <p:spPr>
          <a:xfrm>
            <a:off x="3807325" y="6294474"/>
            <a:ext cx="4577351" cy="455304"/>
          </a:xfrm>
          <a:prstGeom prst="roundRect">
            <a:avLst>
              <a:gd name="adj" fmla="val 50000"/>
            </a:avLst>
          </a:prstGeom>
          <a:noFill/>
          <a:ln w="0">
            <a:solidFill>
              <a:schemeClr val="tx1">
                <a:lumMod val="65000"/>
                <a:lumOff val="35000"/>
              </a:schemeClr>
            </a:solidFill>
          </a:ln>
          <a:effectLst>
            <a:outerShdw blurRad="444500" dist="254000" dir="8100000" sx="71000" sy="71000" algn="tr"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200" dirty="0">
                <a:solidFill>
                  <a:schemeClr val="tx1">
                    <a:lumMod val="65000"/>
                    <a:lumOff val="35000"/>
                  </a:schemeClr>
                </a:solidFill>
                <a:sym typeface="+mn-lt"/>
              </a:rPr>
              <a:t>7  </a:t>
            </a:r>
            <a:r>
              <a:rPr lang="zh-CN" altLang="en-US" sz="2200" dirty="0">
                <a:solidFill>
                  <a:schemeClr val="tx1">
                    <a:lumMod val="65000"/>
                    <a:lumOff val="35000"/>
                  </a:schemeClr>
                </a:solidFill>
                <a:sym typeface="+mn-lt"/>
              </a:rPr>
              <a:t>接待礼仪</a:t>
            </a:r>
          </a:p>
        </p:txBody>
      </p:sp>
    </p:spTree>
  </p:cSld>
  <p:clrMapOvr>
    <a:masterClrMapping/>
  </p:clrMapOvr>
  <p:transition spd="slow" advTm="2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additive="base">
                                        <p:cTn id="7" dur="500" fill="hold"/>
                                        <p:tgtEl>
                                          <p:spTgt spid="44"/>
                                        </p:tgtEl>
                                        <p:attrNameLst>
                                          <p:attrName>ppt_x</p:attrName>
                                        </p:attrNameLst>
                                      </p:cBhvr>
                                      <p:tavLst>
                                        <p:tav tm="0">
                                          <p:val>
                                            <p:strVal val="1+#ppt_w/2"/>
                                          </p:val>
                                        </p:tav>
                                        <p:tav tm="100000">
                                          <p:val>
                                            <p:strVal val="#ppt_x"/>
                                          </p:val>
                                        </p:tav>
                                      </p:tavLst>
                                    </p:anim>
                                    <p:anim calcmode="lin" valueType="num">
                                      <p:cBhvr additive="base">
                                        <p:cTn id="8" dur="500" fill="hold"/>
                                        <p:tgtEl>
                                          <p:spTgt spid="4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left)">
                                      <p:cBhvr>
                                        <p:cTn id="12" dur="500"/>
                                        <p:tgtEl>
                                          <p:spTgt spid="18"/>
                                        </p:tgtEl>
                                      </p:cBhvr>
                                    </p:animEffect>
                                  </p:childTnLst>
                                </p:cTn>
                              </p:par>
                            </p:childTnLst>
                          </p:cTn>
                        </p:par>
                        <p:par>
                          <p:cTn id="13" fill="hold">
                            <p:stCondLst>
                              <p:cond delay="1000"/>
                            </p:stCondLst>
                            <p:childTnLst>
                              <p:par>
                                <p:cTn id="14" presetID="10" presetClass="entr" presetSubtype="0"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500"/>
                                        <p:tgtEl>
                                          <p:spTgt spid="1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500"/>
                                        <p:tgtEl>
                                          <p:spTgt spid="19"/>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childTnLst>
                          </p:cTn>
                        </p:par>
                        <p:par>
                          <p:cTn id="23" fill="hold">
                            <p:stCondLst>
                              <p:cond delay="1500"/>
                            </p:stCondLst>
                            <p:childTnLst>
                              <p:par>
                                <p:cTn id="24" presetID="2" presetClass="entr" presetSubtype="2"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 calcmode="lin" valueType="num">
                                      <p:cBhvr additive="base">
                                        <p:cTn id="26" dur="500" fill="hold"/>
                                        <p:tgtEl>
                                          <p:spTgt spid="28"/>
                                        </p:tgtEl>
                                        <p:attrNameLst>
                                          <p:attrName>ppt_x</p:attrName>
                                        </p:attrNameLst>
                                      </p:cBhvr>
                                      <p:tavLst>
                                        <p:tav tm="0">
                                          <p:val>
                                            <p:strVal val="1+#ppt_w/2"/>
                                          </p:val>
                                        </p:tav>
                                        <p:tav tm="100000">
                                          <p:val>
                                            <p:strVal val="#ppt_x"/>
                                          </p:val>
                                        </p:tav>
                                      </p:tavLst>
                                    </p:anim>
                                    <p:anim calcmode="lin" valueType="num">
                                      <p:cBhvr additive="base">
                                        <p:cTn id="27" dur="500" fill="hold"/>
                                        <p:tgtEl>
                                          <p:spTgt spid="28"/>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0"/>
                                  </p:stCondLst>
                                  <p:childTnLst>
                                    <p:set>
                                      <p:cBhvr>
                                        <p:cTn id="29" dur="1" fill="hold">
                                          <p:stCondLst>
                                            <p:cond delay="0"/>
                                          </p:stCondLst>
                                        </p:cTn>
                                        <p:tgtEl>
                                          <p:spTgt spid="30"/>
                                        </p:tgtEl>
                                        <p:attrNameLst>
                                          <p:attrName>style.visibility</p:attrName>
                                        </p:attrNameLst>
                                      </p:cBhvr>
                                      <p:to>
                                        <p:strVal val="visible"/>
                                      </p:to>
                                    </p:set>
                                    <p:anim calcmode="lin" valueType="num">
                                      <p:cBhvr additive="base">
                                        <p:cTn id="30" dur="500" fill="hold"/>
                                        <p:tgtEl>
                                          <p:spTgt spid="30"/>
                                        </p:tgtEl>
                                        <p:attrNameLst>
                                          <p:attrName>ppt_x</p:attrName>
                                        </p:attrNameLst>
                                      </p:cBhvr>
                                      <p:tavLst>
                                        <p:tav tm="0">
                                          <p:val>
                                            <p:strVal val="1+#ppt_w/2"/>
                                          </p:val>
                                        </p:tav>
                                        <p:tav tm="100000">
                                          <p:val>
                                            <p:strVal val="#ppt_x"/>
                                          </p:val>
                                        </p:tav>
                                      </p:tavLst>
                                    </p:anim>
                                    <p:anim calcmode="lin" valueType="num">
                                      <p:cBhvr additive="base">
                                        <p:cTn id="31" dur="500" fill="hold"/>
                                        <p:tgtEl>
                                          <p:spTgt spid="30"/>
                                        </p:tgtEl>
                                        <p:attrNameLst>
                                          <p:attrName>ppt_y</p:attrName>
                                        </p:attrNameLst>
                                      </p:cBhvr>
                                      <p:tavLst>
                                        <p:tav tm="0">
                                          <p:val>
                                            <p:strVal val="#ppt_y"/>
                                          </p:val>
                                        </p:tav>
                                        <p:tav tm="100000">
                                          <p:val>
                                            <p:strVal val="#ppt_y"/>
                                          </p:val>
                                        </p:tav>
                                      </p:tavLst>
                                    </p:anim>
                                  </p:childTnLst>
                                </p:cTn>
                              </p:par>
                              <p:par>
                                <p:cTn id="32" presetID="2" presetClass="entr" presetSubtype="2" fill="hold" grpId="0" nodeType="withEffect">
                                  <p:stCondLst>
                                    <p:cond delay="0"/>
                                  </p:stCondLst>
                                  <p:childTnLst>
                                    <p:set>
                                      <p:cBhvr>
                                        <p:cTn id="33" dur="1" fill="hold">
                                          <p:stCondLst>
                                            <p:cond delay="0"/>
                                          </p:stCondLst>
                                        </p:cTn>
                                        <p:tgtEl>
                                          <p:spTgt spid="31"/>
                                        </p:tgtEl>
                                        <p:attrNameLst>
                                          <p:attrName>style.visibility</p:attrName>
                                        </p:attrNameLst>
                                      </p:cBhvr>
                                      <p:to>
                                        <p:strVal val="visible"/>
                                      </p:to>
                                    </p:set>
                                    <p:anim calcmode="lin" valueType="num">
                                      <p:cBhvr additive="base">
                                        <p:cTn id="34" dur="500" fill="hold"/>
                                        <p:tgtEl>
                                          <p:spTgt spid="31"/>
                                        </p:tgtEl>
                                        <p:attrNameLst>
                                          <p:attrName>ppt_x</p:attrName>
                                        </p:attrNameLst>
                                      </p:cBhvr>
                                      <p:tavLst>
                                        <p:tav tm="0">
                                          <p:val>
                                            <p:strVal val="1+#ppt_w/2"/>
                                          </p:val>
                                        </p:tav>
                                        <p:tav tm="100000">
                                          <p:val>
                                            <p:strVal val="#ppt_x"/>
                                          </p:val>
                                        </p:tav>
                                      </p:tavLst>
                                    </p:anim>
                                    <p:anim calcmode="lin" valueType="num">
                                      <p:cBhvr additive="base">
                                        <p:cTn id="35" dur="500" fill="hold"/>
                                        <p:tgtEl>
                                          <p:spTgt spid="31"/>
                                        </p:tgtEl>
                                        <p:attrNameLst>
                                          <p:attrName>ppt_y</p:attrName>
                                        </p:attrNameLst>
                                      </p:cBhvr>
                                      <p:tavLst>
                                        <p:tav tm="0">
                                          <p:val>
                                            <p:strVal val="#ppt_y"/>
                                          </p:val>
                                        </p:tav>
                                        <p:tav tm="100000">
                                          <p:val>
                                            <p:strVal val="#ppt_y"/>
                                          </p:val>
                                        </p:tav>
                                      </p:tavLst>
                                    </p:anim>
                                  </p:childTnLst>
                                </p:cTn>
                              </p:par>
                            </p:childTnLst>
                          </p:cTn>
                        </p:par>
                        <p:par>
                          <p:cTn id="36" fill="hold">
                            <p:stCondLst>
                              <p:cond delay="2000"/>
                            </p:stCondLst>
                            <p:childTnLst>
                              <p:par>
                                <p:cTn id="37" presetID="10" presetClass="entr" presetSubtype="0" fill="hold"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fade">
                                      <p:cBhvr>
                                        <p:cTn id="39" dur="500"/>
                                        <p:tgtEl>
                                          <p:spTgt spid="20"/>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21"/>
                                        </p:tgtEl>
                                        <p:attrNameLst>
                                          <p:attrName>style.visibility</p:attrName>
                                        </p:attrNameLst>
                                      </p:cBhvr>
                                      <p:to>
                                        <p:strVal val="visible"/>
                                      </p:to>
                                    </p:set>
                                    <p:animEffect transition="in" filter="fade">
                                      <p:cBhvr>
                                        <p:cTn id="45" dur="500"/>
                                        <p:tgtEl>
                                          <p:spTgt spid="21"/>
                                        </p:tgtEl>
                                      </p:cBhvr>
                                    </p:animEffect>
                                  </p:childTnLst>
                                </p:cTn>
                              </p:par>
                            </p:childTnLst>
                          </p:cTn>
                        </p:par>
                        <p:par>
                          <p:cTn id="46" fill="hold">
                            <p:stCondLst>
                              <p:cond delay="2500"/>
                            </p:stCondLst>
                            <p:childTnLst>
                              <p:par>
                                <p:cTn id="47" presetID="2" presetClass="entr" presetSubtype="2" fill="hold" grpId="0" nodeType="afterEffect">
                                  <p:stCondLst>
                                    <p:cond delay="0"/>
                                  </p:stCondLst>
                                  <p:childTnLst>
                                    <p:set>
                                      <p:cBhvr>
                                        <p:cTn id="48" dur="1" fill="hold">
                                          <p:stCondLst>
                                            <p:cond delay="0"/>
                                          </p:stCondLst>
                                        </p:cTn>
                                        <p:tgtEl>
                                          <p:spTgt spid="32"/>
                                        </p:tgtEl>
                                        <p:attrNameLst>
                                          <p:attrName>style.visibility</p:attrName>
                                        </p:attrNameLst>
                                      </p:cBhvr>
                                      <p:to>
                                        <p:strVal val="visible"/>
                                      </p:to>
                                    </p:set>
                                    <p:anim calcmode="lin" valueType="num">
                                      <p:cBhvr additive="base">
                                        <p:cTn id="49" dur="500" fill="hold"/>
                                        <p:tgtEl>
                                          <p:spTgt spid="32"/>
                                        </p:tgtEl>
                                        <p:attrNameLst>
                                          <p:attrName>ppt_x</p:attrName>
                                        </p:attrNameLst>
                                      </p:cBhvr>
                                      <p:tavLst>
                                        <p:tav tm="0">
                                          <p:val>
                                            <p:strVal val="1+#ppt_w/2"/>
                                          </p:val>
                                        </p:tav>
                                        <p:tav tm="100000">
                                          <p:val>
                                            <p:strVal val="#ppt_x"/>
                                          </p:val>
                                        </p:tav>
                                      </p:tavLst>
                                    </p:anim>
                                    <p:anim calcmode="lin" valueType="num">
                                      <p:cBhvr additive="base">
                                        <p:cTn id="50" dur="500" fill="hold"/>
                                        <p:tgtEl>
                                          <p:spTgt spid="32"/>
                                        </p:tgtEl>
                                        <p:attrNameLst>
                                          <p:attrName>ppt_y</p:attrName>
                                        </p:attrNameLst>
                                      </p:cBhvr>
                                      <p:tavLst>
                                        <p:tav tm="0">
                                          <p:val>
                                            <p:strVal val="#ppt_y"/>
                                          </p:val>
                                        </p:tav>
                                        <p:tav tm="100000">
                                          <p:val>
                                            <p:strVal val="#ppt_y"/>
                                          </p:val>
                                        </p:tav>
                                      </p:tavLst>
                                    </p:anim>
                                  </p:childTnLst>
                                </p:cTn>
                              </p:par>
                              <p:par>
                                <p:cTn id="51" presetID="2" presetClass="entr" presetSubtype="2" fill="hold" grpId="0" nodeType="withEffect">
                                  <p:stCondLst>
                                    <p:cond delay="0"/>
                                  </p:stCondLst>
                                  <p:childTnLst>
                                    <p:set>
                                      <p:cBhvr>
                                        <p:cTn id="52" dur="1" fill="hold">
                                          <p:stCondLst>
                                            <p:cond delay="0"/>
                                          </p:stCondLst>
                                        </p:cTn>
                                        <p:tgtEl>
                                          <p:spTgt spid="35"/>
                                        </p:tgtEl>
                                        <p:attrNameLst>
                                          <p:attrName>style.visibility</p:attrName>
                                        </p:attrNameLst>
                                      </p:cBhvr>
                                      <p:to>
                                        <p:strVal val="visible"/>
                                      </p:to>
                                    </p:set>
                                    <p:anim calcmode="lin" valueType="num">
                                      <p:cBhvr additive="base">
                                        <p:cTn id="53" dur="500" fill="hold"/>
                                        <p:tgtEl>
                                          <p:spTgt spid="35"/>
                                        </p:tgtEl>
                                        <p:attrNameLst>
                                          <p:attrName>ppt_x</p:attrName>
                                        </p:attrNameLst>
                                      </p:cBhvr>
                                      <p:tavLst>
                                        <p:tav tm="0">
                                          <p:val>
                                            <p:strVal val="1+#ppt_w/2"/>
                                          </p:val>
                                        </p:tav>
                                        <p:tav tm="100000">
                                          <p:val>
                                            <p:strVal val="#ppt_x"/>
                                          </p:val>
                                        </p:tav>
                                      </p:tavLst>
                                    </p:anim>
                                    <p:anim calcmode="lin" valueType="num">
                                      <p:cBhvr additive="base">
                                        <p:cTn id="54" dur="500" fill="hold"/>
                                        <p:tgtEl>
                                          <p:spTgt spid="35"/>
                                        </p:tgtEl>
                                        <p:attrNameLst>
                                          <p:attrName>ppt_y</p:attrName>
                                        </p:attrNameLst>
                                      </p:cBhvr>
                                      <p:tavLst>
                                        <p:tav tm="0">
                                          <p:val>
                                            <p:strVal val="#ppt_y"/>
                                          </p:val>
                                        </p:tav>
                                        <p:tav tm="100000">
                                          <p:val>
                                            <p:strVal val="#ppt_y"/>
                                          </p:val>
                                        </p:tav>
                                      </p:tavLst>
                                    </p:anim>
                                  </p:childTnLst>
                                </p:cTn>
                              </p:par>
                              <p:par>
                                <p:cTn id="55" presetID="2" presetClass="entr" presetSubtype="2" fill="hold" grpId="0" nodeType="withEffect">
                                  <p:stCondLst>
                                    <p:cond delay="0"/>
                                  </p:stCondLst>
                                  <p:childTnLst>
                                    <p:set>
                                      <p:cBhvr>
                                        <p:cTn id="56" dur="1" fill="hold">
                                          <p:stCondLst>
                                            <p:cond delay="0"/>
                                          </p:stCondLst>
                                        </p:cTn>
                                        <p:tgtEl>
                                          <p:spTgt spid="36"/>
                                        </p:tgtEl>
                                        <p:attrNameLst>
                                          <p:attrName>style.visibility</p:attrName>
                                        </p:attrNameLst>
                                      </p:cBhvr>
                                      <p:to>
                                        <p:strVal val="visible"/>
                                      </p:to>
                                    </p:set>
                                    <p:anim calcmode="lin" valueType="num">
                                      <p:cBhvr additive="base">
                                        <p:cTn id="57" dur="500" fill="hold"/>
                                        <p:tgtEl>
                                          <p:spTgt spid="36"/>
                                        </p:tgtEl>
                                        <p:attrNameLst>
                                          <p:attrName>ppt_x</p:attrName>
                                        </p:attrNameLst>
                                      </p:cBhvr>
                                      <p:tavLst>
                                        <p:tav tm="0">
                                          <p:val>
                                            <p:strVal val="1+#ppt_w/2"/>
                                          </p:val>
                                        </p:tav>
                                        <p:tav tm="100000">
                                          <p:val>
                                            <p:strVal val="#ppt_x"/>
                                          </p:val>
                                        </p:tav>
                                      </p:tavLst>
                                    </p:anim>
                                    <p:anim calcmode="lin" valueType="num">
                                      <p:cBhvr additive="base">
                                        <p:cTn id="58" dur="500" fill="hold"/>
                                        <p:tgtEl>
                                          <p:spTgt spid="36"/>
                                        </p:tgtEl>
                                        <p:attrNameLst>
                                          <p:attrName>ppt_y</p:attrName>
                                        </p:attrNameLst>
                                      </p:cBhvr>
                                      <p:tavLst>
                                        <p:tav tm="0">
                                          <p:val>
                                            <p:strVal val="#ppt_y"/>
                                          </p:val>
                                        </p:tav>
                                        <p:tav tm="100000">
                                          <p:val>
                                            <p:strVal val="#ppt_y"/>
                                          </p:val>
                                        </p:tav>
                                      </p:tavLst>
                                    </p:anim>
                                  </p:childTnLst>
                                </p:cTn>
                              </p:par>
                              <p:par>
                                <p:cTn id="59" presetID="2" presetClass="entr" presetSubtype="2" fill="hold" grpId="0" nodeType="withEffect">
                                  <p:stCondLst>
                                    <p:cond delay="0"/>
                                  </p:stCondLst>
                                  <p:childTnLst>
                                    <p:set>
                                      <p:cBhvr>
                                        <p:cTn id="60" dur="1" fill="hold">
                                          <p:stCondLst>
                                            <p:cond delay="0"/>
                                          </p:stCondLst>
                                        </p:cTn>
                                        <p:tgtEl>
                                          <p:spTgt spid="37"/>
                                        </p:tgtEl>
                                        <p:attrNameLst>
                                          <p:attrName>style.visibility</p:attrName>
                                        </p:attrNameLst>
                                      </p:cBhvr>
                                      <p:to>
                                        <p:strVal val="visible"/>
                                      </p:to>
                                    </p:set>
                                    <p:anim calcmode="lin" valueType="num">
                                      <p:cBhvr additive="base">
                                        <p:cTn id="61" dur="500" fill="hold"/>
                                        <p:tgtEl>
                                          <p:spTgt spid="37"/>
                                        </p:tgtEl>
                                        <p:attrNameLst>
                                          <p:attrName>ppt_x</p:attrName>
                                        </p:attrNameLst>
                                      </p:cBhvr>
                                      <p:tavLst>
                                        <p:tav tm="0">
                                          <p:val>
                                            <p:strVal val="1+#ppt_w/2"/>
                                          </p:val>
                                        </p:tav>
                                        <p:tav tm="100000">
                                          <p:val>
                                            <p:strVal val="#ppt_x"/>
                                          </p:val>
                                        </p:tav>
                                      </p:tavLst>
                                    </p:anim>
                                    <p:anim calcmode="lin" valueType="num">
                                      <p:cBhvr additive="base">
                                        <p:cTn id="62" dur="500" fill="hold"/>
                                        <p:tgtEl>
                                          <p:spTgt spid="3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18" grpId="0" animBg="1"/>
      <p:bldP spid="17" grpId="0"/>
      <p:bldP spid="19" grpId="0" animBg="1"/>
      <p:bldP spid="21" grpId="0"/>
      <p:bldP spid="22" grpId="0" animBg="1"/>
      <p:bldP spid="28" grpId="0" animBg="1"/>
      <p:bldP spid="30" grpId="0" animBg="1"/>
      <p:bldP spid="31" grpId="0" animBg="1"/>
      <p:bldP spid="32" grpId="0" animBg="1"/>
      <p:bldP spid="35" grpId="0" animBg="1"/>
      <p:bldP spid="36" grpId="0" animBg="1"/>
      <p:bldP spid="37"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圆角矩形 11"/>
          <p:cNvSpPr/>
          <p:nvPr/>
        </p:nvSpPr>
        <p:spPr>
          <a:xfrm>
            <a:off x="3273632" y="2407926"/>
            <a:ext cx="5644738" cy="758878"/>
          </a:xfrm>
          <a:prstGeom prst="roundRect">
            <a:avLst>
              <a:gd name="adj" fmla="val 50000"/>
            </a:avLst>
          </a:prstGeom>
          <a:gradFill>
            <a:gsLst>
              <a:gs pos="0">
                <a:schemeClr val="bg1"/>
              </a:gs>
              <a:gs pos="100000">
                <a:schemeClr val="bg1">
                  <a:lumMod val="95000"/>
                </a:schemeClr>
              </a:gs>
            </a:gsLst>
            <a:lin ang="2700000" scaled="1"/>
          </a:gradFill>
          <a:ln w="0">
            <a:solidFill>
              <a:schemeClr val="bg1"/>
            </a:solidFill>
          </a:ln>
          <a:effectLst>
            <a:outerShdw blurRad="292100" dist="381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600" dirty="0">
                <a:solidFill>
                  <a:schemeClr val="tx1">
                    <a:lumMod val="65000"/>
                    <a:lumOff val="35000"/>
                  </a:schemeClr>
                </a:solidFill>
                <a:latin typeface="+mj-lt"/>
                <a:sym typeface="+mn-lt"/>
              </a:rPr>
              <a:t>八</a:t>
            </a:r>
            <a:r>
              <a:rPr lang="en-US" altLang="zh-CN" sz="3600" dirty="0">
                <a:solidFill>
                  <a:schemeClr val="tx1">
                    <a:lumMod val="65000"/>
                    <a:lumOff val="35000"/>
                  </a:schemeClr>
                </a:solidFill>
                <a:latin typeface="+mj-lt"/>
                <a:sym typeface="+mn-lt"/>
              </a:rPr>
              <a:t>.  </a:t>
            </a:r>
            <a:r>
              <a:rPr lang="zh-CN" altLang="en-US" sz="3600" dirty="0">
                <a:solidFill>
                  <a:schemeClr val="tx1">
                    <a:lumMod val="65000"/>
                    <a:lumOff val="35000"/>
                  </a:schemeClr>
                </a:solidFill>
                <a:latin typeface="+mj-lt"/>
                <a:sym typeface="+mn-lt"/>
              </a:rPr>
              <a:t>礼仪禁忌</a:t>
            </a:r>
          </a:p>
        </p:txBody>
      </p:sp>
    </p:spTree>
  </p:cSld>
  <p:clrMapOvr>
    <a:masterClrMapping/>
  </p:clrMapOvr>
  <p:transition spd="slow" advTm="2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1+#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圆角矩形 40"/>
          <p:cNvSpPr/>
          <p:nvPr/>
        </p:nvSpPr>
        <p:spPr>
          <a:xfrm>
            <a:off x="3660352" y="375661"/>
            <a:ext cx="4871297" cy="402844"/>
          </a:xfrm>
          <a:prstGeom prst="roundRect">
            <a:avLst>
              <a:gd name="adj" fmla="val 50000"/>
            </a:avLst>
          </a:prstGeom>
          <a:gradFill>
            <a:gsLst>
              <a:gs pos="0">
                <a:srgbClr val="067FC9"/>
              </a:gs>
              <a:gs pos="100000">
                <a:srgbClr val="00B2CA"/>
              </a:gs>
            </a:gsLst>
            <a:lin ang="27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0" fontAlgn="base" hangingPunct="0">
              <a:spcBef>
                <a:spcPct val="0"/>
              </a:spcBef>
              <a:spcAft>
                <a:spcPct val="0"/>
              </a:spcAft>
            </a:pPr>
            <a:r>
              <a:rPr lang="en-US" altLang="zh-CN" sz="2000" dirty="0">
                <a:solidFill>
                  <a:schemeClr val="bg1"/>
                </a:solidFill>
                <a:latin typeface="+mj-ea"/>
                <a:cs typeface="Times New Roman" panose="02020603050405020304" pitchFamily="18" charset="0"/>
              </a:rPr>
              <a:t>8 </a:t>
            </a:r>
            <a:r>
              <a:rPr lang="zh-CN" altLang="en-US" sz="2000" dirty="0">
                <a:solidFill>
                  <a:schemeClr val="bg1"/>
                </a:solidFill>
                <a:latin typeface="+mj-ea"/>
                <a:cs typeface="Times New Roman" panose="02020603050405020304" pitchFamily="18" charset="0"/>
              </a:rPr>
              <a:t>礼仪禁忌</a:t>
            </a:r>
          </a:p>
        </p:txBody>
      </p:sp>
      <p:grpSp>
        <p:nvGrpSpPr>
          <p:cNvPr id="2" name="组合 1"/>
          <p:cNvGrpSpPr/>
          <p:nvPr/>
        </p:nvGrpSpPr>
        <p:grpSpPr>
          <a:xfrm>
            <a:off x="1351505" y="1110129"/>
            <a:ext cx="2294220" cy="425620"/>
            <a:chOff x="1351505" y="1110129"/>
            <a:chExt cx="2294220" cy="425620"/>
          </a:xfrm>
        </p:grpSpPr>
        <p:sp>
          <p:nvSpPr>
            <p:cNvPr id="50" name="圆角矩形 49"/>
            <p:cNvSpPr/>
            <p:nvPr/>
          </p:nvSpPr>
          <p:spPr>
            <a:xfrm>
              <a:off x="1351505" y="1110129"/>
              <a:ext cx="2294220" cy="425620"/>
            </a:xfrm>
            <a:prstGeom prst="roundRect">
              <a:avLst>
                <a:gd name="adj" fmla="val 50000"/>
              </a:avLst>
            </a:prstGeom>
            <a:gradFill>
              <a:gsLst>
                <a:gs pos="0">
                  <a:srgbClr val="067FC9"/>
                </a:gs>
                <a:gs pos="100000">
                  <a:srgbClr val="00B2CA"/>
                </a:gs>
              </a:gsLst>
              <a:lin ang="27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cs typeface="+mn-ea"/>
                <a:sym typeface="+mn-lt"/>
              </a:endParaRPr>
            </a:p>
          </p:txBody>
        </p:sp>
        <p:sp>
          <p:nvSpPr>
            <p:cNvPr id="51" name="文本框 50"/>
            <p:cNvSpPr txBox="1"/>
            <p:nvPr/>
          </p:nvSpPr>
          <p:spPr>
            <a:xfrm>
              <a:off x="1529614" y="1115856"/>
              <a:ext cx="1652974" cy="400110"/>
            </a:xfrm>
            <a:prstGeom prst="rect">
              <a:avLst/>
            </a:prstGeom>
            <a:noFill/>
          </p:spPr>
          <p:txBody>
            <a:bodyPr wrap="square" rtlCol="0">
              <a:spAutoFit/>
            </a:bodyPr>
            <a:lstStyle/>
            <a:p>
              <a:pPr latinLnBrk="1"/>
              <a:r>
                <a:rPr lang="zh-CN" altLang="en-US" sz="2000" dirty="0">
                  <a:solidFill>
                    <a:schemeClr val="bg1"/>
                  </a:solidFill>
                  <a:cs typeface="+mn-ea"/>
                  <a:sym typeface="+mn-lt"/>
                </a:rPr>
                <a:t>注意事项</a:t>
              </a:r>
              <a:endParaRPr lang="zh-CN" altLang="zh-CN" sz="2000" dirty="0">
                <a:solidFill>
                  <a:schemeClr val="bg1"/>
                </a:solidFill>
                <a:cs typeface="+mn-ea"/>
                <a:sym typeface="+mn-lt"/>
              </a:endParaRPr>
            </a:p>
          </p:txBody>
        </p:sp>
      </p:grpSp>
      <p:grpSp>
        <p:nvGrpSpPr>
          <p:cNvPr id="3" name="组合 2"/>
          <p:cNvGrpSpPr/>
          <p:nvPr/>
        </p:nvGrpSpPr>
        <p:grpSpPr>
          <a:xfrm>
            <a:off x="1351505" y="1674472"/>
            <a:ext cx="8968154" cy="4188823"/>
            <a:chOff x="1351505" y="1674472"/>
            <a:chExt cx="8968154" cy="4188823"/>
          </a:xfrm>
        </p:grpSpPr>
        <p:cxnSp>
          <p:nvCxnSpPr>
            <p:cNvPr id="42" name="直接连接符 41"/>
            <p:cNvCxnSpPr/>
            <p:nvPr/>
          </p:nvCxnSpPr>
          <p:spPr>
            <a:xfrm>
              <a:off x="1779404" y="1919629"/>
              <a:ext cx="483308" cy="0"/>
            </a:xfrm>
            <a:prstGeom prst="line">
              <a:avLst/>
            </a:prstGeom>
            <a:ln>
              <a:solidFill>
                <a:srgbClr val="00A1D8"/>
              </a:solidFill>
              <a:tailEnd type="oval" w="lg" len="lg"/>
            </a:ln>
          </p:spPr>
          <p:style>
            <a:lnRef idx="1">
              <a:schemeClr val="accent1"/>
            </a:lnRef>
            <a:fillRef idx="0">
              <a:schemeClr val="accent1"/>
            </a:fillRef>
            <a:effectRef idx="0">
              <a:schemeClr val="accent1"/>
            </a:effectRef>
            <a:fontRef idx="minor">
              <a:schemeClr val="tx1"/>
            </a:fontRef>
          </p:style>
        </p:cxnSp>
        <p:sp>
          <p:nvSpPr>
            <p:cNvPr id="43" name="矩形 42"/>
            <p:cNvSpPr/>
            <p:nvPr/>
          </p:nvSpPr>
          <p:spPr>
            <a:xfrm>
              <a:off x="2394058" y="1674472"/>
              <a:ext cx="7925601" cy="452432"/>
            </a:xfrm>
            <a:prstGeom prst="rect">
              <a:avLst/>
            </a:prstGeom>
          </p:spPr>
          <p:txBody>
            <a:bodyPr wrap="square">
              <a:spAutoFit/>
            </a:bodyPr>
            <a:lstStyle/>
            <a:p>
              <a:pPr>
                <a:lnSpc>
                  <a:spcPct val="130000"/>
                </a:lnSpc>
              </a:pPr>
              <a:r>
                <a:rPr lang="zh-CN" altLang="zh-CN" sz="1800" dirty="0"/>
                <a:t>不要言而无信</a:t>
              </a:r>
              <a:endParaRPr lang="zh-CN" altLang="en-US" sz="1800" dirty="0">
                <a:solidFill>
                  <a:schemeClr val="tx1">
                    <a:lumMod val="85000"/>
                    <a:lumOff val="15000"/>
                  </a:schemeClr>
                </a:solidFill>
              </a:endParaRPr>
            </a:p>
          </p:txBody>
        </p:sp>
        <p:sp>
          <p:nvSpPr>
            <p:cNvPr id="48" name="椭圆 47"/>
            <p:cNvSpPr/>
            <p:nvPr/>
          </p:nvSpPr>
          <p:spPr>
            <a:xfrm>
              <a:off x="1351505" y="1704986"/>
              <a:ext cx="429284" cy="429284"/>
            </a:xfrm>
            <a:prstGeom prst="ellipse">
              <a:avLst/>
            </a:prstGeom>
            <a:solidFill>
              <a:srgbClr val="059BCA"/>
            </a:solidFill>
            <a:ln w="5715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zh-CN" sz="1600" dirty="0">
                  <a:latin typeface="微软雅黑" panose="020B0503020204020204" pitchFamily="34" charset="-122"/>
                  <a:ea typeface="微软雅黑" panose="020B0503020204020204" pitchFamily="34" charset="-122"/>
                </a:rPr>
                <a:t>(1)</a:t>
              </a:r>
              <a:endParaRPr lang="zh-CN" altLang="en-US" sz="1600" dirty="0">
                <a:latin typeface="微软雅黑" panose="020B0503020204020204" pitchFamily="34" charset="-122"/>
                <a:ea typeface="微软雅黑" panose="020B0503020204020204" pitchFamily="34" charset="-122"/>
              </a:endParaRPr>
            </a:p>
          </p:txBody>
        </p:sp>
        <p:sp>
          <p:nvSpPr>
            <p:cNvPr id="56" name="文本框 55"/>
            <p:cNvSpPr txBox="1"/>
            <p:nvPr/>
          </p:nvSpPr>
          <p:spPr>
            <a:xfrm>
              <a:off x="2394059" y="2087629"/>
              <a:ext cx="7699968" cy="327013"/>
            </a:xfrm>
            <a:prstGeom prst="rect">
              <a:avLst/>
            </a:prstGeom>
            <a:noFill/>
          </p:spPr>
          <p:txBody>
            <a:bodyPr wrap="square" rtlCol="0">
              <a:spAutoFit/>
            </a:bodyPr>
            <a:lstStyle/>
            <a:p>
              <a:pPr marL="171450" indent="-171450" latinLnBrk="1">
                <a:lnSpc>
                  <a:spcPct val="130000"/>
                </a:lnSpc>
                <a:buClr>
                  <a:schemeClr val="tx1">
                    <a:lumMod val="75000"/>
                    <a:lumOff val="25000"/>
                  </a:schemeClr>
                </a:buClr>
                <a:buFont typeface="Arial" panose="020B0604020202020204" pitchFamily="34" charset="0"/>
                <a:buChar char="•"/>
              </a:pPr>
              <a:r>
                <a:rPr lang="zh-CN" altLang="zh-CN" sz="1300" dirty="0"/>
                <a:t>言而无信，只是图了一时的方便和嘴上的痛快。长远地说，失去了别人的信任，就失去了最大的资本</a:t>
              </a:r>
              <a:endParaRPr lang="zh-CN" altLang="zh-CN" sz="1300" b="1" dirty="0">
                <a:solidFill>
                  <a:schemeClr val="tx1">
                    <a:lumMod val="75000"/>
                    <a:lumOff val="25000"/>
                  </a:schemeClr>
                </a:solidFill>
                <a:cs typeface="+mn-ea"/>
                <a:sym typeface="+mn-lt"/>
              </a:endParaRPr>
            </a:p>
          </p:txBody>
        </p:sp>
        <p:cxnSp>
          <p:nvCxnSpPr>
            <p:cNvPr id="28" name="直接连接符 27"/>
            <p:cNvCxnSpPr/>
            <p:nvPr/>
          </p:nvCxnSpPr>
          <p:spPr>
            <a:xfrm>
              <a:off x="1779404" y="2720084"/>
              <a:ext cx="483308" cy="0"/>
            </a:xfrm>
            <a:prstGeom prst="line">
              <a:avLst/>
            </a:prstGeom>
            <a:ln>
              <a:solidFill>
                <a:srgbClr val="00A1D8"/>
              </a:solidFill>
              <a:tailEnd type="oval" w="lg" len="lg"/>
            </a:ln>
          </p:spPr>
          <p:style>
            <a:lnRef idx="1">
              <a:schemeClr val="accent1"/>
            </a:lnRef>
            <a:fillRef idx="0">
              <a:schemeClr val="accent1"/>
            </a:fillRef>
            <a:effectRef idx="0">
              <a:schemeClr val="accent1"/>
            </a:effectRef>
            <a:fontRef idx="minor">
              <a:schemeClr val="tx1"/>
            </a:fontRef>
          </p:style>
        </p:cxnSp>
        <p:sp>
          <p:nvSpPr>
            <p:cNvPr id="32" name="矩形 31"/>
            <p:cNvSpPr/>
            <p:nvPr/>
          </p:nvSpPr>
          <p:spPr>
            <a:xfrm>
              <a:off x="2394058" y="2474927"/>
              <a:ext cx="7925601" cy="417358"/>
            </a:xfrm>
            <a:prstGeom prst="rect">
              <a:avLst/>
            </a:prstGeom>
          </p:spPr>
          <p:txBody>
            <a:bodyPr wrap="square">
              <a:spAutoFit/>
            </a:bodyPr>
            <a:lstStyle/>
            <a:p>
              <a:pPr>
                <a:lnSpc>
                  <a:spcPct val="130000"/>
                </a:lnSpc>
              </a:pPr>
              <a:r>
                <a:rPr lang="zh-CN" altLang="zh-CN" sz="1800" dirty="0"/>
                <a:t>不要恶语伤人</a:t>
              </a:r>
              <a:endParaRPr lang="zh-CN" altLang="en-US" sz="1800" dirty="0">
                <a:solidFill>
                  <a:schemeClr val="tx1">
                    <a:lumMod val="85000"/>
                    <a:lumOff val="15000"/>
                  </a:schemeClr>
                </a:solidFill>
              </a:endParaRPr>
            </a:p>
          </p:txBody>
        </p:sp>
        <p:sp>
          <p:nvSpPr>
            <p:cNvPr id="33" name="椭圆 32"/>
            <p:cNvSpPr/>
            <p:nvPr/>
          </p:nvSpPr>
          <p:spPr>
            <a:xfrm>
              <a:off x="1351505" y="2505441"/>
              <a:ext cx="429284" cy="429284"/>
            </a:xfrm>
            <a:prstGeom prst="ellipse">
              <a:avLst/>
            </a:prstGeom>
            <a:solidFill>
              <a:srgbClr val="059BCA"/>
            </a:solidFill>
            <a:ln w="5715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zh-CN" sz="1600" dirty="0">
                  <a:latin typeface="微软雅黑" panose="020B0503020204020204" pitchFamily="34" charset="-122"/>
                  <a:ea typeface="微软雅黑" panose="020B0503020204020204" pitchFamily="34" charset="-122"/>
                </a:rPr>
                <a:t>(2)</a:t>
              </a:r>
              <a:endParaRPr lang="zh-CN" altLang="en-US" sz="1600" dirty="0">
                <a:latin typeface="微软雅黑" panose="020B0503020204020204" pitchFamily="34" charset="-122"/>
                <a:ea typeface="微软雅黑" panose="020B0503020204020204" pitchFamily="34" charset="-122"/>
              </a:endParaRPr>
            </a:p>
          </p:txBody>
        </p:sp>
        <p:sp>
          <p:nvSpPr>
            <p:cNvPr id="37" name="文本框 36"/>
            <p:cNvSpPr txBox="1"/>
            <p:nvPr/>
          </p:nvSpPr>
          <p:spPr>
            <a:xfrm>
              <a:off x="2394059" y="2888084"/>
              <a:ext cx="7699968" cy="327013"/>
            </a:xfrm>
            <a:prstGeom prst="rect">
              <a:avLst/>
            </a:prstGeom>
            <a:noFill/>
          </p:spPr>
          <p:txBody>
            <a:bodyPr wrap="square" rtlCol="0">
              <a:spAutoFit/>
            </a:bodyPr>
            <a:lstStyle/>
            <a:p>
              <a:pPr marL="171450" indent="-171450" latinLnBrk="1">
                <a:lnSpc>
                  <a:spcPct val="130000"/>
                </a:lnSpc>
                <a:buClr>
                  <a:schemeClr val="tx1">
                    <a:lumMod val="75000"/>
                    <a:lumOff val="25000"/>
                  </a:schemeClr>
                </a:buClr>
                <a:buFont typeface="Arial" panose="020B0604020202020204" pitchFamily="34" charset="0"/>
                <a:buChar char="•"/>
              </a:pPr>
              <a:r>
                <a:rPr lang="zh-CN" altLang="zh-CN" sz="1300" dirty="0"/>
                <a:t>当对方脾气一触即发时，要临时回避，使对方找不到发泄对象，并逐步消火。</a:t>
              </a:r>
              <a:endParaRPr lang="zh-CN" altLang="zh-CN" sz="1300" b="1" dirty="0">
                <a:solidFill>
                  <a:schemeClr val="tx1">
                    <a:lumMod val="75000"/>
                    <a:lumOff val="25000"/>
                  </a:schemeClr>
                </a:solidFill>
                <a:cs typeface="+mn-ea"/>
                <a:sym typeface="+mn-lt"/>
              </a:endParaRPr>
            </a:p>
          </p:txBody>
        </p:sp>
        <p:sp>
          <p:nvSpPr>
            <p:cNvPr id="38" name="文本框 37"/>
            <p:cNvSpPr txBox="1"/>
            <p:nvPr/>
          </p:nvSpPr>
          <p:spPr>
            <a:xfrm>
              <a:off x="2394059" y="3196842"/>
              <a:ext cx="7699968" cy="327013"/>
            </a:xfrm>
            <a:prstGeom prst="rect">
              <a:avLst/>
            </a:prstGeom>
            <a:noFill/>
          </p:spPr>
          <p:txBody>
            <a:bodyPr wrap="square" rtlCol="0">
              <a:spAutoFit/>
            </a:bodyPr>
            <a:lstStyle/>
            <a:p>
              <a:pPr marL="171450" indent="-171450" latinLnBrk="1">
                <a:lnSpc>
                  <a:spcPct val="130000"/>
                </a:lnSpc>
                <a:buClr>
                  <a:schemeClr val="tx1">
                    <a:lumMod val="75000"/>
                    <a:lumOff val="25000"/>
                  </a:schemeClr>
                </a:buClr>
                <a:buFont typeface="Arial" panose="020B0604020202020204" pitchFamily="34" charset="0"/>
                <a:buChar char="•"/>
              </a:pPr>
              <a:r>
                <a:rPr lang="zh-CN" altLang="zh-CN" sz="1300" dirty="0"/>
                <a:t>回避并不等于“妥协”，而是给对方冷静思考的机会，同时也证明了自身的修养。</a:t>
              </a:r>
              <a:endParaRPr lang="zh-CN" altLang="zh-CN" sz="1300" b="1" dirty="0">
                <a:solidFill>
                  <a:schemeClr val="tx1">
                    <a:lumMod val="75000"/>
                    <a:lumOff val="25000"/>
                  </a:schemeClr>
                </a:solidFill>
                <a:cs typeface="+mn-ea"/>
                <a:sym typeface="+mn-lt"/>
              </a:endParaRPr>
            </a:p>
          </p:txBody>
        </p:sp>
        <p:cxnSp>
          <p:nvCxnSpPr>
            <p:cNvPr id="39" name="直接连接符 38"/>
            <p:cNvCxnSpPr/>
            <p:nvPr/>
          </p:nvCxnSpPr>
          <p:spPr>
            <a:xfrm>
              <a:off x="1779404" y="3788863"/>
              <a:ext cx="483308" cy="0"/>
            </a:xfrm>
            <a:prstGeom prst="line">
              <a:avLst/>
            </a:prstGeom>
            <a:ln>
              <a:solidFill>
                <a:srgbClr val="00A1D8"/>
              </a:solidFill>
              <a:tailEnd type="oval" w="lg" len="lg"/>
            </a:ln>
          </p:spPr>
          <p:style>
            <a:lnRef idx="1">
              <a:schemeClr val="accent1"/>
            </a:lnRef>
            <a:fillRef idx="0">
              <a:schemeClr val="accent1"/>
            </a:fillRef>
            <a:effectRef idx="0">
              <a:schemeClr val="accent1"/>
            </a:effectRef>
            <a:fontRef idx="minor">
              <a:schemeClr val="tx1"/>
            </a:fontRef>
          </p:style>
        </p:cxnSp>
        <p:sp>
          <p:nvSpPr>
            <p:cNvPr id="40" name="矩形 39"/>
            <p:cNvSpPr/>
            <p:nvPr/>
          </p:nvSpPr>
          <p:spPr>
            <a:xfrm>
              <a:off x="2394058" y="3543706"/>
              <a:ext cx="7925601" cy="417358"/>
            </a:xfrm>
            <a:prstGeom prst="rect">
              <a:avLst/>
            </a:prstGeom>
          </p:spPr>
          <p:txBody>
            <a:bodyPr wrap="square">
              <a:spAutoFit/>
            </a:bodyPr>
            <a:lstStyle/>
            <a:p>
              <a:pPr>
                <a:lnSpc>
                  <a:spcPct val="130000"/>
                </a:lnSpc>
              </a:pPr>
              <a:r>
                <a:rPr lang="zh-CN" altLang="zh-CN" sz="1800" dirty="0"/>
                <a:t>及时沟通，消除矛盾</a:t>
              </a:r>
              <a:endParaRPr lang="zh-CN" altLang="en-US" sz="1800" dirty="0">
                <a:solidFill>
                  <a:schemeClr val="tx1">
                    <a:lumMod val="85000"/>
                    <a:lumOff val="15000"/>
                  </a:schemeClr>
                </a:solidFill>
              </a:endParaRPr>
            </a:p>
          </p:txBody>
        </p:sp>
        <p:sp>
          <p:nvSpPr>
            <p:cNvPr id="44" name="椭圆 43"/>
            <p:cNvSpPr/>
            <p:nvPr/>
          </p:nvSpPr>
          <p:spPr>
            <a:xfrm>
              <a:off x="1351505" y="3574220"/>
              <a:ext cx="429284" cy="429284"/>
            </a:xfrm>
            <a:prstGeom prst="ellipse">
              <a:avLst/>
            </a:prstGeom>
            <a:solidFill>
              <a:srgbClr val="059BCA"/>
            </a:solidFill>
            <a:ln w="5715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zh-CN" sz="1600" dirty="0">
                  <a:latin typeface="微软雅黑" panose="020B0503020204020204" pitchFamily="34" charset="-122"/>
                  <a:ea typeface="微软雅黑" panose="020B0503020204020204" pitchFamily="34" charset="-122"/>
                </a:rPr>
                <a:t>(3)</a:t>
              </a:r>
              <a:endParaRPr lang="zh-CN" altLang="en-US" sz="1600" dirty="0">
                <a:latin typeface="微软雅黑" panose="020B0503020204020204" pitchFamily="34" charset="-122"/>
                <a:ea typeface="微软雅黑" panose="020B0503020204020204" pitchFamily="34" charset="-122"/>
              </a:endParaRPr>
            </a:p>
          </p:txBody>
        </p:sp>
        <p:sp>
          <p:nvSpPr>
            <p:cNvPr id="45" name="文本框 44"/>
            <p:cNvSpPr txBox="1"/>
            <p:nvPr/>
          </p:nvSpPr>
          <p:spPr>
            <a:xfrm>
              <a:off x="2394059" y="3956863"/>
              <a:ext cx="7699968" cy="587084"/>
            </a:xfrm>
            <a:prstGeom prst="rect">
              <a:avLst/>
            </a:prstGeom>
            <a:noFill/>
          </p:spPr>
          <p:txBody>
            <a:bodyPr wrap="square" rtlCol="0">
              <a:spAutoFit/>
            </a:bodyPr>
            <a:lstStyle/>
            <a:p>
              <a:pPr marL="171450" indent="-171450" latinLnBrk="1">
                <a:lnSpc>
                  <a:spcPct val="130000"/>
                </a:lnSpc>
                <a:buClr>
                  <a:schemeClr val="tx1">
                    <a:lumMod val="75000"/>
                    <a:lumOff val="25000"/>
                  </a:schemeClr>
                </a:buClr>
                <a:buFont typeface="Arial" panose="020B0604020202020204" pitchFamily="34" charset="0"/>
                <a:buChar char="•"/>
              </a:pPr>
              <a:r>
                <a:rPr lang="zh-CN" altLang="zh-CN" sz="1300" dirty="0"/>
                <a:t>恶语很难避免。最好的是在事情发生之前或产生苗头之后，双方坐下来进行冷静的交流，借以消除双方的误解或矛盾，避免恶语的出现。</a:t>
              </a:r>
              <a:endParaRPr lang="zh-CN" altLang="zh-CN" sz="1300" b="1" dirty="0">
                <a:solidFill>
                  <a:schemeClr val="tx1">
                    <a:lumMod val="75000"/>
                    <a:lumOff val="25000"/>
                  </a:schemeClr>
                </a:solidFill>
                <a:cs typeface="+mn-ea"/>
                <a:sym typeface="+mn-lt"/>
              </a:endParaRPr>
            </a:p>
          </p:txBody>
        </p:sp>
        <p:cxnSp>
          <p:nvCxnSpPr>
            <p:cNvPr id="58" name="直接连接符 57"/>
            <p:cNvCxnSpPr/>
            <p:nvPr/>
          </p:nvCxnSpPr>
          <p:spPr>
            <a:xfrm>
              <a:off x="1779404" y="4810141"/>
              <a:ext cx="483308" cy="0"/>
            </a:xfrm>
            <a:prstGeom prst="line">
              <a:avLst/>
            </a:prstGeom>
            <a:ln>
              <a:solidFill>
                <a:srgbClr val="00A1D8"/>
              </a:solidFill>
              <a:tailEnd type="oval" w="lg" len="lg"/>
            </a:ln>
          </p:spPr>
          <p:style>
            <a:lnRef idx="1">
              <a:schemeClr val="accent1"/>
            </a:lnRef>
            <a:fillRef idx="0">
              <a:schemeClr val="accent1"/>
            </a:fillRef>
            <a:effectRef idx="0">
              <a:schemeClr val="accent1"/>
            </a:effectRef>
            <a:fontRef idx="minor">
              <a:schemeClr val="tx1"/>
            </a:fontRef>
          </p:style>
        </p:cxnSp>
        <p:sp>
          <p:nvSpPr>
            <p:cNvPr id="59" name="矩形 58"/>
            <p:cNvSpPr/>
            <p:nvPr/>
          </p:nvSpPr>
          <p:spPr>
            <a:xfrm>
              <a:off x="2394058" y="4564984"/>
              <a:ext cx="7925601" cy="417358"/>
            </a:xfrm>
            <a:prstGeom prst="rect">
              <a:avLst/>
            </a:prstGeom>
          </p:spPr>
          <p:txBody>
            <a:bodyPr wrap="square">
              <a:spAutoFit/>
            </a:bodyPr>
            <a:lstStyle/>
            <a:p>
              <a:pPr>
                <a:lnSpc>
                  <a:spcPct val="130000"/>
                </a:lnSpc>
              </a:pPr>
              <a:r>
                <a:rPr lang="zh-CN" altLang="zh-CN" sz="1800" dirty="0"/>
                <a:t>不要随便发怒</a:t>
              </a:r>
              <a:endParaRPr lang="zh-CN" altLang="en-US" sz="1800" dirty="0">
                <a:solidFill>
                  <a:schemeClr val="tx1">
                    <a:lumMod val="85000"/>
                    <a:lumOff val="15000"/>
                  </a:schemeClr>
                </a:solidFill>
              </a:endParaRPr>
            </a:p>
          </p:txBody>
        </p:sp>
        <p:sp>
          <p:nvSpPr>
            <p:cNvPr id="60" name="椭圆 59"/>
            <p:cNvSpPr/>
            <p:nvPr/>
          </p:nvSpPr>
          <p:spPr>
            <a:xfrm>
              <a:off x="1351505" y="4595498"/>
              <a:ext cx="429284" cy="429284"/>
            </a:xfrm>
            <a:prstGeom prst="ellipse">
              <a:avLst/>
            </a:prstGeom>
            <a:solidFill>
              <a:srgbClr val="059BCA"/>
            </a:solidFill>
            <a:ln w="5715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zh-CN" sz="1600" dirty="0">
                  <a:latin typeface="微软雅黑" panose="020B0503020204020204" pitchFamily="34" charset="-122"/>
                  <a:ea typeface="微软雅黑" panose="020B0503020204020204" pitchFamily="34" charset="-122"/>
                </a:rPr>
                <a:t>(4)</a:t>
              </a:r>
              <a:endParaRPr lang="zh-CN" altLang="en-US" sz="1600" dirty="0">
                <a:latin typeface="微软雅黑" panose="020B0503020204020204" pitchFamily="34" charset="-122"/>
                <a:ea typeface="微软雅黑" panose="020B0503020204020204" pitchFamily="34" charset="-122"/>
              </a:endParaRPr>
            </a:p>
          </p:txBody>
        </p:sp>
        <p:sp>
          <p:nvSpPr>
            <p:cNvPr id="61" name="文本框 60"/>
            <p:cNvSpPr txBox="1"/>
            <p:nvPr/>
          </p:nvSpPr>
          <p:spPr>
            <a:xfrm>
              <a:off x="2394059" y="4978141"/>
              <a:ext cx="7699968" cy="587084"/>
            </a:xfrm>
            <a:prstGeom prst="rect">
              <a:avLst/>
            </a:prstGeom>
            <a:noFill/>
          </p:spPr>
          <p:txBody>
            <a:bodyPr wrap="square" rtlCol="0">
              <a:spAutoFit/>
            </a:bodyPr>
            <a:lstStyle/>
            <a:p>
              <a:pPr marL="171450" indent="-171450" latinLnBrk="1">
                <a:lnSpc>
                  <a:spcPct val="130000"/>
                </a:lnSpc>
                <a:buClr>
                  <a:schemeClr val="tx1">
                    <a:lumMod val="75000"/>
                    <a:lumOff val="25000"/>
                  </a:schemeClr>
                </a:buClr>
                <a:buFont typeface="Arial" panose="020B0604020202020204" pitchFamily="34" charset="0"/>
                <a:buChar char="•"/>
              </a:pPr>
              <a:r>
                <a:rPr lang="zh-CN" altLang="zh-CN" sz="1300" dirty="0"/>
                <a:t>医学认为，发怒时容易伤及自己的肝脾，易发怒的人平均寿命明显低于正常的人，更容易衰老，而且还会伤了彼此的和气</a:t>
              </a:r>
              <a:endParaRPr lang="zh-CN" altLang="zh-CN" sz="1300" b="1" dirty="0">
                <a:solidFill>
                  <a:schemeClr val="tx1">
                    <a:lumMod val="75000"/>
                    <a:lumOff val="25000"/>
                  </a:schemeClr>
                </a:solidFill>
                <a:cs typeface="+mn-ea"/>
                <a:sym typeface="+mn-lt"/>
              </a:endParaRPr>
            </a:p>
          </p:txBody>
        </p:sp>
        <p:sp>
          <p:nvSpPr>
            <p:cNvPr id="62" name="文本框 61"/>
            <p:cNvSpPr txBox="1"/>
            <p:nvPr/>
          </p:nvSpPr>
          <p:spPr>
            <a:xfrm>
              <a:off x="2394059" y="5536282"/>
              <a:ext cx="7699968" cy="327013"/>
            </a:xfrm>
            <a:prstGeom prst="rect">
              <a:avLst/>
            </a:prstGeom>
            <a:noFill/>
          </p:spPr>
          <p:txBody>
            <a:bodyPr wrap="square" rtlCol="0">
              <a:spAutoFit/>
            </a:bodyPr>
            <a:lstStyle/>
            <a:p>
              <a:pPr marL="171450" indent="-171450" latinLnBrk="1">
                <a:lnSpc>
                  <a:spcPct val="130000"/>
                </a:lnSpc>
                <a:buClr>
                  <a:schemeClr val="tx1">
                    <a:lumMod val="75000"/>
                    <a:lumOff val="25000"/>
                  </a:schemeClr>
                </a:buClr>
                <a:buFont typeface="Arial" panose="020B0604020202020204" pitchFamily="34" charset="0"/>
                <a:buChar char="•"/>
              </a:pPr>
              <a:r>
                <a:rPr lang="zh-CN" altLang="zh-CN" sz="1300" dirty="0"/>
                <a:t>遇事要冷静思考，学会“换位”思想，冷静地站在对方的角度考虑考虑</a:t>
              </a:r>
              <a:endParaRPr lang="zh-CN" altLang="zh-CN" sz="1300" b="1" dirty="0">
                <a:solidFill>
                  <a:schemeClr val="tx1">
                    <a:lumMod val="75000"/>
                    <a:lumOff val="25000"/>
                  </a:schemeClr>
                </a:solidFill>
                <a:cs typeface="+mn-ea"/>
                <a:sym typeface="+mn-lt"/>
              </a:endParaRPr>
            </a:p>
          </p:txBody>
        </p:sp>
      </p:grpSp>
    </p:spTree>
  </p:cSld>
  <p:clrMapOvr>
    <a:masterClrMapping/>
  </p:clrMapOvr>
  <p:transition spd="slow" advTm="2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additive="base">
                                        <p:cTn id="7" dur="500" fill="hold"/>
                                        <p:tgtEl>
                                          <p:spTgt spid="41"/>
                                        </p:tgtEl>
                                        <p:attrNameLst>
                                          <p:attrName>ppt_x</p:attrName>
                                        </p:attrNameLst>
                                      </p:cBhvr>
                                      <p:tavLst>
                                        <p:tav tm="0">
                                          <p:val>
                                            <p:strVal val="1+#ppt_w/2"/>
                                          </p:val>
                                        </p:tav>
                                        <p:tav tm="100000">
                                          <p:val>
                                            <p:strVal val="#ppt_x"/>
                                          </p:val>
                                        </p:tav>
                                      </p:tavLst>
                                    </p:anim>
                                    <p:anim calcmode="lin" valueType="num">
                                      <p:cBhvr additive="base">
                                        <p:cTn id="8" dur="500" fill="hold"/>
                                        <p:tgtEl>
                                          <p:spTgt spid="4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par>
                          <p:cTn id="13" fill="hold">
                            <p:stCondLst>
                              <p:cond delay="1000"/>
                            </p:stCondLst>
                            <p:childTnLst>
                              <p:par>
                                <p:cTn id="14" presetID="2" presetClass="entr" presetSubtype="4"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ppt_x"/>
                                          </p:val>
                                        </p:tav>
                                        <p:tav tm="100000">
                                          <p:val>
                                            <p:strVal val="#ppt_x"/>
                                          </p:val>
                                        </p:tav>
                                      </p:tavLst>
                                    </p:anim>
                                    <p:anim calcmode="lin" valueType="num">
                                      <p:cBhvr additive="base">
                                        <p:cTn id="17"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圆角矩形 40"/>
          <p:cNvSpPr/>
          <p:nvPr/>
        </p:nvSpPr>
        <p:spPr>
          <a:xfrm>
            <a:off x="3660352" y="375661"/>
            <a:ext cx="4871297" cy="402844"/>
          </a:xfrm>
          <a:prstGeom prst="roundRect">
            <a:avLst>
              <a:gd name="adj" fmla="val 50000"/>
            </a:avLst>
          </a:prstGeom>
          <a:gradFill>
            <a:gsLst>
              <a:gs pos="0">
                <a:srgbClr val="067FC9"/>
              </a:gs>
              <a:gs pos="100000">
                <a:srgbClr val="00B2CA"/>
              </a:gs>
            </a:gsLst>
            <a:lin ang="27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0" fontAlgn="base" hangingPunct="0">
              <a:spcBef>
                <a:spcPct val="0"/>
              </a:spcBef>
              <a:spcAft>
                <a:spcPct val="0"/>
              </a:spcAft>
            </a:pPr>
            <a:r>
              <a:rPr lang="en-US" altLang="zh-CN" sz="2000" dirty="0">
                <a:solidFill>
                  <a:schemeClr val="bg1"/>
                </a:solidFill>
                <a:latin typeface="+mj-ea"/>
                <a:cs typeface="Times New Roman" panose="02020603050405020304" pitchFamily="18" charset="0"/>
              </a:rPr>
              <a:t>8 </a:t>
            </a:r>
            <a:r>
              <a:rPr lang="zh-CN" altLang="en-US" sz="2000" dirty="0">
                <a:solidFill>
                  <a:schemeClr val="bg1"/>
                </a:solidFill>
                <a:latin typeface="+mj-ea"/>
                <a:cs typeface="Times New Roman" panose="02020603050405020304" pitchFamily="18" charset="0"/>
              </a:rPr>
              <a:t>礼仪禁忌</a:t>
            </a:r>
          </a:p>
        </p:txBody>
      </p:sp>
      <p:grpSp>
        <p:nvGrpSpPr>
          <p:cNvPr id="2" name="组合 1"/>
          <p:cNvGrpSpPr/>
          <p:nvPr/>
        </p:nvGrpSpPr>
        <p:grpSpPr>
          <a:xfrm>
            <a:off x="1351505" y="1110129"/>
            <a:ext cx="2294220" cy="425620"/>
            <a:chOff x="1351505" y="1110129"/>
            <a:chExt cx="2294220" cy="425620"/>
          </a:xfrm>
        </p:grpSpPr>
        <p:sp>
          <p:nvSpPr>
            <p:cNvPr id="50" name="圆角矩形 49"/>
            <p:cNvSpPr/>
            <p:nvPr/>
          </p:nvSpPr>
          <p:spPr>
            <a:xfrm>
              <a:off x="1351505" y="1110129"/>
              <a:ext cx="2294220" cy="425620"/>
            </a:xfrm>
            <a:prstGeom prst="roundRect">
              <a:avLst>
                <a:gd name="adj" fmla="val 50000"/>
              </a:avLst>
            </a:prstGeom>
            <a:gradFill>
              <a:gsLst>
                <a:gs pos="0">
                  <a:srgbClr val="067FC9"/>
                </a:gs>
                <a:gs pos="100000">
                  <a:srgbClr val="00B2CA"/>
                </a:gs>
              </a:gsLst>
              <a:lin ang="27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cs typeface="+mn-ea"/>
                <a:sym typeface="+mn-lt"/>
              </a:endParaRPr>
            </a:p>
          </p:txBody>
        </p:sp>
        <p:sp>
          <p:nvSpPr>
            <p:cNvPr id="51" name="文本框 50"/>
            <p:cNvSpPr txBox="1"/>
            <p:nvPr/>
          </p:nvSpPr>
          <p:spPr>
            <a:xfrm>
              <a:off x="1529614" y="1115856"/>
              <a:ext cx="1652974" cy="400110"/>
            </a:xfrm>
            <a:prstGeom prst="rect">
              <a:avLst/>
            </a:prstGeom>
            <a:noFill/>
          </p:spPr>
          <p:txBody>
            <a:bodyPr wrap="square" rtlCol="0">
              <a:spAutoFit/>
            </a:bodyPr>
            <a:lstStyle/>
            <a:p>
              <a:pPr latinLnBrk="1"/>
              <a:r>
                <a:rPr lang="zh-CN" altLang="en-US" sz="2000" dirty="0">
                  <a:solidFill>
                    <a:schemeClr val="bg1"/>
                  </a:solidFill>
                  <a:cs typeface="+mn-ea"/>
                  <a:sym typeface="+mn-lt"/>
                </a:rPr>
                <a:t>注意事项</a:t>
              </a:r>
              <a:endParaRPr lang="zh-CN" altLang="zh-CN" sz="2000" dirty="0">
                <a:solidFill>
                  <a:schemeClr val="bg1"/>
                </a:solidFill>
                <a:cs typeface="+mn-ea"/>
                <a:sym typeface="+mn-lt"/>
              </a:endParaRPr>
            </a:p>
          </p:txBody>
        </p:sp>
      </p:grpSp>
      <p:grpSp>
        <p:nvGrpSpPr>
          <p:cNvPr id="3" name="组合 2"/>
          <p:cNvGrpSpPr/>
          <p:nvPr/>
        </p:nvGrpSpPr>
        <p:grpSpPr>
          <a:xfrm>
            <a:off x="1351505" y="1704986"/>
            <a:ext cx="8968154" cy="1799813"/>
            <a:chOff x="1351505" y="1704986"/>
            <a:chExt cx="8968154" cy="1799813"/>
          </a:xfrm>
        </p:grpSpPr>
        <p:cxnSp>
          <p:nvCxnSpPr>
            <p:cNvPr id="42" name="直接连接符 41"/>
            <p:cNvCxnSpPr/>
            <p:nvPr/>
          </p:nvCxnSpPr>
          <p:spPr>
            <a:xfrm>
              <a:off x="1779404" y="1919629"/>
              <a:ext cx="483308" cy="0"/>
            </a:xfrm>
            <a:prstGeom prst="line">
              <a:avLst/>
            </a:prstGeom>
            <a:ln>
              <a:solidFill>
                <a:srgbClr val="00A1D8"/>
              </a:solidFill>
              <a:tailEnd type="oval" w="lg" len="lg"/>
            </a:ln>
          </p:spPr>
          <p:style>
            <a:lnRef idx="1">
              <a:schemeClr val="accent1"/>
            </a:lnRef>
            <a:fillRef idx="0">
              <a:schemeClr val="accent1"/>
            </a:fillRef>
            <a:effectRef idx="0">
              <a:schemeClr val="accent1"/>
            </a:effectRef>
            <a:fontRef idx="minor">
              <a:schemeClr val="tx1"/>
            </a:fontRef>
          </p:style>
        </p:cxnSp>
        <p:sp>
          <p:nvSpPr>
            <p:cNvPr id="43" name="矩形 42"/>
            <p:cNvSpPr/>
            <p:nvPr/>
          </p:nvSpPr>
          <p:spPr>
            <a:xfrm>
              <a:off x="2394058" y="1706371"/>
              <a:ext cx="7925601" cy="417358"/>
            </a:xfrm>
            <a:prstGeom prst="rect">
              <a:avLst/>
            </a:prstGeom>
          </p:spPr>
          <p:txBody>
            <a:bodyPr wrap="square">
              <a:spAutoFit/>
            </a:bodyPr>
            <a:lstStyle/>
            <a:p>
              <a:pPr>
                <a:lnSpc>
                  <a:spcPct val="130000"/>
                </a:lnSpc>
              </a:pPr>
              <a:r>
                <a:rPr lang="zh-CN" altLang="zh-CN" sz="1600" dirty="0"/>
                <a:t>不要流言蜚语</a:t>
              </a:r>
              <a:endParaRPr lang="zh-CN" altLang="en-US" sz="1600" dirty="0">
                <a:solidFill>
                  <a:schemeClr val="tx1">
                    <a:lumMod val="85000"/>
                    <a:lumOff val="15000"/>
                  </a:schemeClr>
                </a:solidFill>
              </a:endParaRPr>
            </a:p>
          </p:txBody>
        </p:sp>
        <p:sp>
          <p:nvSpPr>
            <p:cNvPr id="48" name="椭圆 47"/>
            <p:cNvSpPr/>
            <p:nvPr/>
          </p:nvSpPr>
          <p:spPr>
            <a:xfrm>
              <a:off x="1351505" y="1704986"/>
              <a:ext cx="429284" cy="429284"/>
            </a:xfrm>
            <a:prstGeom prst="ellipse">
              <a:avLst/>
            </a:prstGeom>
            <a:solidFill>
              <a:srgbClr val="059BCA"/>
            </a:solidFill>
            <a:ln w="5715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zh-CN" sz="1400" dirty="0">
                  <a:latin typeface="微软雅黑" panose="020B0503020204020204" pitchFamily="34" charset="-122"/>
                  <a:ea typeface="微软雅黑" panose="020B0503020204020204" pitchFamily="34" charset="-122"/>
                </a:rPr>
                <a:t>(5)</a:t>
              </a:r>
              <a:endParaRPr lang="zh-CN" altLang="en-US" sz="1400" dirty="0">
                <a:latin typeface="微软雅黑" panose="020B0503020204020204" pitchFamily="34" charset="-122"/>
                <a:ea typeface="微软雅黑" panose="020B0503020204020204" pitchFamily="34" charset="-122"/>
              </a:endParaRPr>
            </a:p>
          </p:txBody>
        </p:sp>
        <p:sp>
          <p:nvSpPr>
            <p:cNvPr id="56" name="文本框 55"/>
            <p:cNvSpPr txBox="1"/>
            <p:nvPr/>
          </p:nvSpPr>
          <p:spPr>
            <a:xfrm>
              <a:off x="2394059" y="2087629"/>
              <a:ext cx="7699968" cy="587084"/>
            </a:xfrm>
            <a:prstGeom prst="rect">
              <a:avLst/>
            </a:prstGeom>
            <a:noFill/>
          </p:spPr>
          <p:txBody>
            <a:bodyPr wrap="square" rtlCol="0">
              <a:spAutoFit/>
            </a:bodyPr>
            <a:lstStyle/>
            <a:p>
              <a:pPr marL="228600" indent="-228600" latinLnBrk="1">
                <a:lnSpc>
                  <a:spcPct val="130000"/>
                </a:lnSpc>
                <a:buClr>
                  <a:schemeClr val="tx1">
                    <a:lumMod val="75000"/>
                    <a:lumOff val="25000"/>
                  </a:schemeClr>
                </a:buClr>
                <a:buFont typeface="+mj-lt"/>
                <a:buAutoNum type="arabicPeriod"/>
              </a:pPr>
              <a:r>
                <a:rPr lang="zh-CN" altLang="zh-CN" sz="1300" dirty="0"/>
                <a:t>会伤害朋友或同事间的情谊，甚至会造成反目成仇的后果。</a:t>
              </a:r>
              <a:endParaRPr lang="en-US" altLang="zh-CN" sz="1300" dirty="0"/>
            </a:p>
            <a:p>
              <a:pPr marL="228600" indent="-228600" latinLnBrk="1">
                <a:lnSpc>
                  <a:spcPct val="130000"/>
                </a:lnSpc>
                <a:buClr>
                  <a:schemeClr val="tx1">
                    <a:lumMod val="75000"/>
                    <a:lumOff val="25000"/>
                  </a:schemeClr>
                </a:buClr>
                <a:buFont typeface="+mj-lt"/>
                <a:buAutoNum type="arabicPeriod"/>
              </a:pPr>
              <a:r>
                <a:rPr lang="zh-CN" altLang="zh-CN" sz="1300" dirty="0"/>
                <a:t>反映出低下的品格</a:t>
              </a:r>
              <a:endParaRPr lang="zh-CN" altLang="zh-CN" sz="1300" b="1" dirty="0">
                <a:solidFill>
                  <a:schemeClr val="tx1">
                    <a:lumMod val="75000"/>
                    <a:lumOff val="25000"/>
                  </a:schemeClr>
                </a:solidFill>
                <a:cs typeface="+mn-ea"/>
                <a:sym typeface="+mn-lt"/>
              </a:endParaRPr>
            </a:p>
          </p:txBody>
        </p:sp>
        <p:sp>
          <p:nvSpPr>
            <p:cNvPr id="29" name="文本框 28"/>
            <p:cNvSpPr txBox="1"/>
            <p:nvPr/>
          </p:nvSpPr>
          <p:spPr>
            <a:xfrm>
              <a:off x="1626793" y="2097019"/>
              <a:ext cx="788529" cy="332399"/>
            </a:xfrm>
            <a:prstGeom prst="rect">
              <a:avLst/>
            </a:prstGeom>
            <a:noFill/>
          </p:spPr>
          <p:txBody>
            <a:bodyPr wrap="square" rtlCol="0">
              <a:spAutoFit/>
            </a:bodyPr>
            <a:lstStyle/>
            <a:p>
              <a:pPr algn="r" latinLnBrk="1">
                <a:lnSpc>
                  <a:spcPct val="130000"/>
                </a:lnSpc>
                <a:buClr>
                  <a:schemeClr val="tx1">
                    <a:lumMod val="75000"/>
                    <a:lumOff val="25000"/>
                  </a:schemeClr>
                </a:buClr>
              </a:pPr>
              <a:r>
                <a:rPr lang="zh-CN" altLang="en-US" sz="1300" b="1" dirty="0">
                  <a:solidFill>
                    <a:schemeClr val="tx1">
                      <a:lumMod val="75000"/>
                      <a:lumOff val="25000"/>
                    </a:schemeClr>
                  </a:solidFill>
                  <a:cs typeface="+mn-ea"/>
                  <a:sym typeface="+mn-lt"/>
                </a:rPr>
                <a:t>后果：</a:t>
              </a:r>
              <a:endParaRPr lang="zh-CN" altLang="zh-CN" sz="1300" b="1" dirty="0">
                <a:solidFill>
                  <a:schemeClr val="tx1">
                    <a:lumMod val="75000"/>
                    <a:lumOff val="25000"/>
                  </a:schemeClr>
                </a:solidFill>
                <a:cs typeface="+mn-ea"/>
                <a:sym typeface="+mn-lt"/>
              </a:endParaRPr>
            </a:p>
          </p:txBody>
        </p:sp>
        <p:sp>
          <p:nvSpPr>
            <p:cNvPr id="30" name="文本框 29"/>
            <p:cNvSpPr txBox="1"/>
            <p:nvPr/>
          </p:nvSpPr>
          <p:spPr>
            <a:xfrm>
              <a:off x="2394059" y="2657644"/>
              <a:ext cx="7699968" cy="847155"/>
            </a:xfrm>
            <a:prstGeom prst="rect">
              <a:avLst/>
            </a:prstGeom>
            <a:noFill/>
          </p:spPr>
          <p:txBody>
            <a:bodyPr wrap="square" rtlCol="0">
              <a:spAutoFit/>
            </a:bodyPr>
            <a:lstStyle/>
            <a:p>
              <a:pPr marL="228600" indent="-228600" latinLnBrk="1">
                <a:lnSpc>
                  <a:spcPct val="130000"/>
                </a:lnSpc>
                <a:buClr>
                  <a:schemeClr val="tx1">
                    <a:lumMod val="75000"/>
                    <a:lumOff val="25000"/>
                  </a:schemeClr>
                </a:buClr>
                <a:buFont typeface="+mj-lt"/>
                <a:buAutoNum type="arabicPeriod"/>
              </a:pPr>
              <a:r>
                <a:rPr lang="zh-CN" altLang="zh-CN" sz="1300" dirty="0"/>
                <a:t>不干涉别人的隐私</a:t>
              </a:r>
              <a:endParaRPr lang="en-US" altLang="zh-CN" sz="1300" dirty="0"/>
            </a:p>
            <a:p>
              <a:pPr marL="228600" indent="-228600" latinLnBrk="1">
                <a:lnSpc>
                  <a:spcPct val="130000"/>
                </a:lnSpc>
                <a:buClr>
                  <a:schemeClr val="tx1">
                    <a:lumMod val="75000"/>
                    <a:lumOff val="25000"/>
                  </a:schemeClr>
                </a:buClr>
                <a:buFont typeface="+mj-lt"/>
                <a:buAutoNum type="arabicPeriod"/>
              </a:pPr>
              <a:r>
                <a:rPr lang="zh-CN" altLang="zh-CN" sz="1300" dirty="0"/>
                <a:t>不传播小道消息</a:t>
              </a:r>
              <a:endParaRPr lang="en-US" altLang="zh-CN" sz="1300" dirty="0"/>
            </a:p>
            <a:p>
              <a:pPr marL="228600" indent="-228600" latinLnBrk="1">
                <a:lnSpc>
                  <a:spcPct val="130000"/>
                </a:lnSpc>
                <a:buClr>
                  <a:schemeClr val="tx1">
                    <a:lumMod val="75000"/>
                    <a:lumOff val="25000"/>
                  </a:schemeClr>
                </a:buClr>
                <a:buFont typeface="+mj-lt"/>
                <a:buAutoNum type="arabicPeriod"/>
              </a:pPr>
              <a:r>
                <a:rPr lang="zh-CN" altLang="zh-CN" sz="1300" dirty="0"/>
                <a:t>对别人的过失不要幸灾乐祸</a:t>
              </a:r>
              <a:endParaRPr lang="zh-CN" altLang="zh-CN" sz="1300" b="1" dirty="0">
                <a:solidFill>
                  <a:schemeClr val="tx1">
                    <a:lumMod val="75000"/>
                    <a:lumOff val="25000"/>
                  </a:schemeClr>
                </a:solidFill>
                <a:cs typeface="+mn-ea"/>
                <a:sym typeface="+mn-lt"/>
              </a:endParaRPr>
            </a:p>
          </p:txBody>
        </p:sp>
        <p:sp>
          <p:nvSpPr>
            <p:cNvPr id="31" name="文本框 30"/>
            <p:cNvSpPr txBox="1"/>
            <p:nvPr/>
          </p:nvSpPr>
          <p:spPr>
            <a:xfrm>
              <a:off x="1529615" y="2667034"/>
              <a:ext cx="885708" cy="327013"/>
            </a:xfrm>
            <a:prstGeom prst="rect">
              <a:avLst/>
            </a:prstGeom>
            <a:noFill/>
          </p:spPr>
          <p:txBody>
            <a:bodyPr wrap="square" rtlCol="0">
              <a:spAutoFit/>
            </a:bodyPr>
            <a:lstStyle/>
            <a:p>
              <a:pPr algn="r" latinLnBrk="1">
                <a:lnSpc>
                  <a:spcPct val="130000"/>
                </a:lnSpc>
                <a:buClr>
                  <a:schemeClr val="tx1">
                    <a:lumMod val="75000"/>
                    <a:lumOff val="25000"/>
                  </a:schemeClr>
                </a:buClr>
              </a:pPr>
              <a:r>
                <a:rPr lang="zh-CN" altLang="en-US" sz="1300" b="1" dirty="0">
                  <a:solidFill>
                    <a:schemeClr val="tx1">
                      <a:lumMod val="75000"/>
                      <a:lumOff val="25000"/>
                    </a:schemeClr>
                  </a:solidFill>
                  <a:cs typeface="+mn-ea"/>
                  <a:sym typeface="+mn-lt"/>
                </a:rPr>
                <a:t>注意点：</a:t>
              </a:r>
              <a:endParaRPr lang="zh-CN" altLang="zh-CN" sz="1300" b="1" dirty="0">
                <a:solidFill>
                  <a:schemeClr val="tx1">
                    <a:lumMod val="75000"/>
                    <a:lumOff val="25000"/>
                  </a:schemeClr>
                </a:solidFill>
                <a:cs typeface="+mn-ea"/>
                <a:sym typeface="+mn-lt"/>
              </a:endParaRPr>
            </a:p>
          </p:txBody>
        </p:sp>
      </p:grpSp>
      <p:grpSp>
        <p:nvGrpSpPr>
          <p:cNvPr id="4" name="组合 3"/>
          <p:cNvGrpSpPr/>
          <p:nvPr/>
        </p:nvGrpSpPr>
        <p:grpSpPr>
          <a:xfrm>
            <a:off x="1351505" y="3654920"/>
            <a:ext cx="8968154" cy="2275469"/>
            <a:chOff x="1351505" y="3654920"/>
            <a:chExt cx="8968154" cy="2275469"/>
          </a:xfrm>
        </p:grpSpPr>
        <p:cxnSp>
          <p:nvCxnSpPr>
            <p:cNvPr id="46" name="直接连接符 45"/>
            <p:cNvCxnSpPr/>
            <p:nvPr/>
          </p:nvCxnSpPr>
          <p:spPr>
            <a:xfrm>
              <a:off x="1779404" y="3869563"/>
              <a:ext cx="483308" cy="0"/>
            </a:xfrm>
            <a:prstGeom prst="line">
              <a:avLst/>
            </a:prstGeom>
            <a:ln>
              <a:solidFill>
                <a:srgbClr val="00A1D8"/>
              </a:solidFill>
              <a:tailEnd type="oval" w="lg" len="lg"/>
            </a:ln>
          </p:spPr>
          <p:style>
            <a:lnRef idx="1">
              <a:schemeClr val="accent1"/>
            </a:lnRef>
            <a:fillRef idx="0">
              <a:schemeClr val="accent1"/>
            </a:fillRef>
            <a:effectRef idx="0">
              <a:schemeClr val="accent1"/>
            </a:effectRef>
            <a:fontRef idx="minor">
              <a:schemeClr val="tx1"/>
            </a:fontRef>
          </p:style>
        </p:cxnSp>
        <p:sp>
          <p:nvSpPr>
            <p:cNvPr id="47" name="矩形 46"/>
            <p:cNvSpPr/>
            <p:nvPr/>
          </p:nvSpPr>
          <p:spPr>
            <a:xfrm>
              <a:off x="2394058" y="3656305"/>
              <a:ext cx="7925601" cy="417358"/>
            </a:xfrm>
            <a:prstGeom prst="rect">
              <a:avLst/>
            </a:prstGeom>
          </p:spPr>
          <p:txBody>
            <a:bodyPr wrap="square">
              <a:spAutoFit/>
            </a:bodyPr>
            <a:lstStyle/>
            <a:p>
              <a:pPr>
                <a:lnSpc>
                  <a:spcPct val="130000"/>
                </a:lnSpc>
              </a:pPr>
              <a:r>
                <a:rPr lang="zh-CN" altLang="zh-CN" sz="1600" dirty="0"/>
                <a:t>开玩笑是常有的事，但要适度。</a:t>
              </a:r>
              <a:endParaRPr lang="zh-CN" altLang="en-US" sz="1600" dirty="0">
                <a:solidFill>
                  <a:schemeClr val="tx1">
                    <a:lumMod val="85000"/>
                    <a:lumOff val="15000"/>
                  </a:schemeClr>
                </a:solidFill>
              </a:endParaRPr>
            </a:p>
          </p:txBody>
        </p:sp>
        <p:sp>
          <p:nvSpPr>
            <p:cNvPr id="49" name="椭圆 48"/>
            <p:cNvSpPr/>
            <p:nvPr/>
          </p:nvSpPr>
          <p:spPr>
            <a:xfrm>
              <a:off x="1351505" y="3654920"/>
              <a:ext cx="429284" cy="429284"/>
            </a:xfrm>
            <a:prstGeom prst="ellipse">
              <a:avLst/>
            </a:prstGeom>
            <a:solidFill>
              <a:srgbClr val="059BCA"/>
            </a:solidFill>
            <a:ln w="5715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zh-CN" sz="1400" dirty="0">
                  <a:latin typeface="微软雅黑" panose="020B0503020204020204" pitchFamily="34" charset="-122"/>
                  <a:ea typeface="微软雅黑" panose="020B0503020204020204" pitchFamily="34" charset="-122"/>
                </a:rPr>
                <a:t>(6)</a:t>
              </a:r>
              <a:endParaRPr lang="zh-CN" altLang="en-US" sz="1400" dirty="0">
                <a:latin typeface="微软雅黑" panose="020B0503020204020204" pitchFamily="34" charset="-122"/>
                <a:ea typeface="微软雅黑" panose="020B0503020204020204" pitchFamily="34" charset="-122"/>
              </a:endParaRPr>
            </a:p>
          </p:txBody>
        </p:sp>
        <p:sp>
          <p:nvSpPr>
            <p:cNvPr id="52" name="文本框 51"/>
            <p:cNvSpPr txBox="1"/>
            <p:nvPr/>
          </p:nvSpPr>
          <p:spPr>
            <a:xfrm>
              <a:off x="2394059" y="4037563"/>
              <a:ext cx="7699968" cy="1892826"/>
            </a:xfrm>
            <a:prstGeom prst="rect">
              <a:avLst/>
            </a:prstGeom>
            <a:noFill/>
          </p:spPr>
          <p:txBody>
            <a:bodyPr wrap="square" rtlCol="0">
              <a:spAutoFit/>
            </a:bodyPr>
            <a:lstStyle/>
            <a:p>
              <a:pPr marL="228600" indent="-228600" latinLnBrk="1">
                <a:lnSpc>
                  <a:spcPct val="150000"/>
                </a:lnSpc>
                <a:buClr>
                  <a:schemeClr val="tx1">
                    <a:lumMod val="75000"/>
                    <a:lumOff val="25000"/>
                  </a:schemeClr>
                </a:buClr>
                <a:buFont typeface="+mj-lt"/>
                <a:buAutoNum type="arabicPeriod"/>
              </a:pPr>
              <a:r>
                <a:rPr lang="zh-CN" altLang="zh-CN" sz="1300" dirty="0"/>
                <a:t>性格开朗、大度的人，稍多一点玩笑，可以使气氛更加活跃</a:t>
              </a:r>
              <a:endParaRPr lang="en-US" altLang="zh-CN" sz="1300" dirty="0"/>
            </a:p>
            <a:p>
              <a:pPr marL="228600" indent="-228600" latinLnBrk="1">
                <a:lnSpc>
                  <a:spcPct val="150000"/>
                </a:lnSpc>
                <a:buClr>
                  <a:schemeClr val="tx1">
                    <a:lumMod val="75000"/>
                    <a:lumOff val="25000"/>
                  </a:schemeClr>
                </a:buClr>
                <a:buFont typeface="+mj-lt"/>
                <a:buAutoNum type="arabicPeriod"/>
              </a:pPr>
              <a:r>
                <a:rPr lang="zh-CN" altLang="zh-CN" sz="1300" dirty="0"/>
                <a:t>拘谨的人，少开甚至是不开玩笑</a:t>
              </a:r>
              <a:endParaRPr lang="en-US" altLang="zh-CN" sz="1300" dirty="0"/>
            </a:p>
            <a:p>
              <a:pPr marL="228600" indent="-228600" latinLnBrk="1">
                <a:lnSpc>
                  <a:spcPct val="150000"/>
                </a:lnSpc>
                <a:buClr>
                  <a:schemeClr val="tx1">
                    <a:lumMod val="75000"/>
                    <a:lumOff val="25000"/>
                  </a:schemeClr>
                </a:buClr>
                <a:buFont typeface="+mj-lt"/>
                <a:buAutoNum type="arabicPeriod"/>
              </a:pPr>
              <a:r>
                <a:rPr lang="zh-CN" altLang="zh-CN" sz="1300" dirty="0"/>
                <a:t>异性，特别是对于女性，开玩笑一定要适当</a:t>
              </a:r>
              <a:endParaRPr lang="en-US" altLang="zh-CN" sz="1300" dirty="0"/>
            </a:p>
            <a:p>
              <a:pPr marL="228600" indent="-228600" latinLnBrk="1">
                <a:lnSpc>
                  <a:spcPct val="150000"/>
                </a:lnSpc>
                <a:buClr>
                  <a:schemeClr val="tx1">
                    <a:lumMod val="75000"/>
                    <a:lumOff val="25000"/>
                  </a:schemeClr>
                </a:buClr>
                <a:buFont typeface="+mj-lt"/>
                <a:buAutoNum type="arabicPeriod"/>
              </a:pPr>
              <a:r>
                <a:rPr lang="zh-CN" altLang="zh-CN" sz="1300" dirty="0"/>
                <a:t>不要拿别人的姓名开玩笑或是乱起绰号</a:t>
              </a:r>
              <a:r>
                <a:rPr lang="zh-CN" altLang="en-US" sz="1300" dirty="0"/>
                <a:t>，</a:t>
              </a:r>
              <a:r>
                <a:rPr lang="zh-CN" altLang="zh-CN" sz="1300" dirty="0"/>
                <a:t>尊长、领导，开玩笑一定要在保持住对方的尊严的基础上</a:t>
              </a:r>
              <a:endParaRPr lang="en-US" altLang="zh-CN" sz="1300" dirty="0"/>
            </a:p>
            <a:p>
              <a:pPr marL="228600" indent="-228600" latinLnBrk="1">
                <a:lnSpc>
                  <a:spcPct val="150000"/>
                </a:lnSpc>
                <a:buClr>
                  <a:schemeClr val="tx1">
                    <a:lumMod val="75000"/>
                    <a:lumOff val="25000"/>
                  </a:schemeClr>
                </a:buClr>
                <a:buFont typeface="+mj-lt"/>
                <a:buAutoNum type="arabicPeriod"/>
              </a:pPr>
              <a:r>
                <a:rPr lang="zh-CN" altLang="zh-CN" sz="1300" dirty="0"/>
                <a:t>在一些悲哀、不幸的气氛中或是别人正专心致志的场合或庄重的集会、重大的社会活动中，不开玩笑</a:t>
              </a:r>
              <a:endParaRPr lang="en-US" altLang="zh-CN" sz="1300" dirty="0"/>
            </a:p>
            <a:p>
              <a:pPr marL="228600" indent="-228600" latinLnBrk="1">
                <a:lnSpc>
                  <a:spcPct val="150000"/>
                </a:lnSpc>
                <a:buClr>
                  <a:schemeClr val="tx1">
                    <a:lumMod val="75000"/>
                    <a:lumOff val="25000"/>
                  </a:schemeClr>
                </a:buClr>
                <a:buFont typeface="+mj-lt"/>
                <a:buAutoNum type="arabicPeriod"/>
              </a:pPr>
              <a:r>
                <a:rPr lang="zh-CN" altLang="zh-CN" sz="1300" dirty="0"/>
                <a:t>既使开玩笑，也要注意内容健康、幽默、高雅。不要拿别人的缺陷玩笑，不要开庸俗、下流的玩笑</a:t>
              </a:r>
              <a:endParaRPr lang="zh-CN" altLang="zh-CN" sz="1300" b="1" dirty="0">
                <a:solidFill>
                  <a:schemeClr val="tx1">
                    <a:lumMod val="75000"/>
                    <a:lumOff val="25000"/>
                  </a:schemeClr>
                </a:solidFill>
                <a:cs typeface="+mn-ea"/>
                <a:sym typeface="+mn-lt"/>
              </a:endParaRPr>
            </a:p>
          </p:txBody>
        </p:sp>
        <p:sp>
          <p:nvSpPr>
            <p:cNvPr id="53" name="文本框 52"/>
            <p:cNvSpPr txBox="1"/>
            <p:nvPr/>
          </p:nvSpPr>
          <p:spPr>
            <a:xfrm>
              <a:off x="1626793" y="4046953"/>
              <a:ext cx="788529" cy="327013"/>
            </a:xfrm>
            <a:prstGeom prst="rect">
              <a:avLst/>
            </a:prstGeom>
            <a:noFill/>
          </p:spPr>
          <p:txBody>
            <a:bodyPr wrap="square" rtlCol="0">
              <a:spAutoFit/>
            </a:bodyPr>
            <a:lstStyle/>
            <a:p>
              <a:pPr algn="r" latinLnBrk="1">
                <a:lnSpc>
                  <a:spcPct val="130000"/>
                </a:lnSpc>
                <a:buClr>
                  <a:schemeClr val="tx1">
                    <a:lumMod val="75000"/>
                    <a:lumOff val="25000"/>
                  </a:schemeClr>
                </a:buClr>
              </a:pPr>
              <a:r>
                <a:rPr lang="zh-CN" altLang="en-US" sz="1300" b="1" dirty="0">
                  <a:solidFill>
                    <a:schemeClr val="tx1">
                      <a:lumMod val="75000"/>
                      <a:lumOff val="25000"/>
                    </a:schemeClr>
                  </a:solidFill>
                  <a:cs typeface="+mn-ea"/>
                  <a:sym typeface="+mn-lt"/>
                </a:rPr>
                <a:t>注意点：</a:t>
              </a:r>
              <a:endParaRPr lang="zh-CN" altLang="zh-CN" sz="1300" b="1" dirty="0">
                <a:solidFill>
                  <a:schemeClr val="tx1">
                    <a:lumMod val="75000"/>
                    <a:lumOff val="25000"/>
                  </a:schemeClr>
                </a:solidFill>
                <a:cs typeface="+mn-ea"/>
                <a:sym typeface="+mn-lt"/>
              </a:endParaRPr>
            </a:p>
          </p:txBody>
        </p:sp>
      </p:grpSp>
    </p:spTree>
  </p:cSld>
  <p:clrMapOvr>
    <a:masterClrMapping/>
  </p:clrMapOvr>
  <p:transition spd="slow" advTm="2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additive="base">
                                        <p:cTn id="7" dur="500" fill="hold"/>
                                        <p:tgtEl>
                                          <p:spTgt spid="41"/>
                                        </p:tgtEl>
                                        <p:attrNameLst>
                                          <p:attrName>ppt_x</p:attrName>
                                        </p:attrNameLst>
                                      </p:cBhvr>
                                      <p:tavLst>
                                        <p:tav tm="0">
                                          <p:val>
                                            <p:strVal val="1+#ppt_w/2"/>
                                          </p:val>
                                        </p:tav>
                                        <p:tav tm="100000">
                                          <p:val>
                                            <p:strVal val="#ppt_x"/>
                                          </p:val>
                                        </p:tav>
                                      </p:tavLst>
                                    </p:anim>
                                    <p:anim calcmode="lin" valueType="num">
                                      <p:cBhvr additive="base">
                                        <p:cTn id="8" dur="500" fill="hold"/>
                                        <p:tgtEl>
                                          <p:spTgt spid="4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par>
                          <p:cTn id="13" fill="hold">
                            <p:stCondLst>
                              <p:cond delay="1000"/>
                            </p:stCondLst>
                            <p:childTnLst>
                              <p:par>
                                <p:cTn id="14" presetID="2" presetClass="entr" presetSubtype="4"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ppt_x"/>
                                          </p:val>
                                        </p:tav>
                                        <p:tav tm="100000">
                                          <p:val>
                                            <p:strVal val="#ppt_x"/>
                                          </p:val>
                                        </p:tav>
                                      </p:tavLst>
                                    </p:anim>
                                    <p:anim calcmode="lin" valueType="num">
                                      <p:cBhvr additive="base">
                                        <p:cTn id="17" dur="500" fill="hold"/>
                                        <p:tgtEl>
                                          <p:spTgt spid="3"/>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additive="base">
                                        <p:cTn id="20" dur="500" fill="hold"/>
                                        <p:tgtEl>
                                          <p:spTgt spid="4"/>
                                        </p:tgtEl>
                                        <p:attrNameLst>
                                          <p:attrName>ppt_x</p:attrName>
                                        </p:attrNameLst>
                                      </p:cBhvr>
                                      <p:tavLst>
                                        <p:tav tm="0">
                                          <p:val>
                                            <p:strVal val="#ppt_x"/>
                                          </p:val>
                                        </p:tav>
                                        <p:tav tm="100000">
                                          <p:val>
                                            <p:strVal val="#ppt_x"/>
                                          </p:val>
                                        </p:tav>
                                      </p:tavLst>
                                    </p:anim>
                                    <p:anim calcmode="lin" valueType="num">
                                      <p:cBhvr additive="base">
                                        <p:cTn id="21"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任意多边形 7"/>
          <p:cNvSpPr/>
          <p:nvPr/>
        </p:nvSpPr>
        <p:spPr>
          <a:xfrm>
            <a:off x="-794" y="2266268"/>
            <a:ext cx="12206689" cy="4591732"/>
          </a:xfrm>
          <a:custGeom>
            <a:avLst/>
            <a:gdLst>
              <a:gd name="connsiteX0" fmla="*/ 0 w 12206689"/>
              <a:gd name="connsiteY0" fmla="*/ 0 h 4590663"/>
              <a:gd name="connsiteX1" fmla="*/ 4595717 w 12206689"/>
              <a:gd name="connsiteY1" fmla="*/ 0 h 4590663"/>
              <a:gd name="connsiteX2" fmla="*/ 4591489 w 12206689"/>
              <a:gd name="connsiteY2" fmla="*/ 83728 h 4590663"/>
              <a:gd name="connsiteX3" fmla="*/ 6125961 w 12206689"/>
              <a:gd name="connsiteY3" fmla="*/ 1618200 h 4590663"/>
              <a:gd name="connsiteX4" fmla="*/ 7660433 w 12206689"/>
              <a:gd name="connsiteY4" fmla="*/ 83728 h 4590663"/>
              <a:gd name="connsiteX5" fmla="*/ 7656205 w 12206689"/>
              <a:gd name="connsiteY5" fmla="*/ 0 h 4590663"/>
              <a:gd name="connsiteX6" fmla="*/ 12206689 w 12206689"/>
              <a:gd name="connsiteY6" fmla="*/ 0 h 4590663"/>
              <a:gd name="connsiteX7" fmla="*/ 12206689 w 12206689"/>
              <a:gd name="connsiteY7" fmla="*/ 4590663 h 4590663"/>
              <a:gd name="connsiteX8" fmla="*/ 0 w 12206689"/>
              <a:gd name="connsiteY8" fmla="*/ 4590663 h 4590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06689" h="4590663">
                <a:moveTo>
                  <a:pt x="0" y="0"/>
                </a:moveTo>
                <a:lnTo>
                  <a:pt x="4595717" y="0"/>
                </a:lnTo>
                <a:lnTo>
                  <a:pt x="4591489" y="83728"/>
                </a:lnTo>
                <a:cubicBezTo>
                  <a:pt x="4591489" y="931193"/>
                  <a:pt x="5278496" y="1618200"/>
                  <a:pt x="6125961" y="1618200"/>
                </a:cubicBezTo>
                <a:cubicBezTo>
                  <a:pt x="6973426" y="1618200"/>
                  <a:pt x="7660433" y="931193"/>
                  <a:pt x="7660433" y="83728"/>
                </a:cubicBezTo>
                <a:lnTo>
                  <a:pt x="7656205" y="0"/>
                </a:lnTo>
                <a:lnTo>
                  <a:pt x="12206689" y="0"/>
                </a:lnTo>
                <a:lnTo>
                  <a:pt x="12206689" y="4590663"/>
                </a:lnTo>
                <a:lnTo>
                  <a:pt x="0" y="4590663"/>
                </a:lnTo>
                <a:close/>
              </a:path>
            </a:pathLst>
          </a:custGeom>
          <a:gradFill>
            <a:gsLst>
              <a:gs pos="0">
                <a:srgbClr val="067FC9"/>
              </a:gs>
              <a:gs pos="100000">
                <a:srgbClr val="00B2CA"/>
              </a:gs>
            </a:gsLst>
            <a:lin ang="2700000" scaled="1"/>
          </a:gradFill>
          <a:ln w="25400" cap="flat" cmpd="sng" algn="ctr">
            <a:noFill/>
            <a:prstDash val="solid"/>
          </a:ln>
          <a:effectLst/>
        </p:spPr>
        <p:txBody>
          <a:bodyPr wrap="square" rtlCol="0" anchor="ctr">
            <a:noAutofit/>
          </a:bodyPr>
          <a:lstStyle/>
          <a:p>
            <a:pPr algn="ctr" defTabSz="1218565"/>
            <a:endParaRPr lang="zh-CN" altLang="en-US" sz="3200" kern="0">
              <a:solidFill>
                <a:srgbClr val="FFFFFF"/>
              </a:solidFill>
              <a:cs typeface="+mn-ea"/>
              <a:sym typeface="+mn-lt"/>
            </a:endParaRPr>
          </a:p>
        </p:txBody>
      </p:sp>
      <p:sp>
        <p:nvSpPr>
          <p:cNvPr id="9" name="椭圆 8"/>
          <p:cNvSpPr/>
          <p:nvPr/>
        </p:nvSpPr>
        <p:spPr>
          <a:xfrm>
            <a:off x="4810369" y="1003666"/>
            <a:ext cx="2629596" cy="2629596"/>
          </a:xfrm>
          <a:prstGeom prst="ellipse">
            <a:avLst/>
          </a:prstGeom>
          <a:gradFill>
            <a:gsLst>
              <a:gs pos="0">
                <a:srgbClr val="00B2CA"/>
              </a:gs>
              <a:gs pos="100000">
                <a:srgbClr val="067FC9"/>
              </a:gs>
            </a:gsLst>
            <a:lin ang="0" scaled="0"/>
          </a:gradFill>
          <a:ln w="44450" cap="flat" cmpd="sng" algn="ctr">
            <a:solidFill>
              <a:sysClr val="window" lastClr="FFFFFF"/>
            </a:solidFill>
            <a:prstDash val="solid"/>
          </a:ln>
          <a:effectLst>
            <a:outerShdw blurRad="88900" dist="63500" dir="5400000" algn="t" rotWithShape="0">
              <a:prstClr val="black">
                <a:alpha val="20000"/>
              </a:prstClr>
            </a:outerShdw>
          </a:effectLst>
        </p:spPr>
        <p:txBody>
          <a:bodyPr rtlCol="0" anchor="ctr"/>
          <a:lstStyle/>
          <a:p>
            <a:pPr algn="ctr" defTabSz="1218565">
              <a:defRPr/>
            </a:pPr>
            <a:endParaRPr lang="zh-CN" altLang="en-US" sz="1575" kern="0">
              <a:solidFill>
                <a:prstClr val="white"/>
              </a:solidFill>
              <a:cs typeface="+mn-ea"/>
              <a:sym typeface="+mn-lt"/>
            </a:endParaRPr>
          </a:p>
        </p:txBody>
      </p:sp>
      <p:sp>
        <p:nvSpPr>
          <p:cNvPr id="10" name="文本框 14"/>
          <p:cNvSpPr txBox="1"/>
          <p:nvPr/>
        </p:nvSpPr>
        <p:spPr>
          <a:xfrm>
            <a:off x="4733365" y="1913273"/>
            <a:ext cx="2748090" cy="830997"/>
          </a:xfrm>
          <a:prstGeom prst="rect">
            <a:avLst/>
          </a:prstGeom>
          <a:noFill/>
        </p:spPr>
        <p:txBody>
          <a:bodyPr wrap="square" lIns="91440" tIns="45720" rIns="91440" bIns="45720" rtlCol="0">
            <a:spAutoFit/>
          </a:bodyPr>
          <a:lstStyle/>
          <a:p>
            <a:pPr algn="ctr" defTabSz="1218565"/>
            <a:r>
              <a:rPr lang="en-US" altLang="zh-CN" sz="4800" dirty="0">
                <a:solidFill>
                  <a:prstClr val="white"/>
                </a:solidFill>
                <a:cs typeface="+mn-ea"/>
                <a:sym typeface="+mn-lt"/>
              </a:rPr>
              <a:t>THANKS</a:t>
            </a:r>
            <a:endParaRPr lang="zh-CN" altLang="en-US" sz="4800" dirty="0">
              <a:solidFill>
                <a:prstClr val="white"/>
              </a:solidFill>
              <a:cs typeface="+mn-ea"/>
              <a:sym typeface="+mn-lt"/>
            </a:endParaRPr>
          </a:p>
        </p:txBody>
      </p:sp>
      <p:sp>
        <p:nvSpPr>
          <p:cNvPr id="7" name="矩形 6"/>
          <p:cNvSpPr/>
          <p:nvPr/>
        </p:nvSpPr>
        <p:spPr>
          <a:xfrm>
            <a:off x="962264" y="4253202"/>
            <a:ext cx="10688185" cy="830997"/>
          </a:xfrm>
          <a:prstGeom prst="rect">
            <a:avLst/>
          </a:prstGeom>
        </p:spPr>
        <p:txBody>
          <a:bodyPr wrap="square">
            <a:spAutoFit/>
          </a:bodyPr>
          <a:lstStyle/>
          <a:p>
            <a:pPr algn="ctr" latinLnBrk="1"/>
            <a:r>
              <a:rPr lang="zh-CN" altLang="en-US" sz="4800" dirty="0">
                <a:solidFill>
                  <a:schemeClr val="bg1"/>
                </a:solidFill>
                <a:cs typeface="+mn-ea"/>
                <a:sym typeface="+mn-lt"/>
              </a:rPr>
              <a:t>学习完毕</a:t>
            </a:r>
            <a:r>
              <a:rPr lang="zh-CN" altLang="zh-CN" sz="4800" dirty="0">
                <a:solidFill>
                  <a:schemeClr val="bg1"/>
                </a:solidFill>
                <a:cs typeface="+mn-ea"/>
                <a:sym typeface="+mn-lt"/>
              </a:rPr>
              <a:t>，谢谢大家</a:t>
            </a:r>
            <a:r>
              <a:rPr lang="zh-CN" altLang="en-US" sz="4800" dirty="0">
                <a:solidFill>
                  <a:schemeClr val="bg1"/>
                </a:solidFill>
                <a:cs typeface="+mn-ea"/>
                <a:sym typeface="+mn-lt"/>
              </a:rPr>
              <a:t>！</a:t>
            </a:r>
            <a:endParaRPr lang="zh-CN" altLang="zh-CN" sz="4800" dirty="0">
              <a:solidFill>
                <a:schemeClr val="bg1"/>
              </a:solidFill>
              <a:cs typeface="+mn-ea"/>
              <a:sym typeface="+mn-lt"/>
            </a:endParaRPr>
          </a:p>
        </p:txBody>
      </p:sp>
    </p:spTree>
  </p:cSld>
  <p:clrMapOvr>
    <a:masterClrMapping/>
  </p:clrMapOvr>
  <p:transition spd="slow" advTm="2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par>
                          <p:cTn id="10" fill="hold">
                            <p:stCondLst>
                              <p:cond delay="500"/>
                            </p:stCondLst>
                            <p:childTnLst>
                              <p:par>
                                <p:cTn id="11" presetID="14" presetClass="entr" presetSubtype="10"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randombar(horizontal)">
                                      <p:cBhvr>
                                        <p:cTn id="13" dur="500"/>
                                        <p:tgtEl>
                                          <p:spTgt spid="8"/>
                                        </p:tgtEl>
                                      </p:cBhvr>
                                    </p:animEffect>
                                  </p:childTnLst>
                                </p:cTn>
                              </p:par>
                              <p:par>
                                <p:cTn id="14" presetID="52" presetClass="entr" presetSubtype="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Scale>
                                      <p:cBhvr>
                                        <p:cTn id="16" dur="1000" decel="50000" fill="hold">
                                          <p:stCondLst>
                                            <p:cond delay="0"/>
                                          </p:stCondLst>
                                        </p:cTn>
                                        <p:tgtEl>
                                          <p:spTgt spid="1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7" dur="1000" decel="50000" fill="hold">
                                          <p:stCondLst>
                                            <p:cond delay="0"/>
                                          </p:stCondLst>
                                        </p:cTn>
                                        <p:tgtEl>
                                          <p:spTgt spid="10"/>
                                        </p:tgtEl>
                                        <p:attrNameLst>
                                          <p:attrName>ppt_x</p:attrName>
                                          <p:attrName>ppt_y</p:attrName>
                                        </p:attrNameLst>
                                      </p:cBhvr>
                                    </p:animMotion>
                                    <p:animEffect transition="in" filter="fade">
                                      <p:cBhvr>
                                        <p:cTn id="18" dur="1000"/>
                                        <p:tgtEl>
                                          <p:spTgt spid="10"/>
                                        </p:tgtEl>
                                      </p:cBhvr>
                                    </p:animEffect>
                                  </p:childTnLst>
                                </p:cTn>
                              </p:par>
                            </p:childTnLst>
                          </p:cTn>
                        </p:par>
                        <p:par>
                          <p:cTn id="19" fill="hold">
                            <p:stCondLst>
                              <p:cond delay="1000"/>
                            </p:stCondLst>
                            <p:childTnLst>
                              <p:par>
                                <p:cTn id="20" presetID="2" presetClass="entr" presetSubtype="2"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500" fill="hold"/>
                                        <p:tgtEl>
                                          <p:spTgt spid="7"/>
                                        </p:tgtEl>
                                        <p:attrNameLst>
                                          <p:attrName>ppt_x</p:attrName>
                                        </p:attrNameLst>
                                      </p:cBhvr>
                                      <p:tavLst>
                                        <p:tav tm="0">
                                          <p:val>
                                            <p:strVal val="1+#ppt_w/2"/>
                                          </p:val>
                                        </p:tav>
                                        <p:tav tm="100000">
                                          <p:val>
                                            <p:strVal val="#ppt_x"/>
                                          </p:val>
                                        </p:tav>
                                      </p:tavLst>
                                    </p:anim>
                                    <p:anim calcmode="lin" valueType="num">
                                      <p:cBhvr additive="base">
                                        <p:cTn id="23"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组合 14"/>
          <p:cNvGrpSpPr/>
          <p:nvPr/>
        </p:nvGrpSpPr>
        <p:grpSpPr>
          <a:xfrm>
            <a:off x="3652983" y="320144"/>
            <a:ext cx="4886034" cy="461664"/>
            <a:chOff x="1310486" y="1277355"/>
            <a:chExt cx="4886034" cy="461664"/>
          </a:xfrm>
        </p:grpSpPr>
        <p:sp>
          <p:nvSpPr>
            <p:cNvPr id="16" name="圆角矩形 15"/>
            <p:cNvSpPr/>
            <p:nvPr/>
          </p:nvSpPr>
          <p:spPr>
            <a:xfrm>
              <a:off x="1310486" y="1277355"/>
              <a:ext cx="4886034" cy="461664"/>
            </a:xfrm>
            <a:prstGeom prst="roundRect">
              <a:avLst>
                <a:gd name="adj" fmla="val 50000"/>
              </a:avLst>
            </a:prstGeom>
            <a:gradFill>
              <a:gsLst>
                <a:gs pos="0">
                  <a:srgbClr val="067FC9"/>
                </a:gs>
                <a:gs pos="100000">
                  <a:srgbClr val="00B2CA"/>
                </a:gs>
              </a:gsLst>
              <a:lin ang="2700000" scaled="1"/>
            </a:gradFill>
            <a:ln>
              <a:noFill/>
            </a:ln>
            <a:effectLst>
              <a:outerShdw blurRad="444500" dist="254000" dir="8100000" algn="tr"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dirty="0">
                <a:cs typeface="+mn-ea"/>
                <a:sym typeface="+mn-lt"/>
              </a:endParaRPr>
            </a:p>
          </p:txBody>
        </p:sp>
        <p:sp>
          <p:nvSpPr>
            <p:cNvPr id="17" name="文本框 16"/>
            <p:cNvSpPr txBox="1"/>
            <p:nvPr/>
          </p:nvSpPr>
          <p:spPr>
            <a:xfrm>
              <a:off x="1827117" y="1311856"/>
              <a:ext cx="4091675" cy="400110"/>
            </a:xfrm>
            <a:prstGeom prst="rect">
              <a:avLst/>
            </a:prstGeom>
            <a:noFill/>
          </p:spPr>
          <p:txBody>
            <a:bodyPr wrap="square" rtlCol="0">
              <a:spAutoFit/>
            </a:bodyPr>
            <a:lstStyle/>
            <a:p>
              <a:pPr latinLnBrk="1"/>
              <a:r>
                <a:rPr lang="en-US" altLang="zh-CN" sz="2000" dirty="0">
                  <a:solidFill>
                    <a:schemeClr val="bg1"/>
                  </a:solidFill>
                </a:rPr>
                <a:t>2.1.4  </a:t>
              </a:r>
              <a:r>
                <a:rPr lang="zh-CN" altLang="en-US" sz="2000" dirty="0">
                  <a:solidFill>
                    <a:schemeClr val="bg1"/>
                  </a:solidFill>
                </a:rPr>
                <a:t>服饰</a:t>
              </a:r>
              <a:r>
                <a:rPr lang="en-US" altLang="zh-CN" sz="2000" dirty="0">
                  <a:solidFill>
                    <a:schemeClr val="bg1"/>
                  </a:solidFill>
                </a:rPr>
                <a:t>——</a:t>
              </a:r>
              <a:r>
                <a:rPr lang="zh-CN" altLang="en-US" sz="2000" dirty="0">
                  <a:solidFill>
                    <a:schemeClr val="bg1"/>
                  </a:solidFill>
                </a:rPr>
                <a:t>也要讲原则</a:t>
              </a:r>
              <a:endParaRPr lang="zh-CN" altLang="zh-CN" sz="2000" b="1" dirty="0">
                <a:solidFill>
                  <a:schemeClr val="bg1"/>
                </a:solidFill>
                <a:cs typeface="+mn-ea"/>
                <a:sym typeface="+mn-lt"/>
              </a:endParaRPr>
            </a:p>
          </p:txBody>
        </p:sp>
      </p:grpSp>
      <p:sp>
        <p:nvSpPr>
          <p:cNvPr id="9" name="文本框 8"/>
          <p:cNvSpPr txBox="1"/>
          <p:nvPr/>
        </p:nvSpPr>
        <p:spPr>
          <a:xfrm>
            <a:off x="1431928" y="1787958"/>
            <a:ext cx="9317133" cy="701346"/>
          </a:xfrm>
          <a:prstGeom prst="rect">
            <a:avLst/>
          </a:prstGeom>
          <a:noFill/>
        </p:spPr>
        <p:txBody>
          <a:bodyPr wrap="square" rtlCol="0">
            <a:spAutoFit/>
          </a:bodyPr>
          <a:lstStyle/>
          <a:p>
            <a:pPr marL="285750" indent="-285750" latinLnBrk="1">
              <a:lnSpc>
                <a:spcPct val="130000"/>
              </a:lnSpc>
              <a:buClr>
                <a:srgbClr val="068DC9"/>
              </a:buClr>
              <a:buFont typeface="Wingdings" panose="05000000000000000000" pitchFamily="2" charset="2"/>
              <a:buChar char="l"/>
            </a:pPr>
            <a:r>
              <a:rPr lang="en-US" altLang="zh-CN" sz="1600" dirty="0"/>
              <a:t>T(Time)</a:t>
            </a:r>
            <a:r>
              <a:rPr lang="zh-CN" altLang="zh-CN" sz="1600" dirty="0"/>
              <a:t>表示时间，即穿着要应时。不仅要考虑到时令变换、早晚温差，而且要注意时代要求，尽量避免穿着与季节格格不入的服装。</a:t>
            </a:r>
            <a:endParaRPr lang="zh-CN" altLang="zh-CN" sz="1600" b="1" dirty="0">
              <a:solidFill>
                <a:schemeClr val="tx1">
                  <a:lumMod val="75000"/>
                  <a:lumOff val="25000"/>
                </a:schemeClr>
              </a:solidFill>
              <a:cs typeface="+mn-ea"/>
              <a:sym typeface="+mn-lt"/>
            </a:endParaRPr>
          </a:p>
        </p:txBody>
      </p:sp>
      <p:sp>
        <p:nvSpPr>
          <p:cNvPr id="10" name="文本框 9"/>
          <p:cNvSpPr txBox="1"/>
          <p:nvPr/>
        </p:nvSpPr>
        <p:spPr>
          <a:xfrm>
            <a:off x="1431928" y="2578449"/>
            <a:ext cx="9317133" cy="701346"/>
          </a:xfrm>
          <a:prstGeom prst="rect">
            <a:avLst/>
          </a:prstGeom>
          <a:noFill/>
        </p:spPr>
        <p:txBody>
          <a:bodyPr wrap="square" rtlCol="0">
            <a:spAutoFit/>
          </a:bodyPr>
          <a:lstStyle/>
          <a:p>
            <a:pPr marL="285750" indent="-285750" latinLnBrk="1">
              <a:lnSpc>
                <a:spcPct val="130000"/>
              </a:lnSpc>
              <a:buClr>
                <a:srgbClr val="068DC9"/>
              </a:buClr>
              <a:buFont typeface="Wingdings" panose="05000000000000000000" pitchFamily="2" charset="2"/>
              <a:buChar char="l"/>
            </a:pPr>
            <a:r>
              <a:rPr lang="en-US" altLang="zh-CN" sz="1600" dirty="0"/>
              <a:t>P(Place)</a:t>
            </a:r>
            <a:r>
              <a:rPr lang="zh-CN" altLang="zh-CN" sz="1600" dirty="0"/>
              <a:t>表示场合，即穿着要应地。上班要着符合职业要求的服饰，重要社交场合应穿庄重的正装。衣冠不整、低胸露背者不宜进入博物馆之类的庄严场所。</a:t>
            </a:r>
            <a:endParaRPr lang="zh-CN" altLang="zh-CN" sz="1600" b="1" dirty="0">
              <a:solidFill>
                <a:schemeClr val="tx1">
                  <a:lumMod val="75000"/>
                  <a:lumOff val="25000"/>
                </a:schemeClr>
              </a:solidFill>
              <a:cs typeface="+mn-ea"/>
              <a:sym typeface="+mn-lt"/>
            </a:endParaRPr>
          </a:p>
        </p:txBody>
      </p:sp>
      <p:sp>
        <p:nvSpPr>
          <p:cNvPr id="11" name="文本框 10"/>
          <p:cNvSpPr txBox="1"/>
          <p:nvPr/>
        </p:nvSpPr>
        <p:spPr>
          <a:xfrm>
            <a:off x="1431928" y="3325700"/>
            <a:ext cx="9317133" cy="701346"/>
          </a:xfrm>
          <a:prstGeom prst="rect">
            <a:avLst/>
          </a:prstGeom>
          <a:noFill/>
        </p:spPr>
        <p:txBody>
          <a:bodyPr wrap="square" rtlCol="0">
            <a:spAutoFit/>
          </a:bodyPr>
          <a:lstStyle/>
          <a:p>
            <a:pPr marL="285750" indent="-285750" latinLnBrk="1">
              <a:lnSpc>
                <a:spcPct val="130000"/>
              </a:lnSpc>
              <a:buClr>
                <a:srgbClr val="068DC9"/>
              </a:buClr>
              <a:buFont typeface="Wingdings" panose="05000000000000000000" pitchFamily="2" charset="2"/>
              <a:buChar char="l"/>
            </a:pPr>
            <a:r>
              <a:rPr lang="en-US" altLang="zh-CN" sz="1600" dirty="0"/>
              <a:t>O(Object)</a:t>
            </a:r>
            <a:r>
              <a:rPr lang="zh-CN" altLang="zh-CN" sz="1600" dirty="0"/>
              <a:t>表示着装者和着装目的。要根据自己的工作性质、社交活动的具体要求、自身形象特点来选择服装。</a:t>
            </a:r>
            <a:endParaRPr lang="zh-CN" altLang="zh-CN" sz="1600" b="1" dirty="0">
              <a:solidFill>
                <a:schemeClr val="tx1">
                  <a:lumMod val="75000"/>
                  <a:lumOff val="25000"/>
                </a:schemeClr>
              </a:solidFill>
              <a:cs typeface="+mn-ea"/>
              <a:sym typeface="+mn-lt"/>
            </a:endParaRPr>
          </a:p>
        </p:txBody>
      </p:sp>
      <p:grpSp>
        <p:nvGrpSpPr>
          <p:cNvPr id="2" name="组合 1"/>
          <p:cNvGrpSpPr/>
          <p:nvPr/>
        </p:nvGrpSpPr>
        <p:grpSpPr>
          <a:xfrm>
            <a:off x="1510465" y="1015652"/>
            <a:ext cx="5066476" cy="569382"/>
            <a:chOff x="1510465" y="1251626"/>
            <a:chExt cx="5066476" cy="569382"/>
          </a:xfrm>
        </p:grpSpPr>
        <p:sp>
          <p:nvSpPr>
            <p:cNvPr id="6" name="矩形 5"/>
            <p:cNvSpPr/>
            <p:nvPr/>
          </p:nvSpPr>
          <p:spPr>
            <a:xfrm>
              <a:off x="2589962" y="1336262"/>
              <a:ext cx="3986979" cy="400110"/>
            </a:xfrm>
            <a:prstGeom prst="rect">
              <a:avLst/>
            </a:prstGeom>
          </p:spPr>
          <p:txBody>
            <a:bodyPr wrap="square">
              <a:spAutoFit/>
            </a:bodyPr>
            <a:lstStyle/>
            <a:p>
              <a:r>
                <a:rPr lang="zh-CN" altLang="zh-CN" sz="2000" dirty="0"/>
                <a:t>遵循国际通行的“</a:t>
              </a:r>
              <a:r>
                <a:rPr lang="en-US" altLang="zh-CN" sz="2000" dirty="0"/>
                <a:t>TPO</a:t>
              </a:r>
              <a:r>
                <a:rPr lang="zh-CN" altLang="zh-CN" sz="2000" dirty="0"/>
                <a:t>”三原则：</a:t>
              </a:r>
              <a:endParaRPr lang="zh-CN" altLang="en-US" sz="2000" dirty="0">
                <a:solidFill>
                  <a:schemeClr val="tx1">
                    <a:lumMod val="65000"/>
                    <a:lumOff val="35000"/>
                  </a:schemeClr>
                </a:solidFill>
              </a:endParaRPr>
            </a:p>
          </p:txBody>
        </p:sp>
        <p:cxnSp>
          <p:nvCxnSpPr>
            <p:cNvPr id="13" name="直接连接符 12"/>
            <p:cNvCxnSpPr/>
            <p:nvPr/>
          </p:nvCxnSpPr>
          <p:spPr>
            <a:xfrm>
              <a:off x="2020579" y="1536317"/>
              <a:ext cx="465698" cy="0"/>
            </a:xfrm>
            <a:prstGeom prst="line">
              <a:avLst/>
            </a:prstGeom>
            <a:ln>
              <a:solidFill>
                <a:schemeClr val="tx1">
                  <a:lumMod val="50000"/>
                  <a:lumOff val="50000"/>
                </a:schemeClr>
              </a:solidFill>
              <a:tailEnd type="oval" w="lg" len="lg"/>
            </a:ln>
          </p:spPr>
          <p:style>
            <a:lnRef idx="1">
              <a:schemeClr val="accent1"/>
            </a:lnRef>
            <a:fillRef idx="0">
              <a:schemeClr val="accent1"/>
            </a:fillRef>
            <a:effectRef idx="0">
              <a:schemeClr val="accent1"/>
            </a:effectRef>
            <a:fontRef idx="minor">
              <a:schemeClr val="tx1"/>
            </a:fontRef>
          </p:style>
        </p:cxnSp>
        <p:sp>
          <p:nvSpPr>
            <p:cNvPr id="12" name="椭圆 11"/>
            <p:cNvSpPr/>
            <p:nvPr/>
          </p:nvSpPr>
          <p:spPr>
            <a:xfrm>
              <a:off x="1510465" y="1251626"/>
              <a:ext cx="569383" cy="569382"/>
            </a:xfrm>
            <a:prstGeom prst="ellipse">
              <a:avLst/>
            </a:prstGeom>
            <a:solidFill>
              <a:srgbClr val="05A3CA"/>
            </a:solidFill>
            <a:ln w="5715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zh-CN" sz="2000" dirty="0">
                  <a:latin typeface="微软雅黑" panose="020B0503020204020204" pitchFamily="34" charset="-122"/>
                  <a:ea typeface="微软雅黑" panose="020B0503020204020204" pitchFamily="34" charset="-122"/>
                </a:rPr>
                <a:t>(1)</a:t>
              </a:r>
              <a:endParaRPr lang="zh-CN" altLang="en-US" sz="2000" dirty="0">
                <a:latin typeface="微软雅黑" panose="020B0503020204020204" pitchFamily="34" charset="-122"/>
                <a:ea typeface="微软雅黑" panose="020B0503020204020204" pitchFamily="34" charset="-122"/>
              </a:endParaRPr>
            </a:p>
          </p:txBody>
        </p:sp>
      </p:grpSp>
      <p:grpSp>
        <p:nvGrpSpPr>
          <p:cNvPr id="3" name="组合 2"/>
          <p:cNvGrpSpPr/>
          <p:nvPr/>
        </p:nvGrpSpPr>
        <p:grpSpPr>
          <a:xfrm>
            <a:off x="1510465" y="4182069"/>
            <a:ext cx="5066476" cy="569382"/>
            <a:chOff x="1510465" y="4266705"/>
            <a:chExt cx="5066476" cy="569382"/>
          </a:xfrm>
        </p:grpSpPr>
        <p:sp>
          <p:nvSpPr>
            <p:cNvPr id="24" name="矩形 23"/>
            <p:cNvSpPr/>
            <p:nvPr/>
          </p:nvSpPr>
          <p:spPr>
            <a:xfrm>
              <a:off x="2589962" y="4351341"/>
              <a:ext cx="3986979" cy="400110"/>
            </a:xfrm>
            <a:prstGeom prst="rect">
              <a:avLst/>
            </a:prstGeom>
          </p:spPr>
          <p:txBody>
            <a:bodyPr wrap="square">
              <a:spAutoFit/>
            </a:bodyPr>
            <a:lstStyle/>
            <a:p>
              <a:r>
                <a:rPr lang="zh-CN" altLang="zh-CN" sz="2000" dirty="0"/>
                <a:t>讲究协调</a:t>
              </a:r>
              <a:endParaRPr lang="zh-CN" altLang="en-US" sz="2000" dirty="0">
                <a:solidFill>
                  <a:schemeClr val="tx1">
                    <a:lumMod val="65000"/>
                    <a:lumOff val="35000"/>
                  </a:schemeClr>
                </a:solidFill>
              </a:endParaRPr>
            </a:p>
          </p:txBody>
        </p:sp>
        <p:cxnSp>
          <p:nvCxnSpPr>
            <p:cNvPr id="26" name="直接连接符 25"/>
            <p:cNvCxnSpPr/>
            <p:nvPr/>
          </p:nvCxnSpPr>
          <p:spPr>
            <a:xfrm>
              <a:off x="2020579" y="4551396"/>
              <a:ext cx="465698" cy="0"/>
            </a:xfrm>
            <a:prstGeom prst="line">
              <a:avLst/>
            </a:prstGeom>
            <a:ln>
              <a:solidFill>
                <a:schemeClr val="tx1">
                  <a:lumMod val="50000"/>
                  <a:lumOff val="50000"/>
                </a:schemeClr>
              </a:solidFill>
              <a:tailEnd type="oval" w="lg" len="lg"/>
            </a:ln>
          </p:spPr>
          <p:style>
            <a:lnRef idx="1">
              <a:schemeClr val="accent1"/>
            </a:lnRef>
            <a:fillRef idx="0">
              <a:schemeClr val="accent1"/>
            </a:fillRef>
            <a:effectRef idx="0">
              <a:schemeClr val="accent1"/>
            </a:effectRef>
            <a:fontRef idx="minor">
              <a:schemeClr val="tx1"/>
            </a:fontRef>
          </p:style>
        </p:cxnSp>
        <p:sp>
          <p:nvSpPr>
            <p:cNvPr id="27" name="椭圆 26"/>
            <p:cNvSpPr/>
            <p:nvPr/>
          </p:nvSpPr>
          <p:spPr>
            <a:xfrm>
              <a:off x="1510465" y="4266705"/>
              <a:ext cx="569383" cy="569382"/>
            </a:xfrm>
            <a:prstGeom prst="ellipse">
              <a:avLst/>
            </a:prstGeom>
            <a:solidFill>
              <a:srgbClr val="05A3CA"/>
            </a:solidFill>
            <a:ln w="5715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zh-CN" sz="2000" dirty="0">
                  <a:latin typeface="微软雅黑" panose="020B0503020204020204" pitchFamily="34" charset="-122"/>
                  <a:ea typeface="微软雅黑" panose="020B0503020204020204" pitchFamily="34" charset="-122"/>
                </a:rPr>
                <a:t>(2)</a:t>
              </a:r>
              <a:endParaRPr lang="zh-CN" altLang="en-US" sz="2000" dirty="0">
                <a:latin typeface="微软雅黑" panose="020B0503020204020204" pitchFamily="34" charset="-122"/>
                <a:ea typeface="微软雅黑" panose="020B0503020204020204" pitchFamily="34" charset="-122"/>
              </a:endParaRPr>
            </a:p>
          </p:txBody>
        </p:sp>
      </p:grpSp>
      <p:sp>
        <p:nvSpPr>
          <p:cNvPr id="28" name="文本框 27"/>
          <p:cNvSpPr txBox="1"/>
          <p:nvPr/>
        </p:nvSpPr>
        <p:spPr>
          <a:xfrm>
            <a:off x="1431928" y="4822877"/>
            <a:ext cx="9317133" cy="701346"/>
          </a:xfrm>
          <a:prstGeom prst="rect">
            <a:avLst/>
          </a:prstGeom>
          <a:noFill/>
        </p:spPr>
        <p:txBody>
          <a:bodyPr wrap="square" rtlCol="0">
            <a:spAutoFit/>
          </a:bodyPr>
          <a:lstStyle/>
          <a:p>
            <a:pPr marL="285750" indent="-285750" latinLnBrk="1">
              <a:lnSpc>
                <a:spcPct val="130000"/>
              </a:lnSpc>
              <a:buClr>
                <a:srgbClr val="068DC9"/>
              </a:buClr>
              <a:buFont typeface="Wingdings" panose="05000000000000000000" pitchFamily="2" charset="2"/>
              <a:buChar char="l"/>
            </a:pPr>
            <a:r>
              <a:rPr lang="zh-CN" altLang="zh-CN" sz="1600" dirty="0"/>
              <a:t>要与年龄、形体相协调。偏瘦和偏胖的人不宜穿过于紧身的衣服，以免欠美之处凸现。要与职业身份相协调，服饰不大自由。对外营销人员的服饰要求稳重、端庄、清爽，给人以可信赖感。</a:t>
            </a:r>
            <a:endParaRPr lang="zh-CN" altLang="zh-CN" sz="1600" b="1" dirty="0">
              <a:solidFill>
                <a:schemeClr val="tx1">
                  <a:lumMod val="75000"/>
                  <a:lumOff val="25000"/>
                </a:schemeClr>
              </a:solidFill>
              <a:cs typeface="+mn-ea"/>
              <a:sym typeface="+mn-lt"/>
            </a:endParaRPr>
          </a:p>
        </p:txBody>
      </p:sp>
      <p:sp>
        <p:nvSpPr>
          <p:cNvPr id="29" name="文本框 28"/>
          <p:cNvSpPr txBox="1"/>
          <p:nvPr/>
        </p:nvSpPr>
        <p:spPr>
          <a:xfrm>
            <a:off x="1431928" y="5501303"/>
            <a:ext cx="9317133" cy="381258"/>
          </a:xfrm>
          <a:prstGeom prst="rect">
            <a:avLst/>
          </a:prstGeom>
          <a:noFill/>
        </p:spPr>
        <p:txBody>
          <a:bodyPr wrap="square" rtlCol="0">
            <a:spAutoFit/>
          </a:bodyPr>
          <a:lstStyle/>
          <a:p>
            <a:pPr marL="285750" indent="-285750" latinLnBrk="1">
              <a:lnSpc>
                <a:spcPct val="130000"/>
              </a:lnSpc>
              <a:buClr>
                <a:srgbClr val="068DC9"/>
              </a:buClr>
              <a:buFont typeface="Wingdings" panose="05000000000000000000" pitchFamily="2" charset="2"/>
              <a:buChar char="l"/>
            </a:pPr>
            <a:r>
              <a:rPr lang="zh-CN" altLang="zh-CN" sz="1600" dirty="0"/>
              <a:t>对男士来说，西装的穿着比较讲究，应特别注重以下几个方面：</a:t>
            </a:r>
            <a:endParaRPr lang="zh-CN" altLang="zh-CN" sz="1600" b="1" dirty="0">
              <a:solidFill>
                <a:schemeClr val="tx1">
                  <a:lumMod val="75000"/>
                  <a:lumOff val="25000"/>
                </a:schemeClr>
              </a:solidFill>
              <a:cs typeface="+mn-ea"/>
              <a:sym typeface="+mn-lt"/>
            </a:endParaRPr>
          </a:p>
        </p:txBody>
      </p:sp>
      <p:sp>
        <p:nvSpPr>
          <p:cNvPr id="32" name="圆角矩形 31"/>
          <p:cNvSpPr/>
          <p:nvPr/>
        </p:nvSpPr>
        <p:spPr>
          <a:xfrm>
            <a:off x="3807325" y="6294474"/>
            <a:ext cx="4577351" cy="455304"/>
          </a:xfrm>
          <a:prstGeom prst="roundRect">
            <a:avLst>
              <a:gd name="adj" fmla="val 50000"/>
            </a:avLst>
          </a:prstGeom>
          <a:noFill/>
          <a:ln w="0">
            <a:solidFill>
              <a:schemeClr val="tx1">
                <a:lumMod val="65000"/>
                <a:lumOff val="35000"/>
              </a:schemeClr>
            </a:solidFill>
          </a:ln>
          <a:effectLst>
            <a:outerShdw blurRad="444500" dist="254000" dir="8100000" sx="71000" sy="71000" algn="tr"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200" dirty="0">
                <a:solidFill>
                  <a:schemeClr val="tx1">
                    <a:lumMod val="65000"/>
                    <a:lumOff val="35000"/>
                  </a:schemeClr>
                </a:solidFill>
                <a:sym typeface="+mn-lt"/>
              </a:rPr>
              <a:t>2.1 </a:t>
            </a:r>
            <a:r>
              <a:rPr lang="zh-CN" altLang="en-US" sz="2200" dirty="0">
                <a:solidFill>
                  <a:schemeClr val="tx1">
                    <a:lumMod val="65000"/>
                    <a:lumOff val="35000"/>
                  </a:schemeClr>
                </a:solidFill>
                <a:sym typeface="+mn-lt"/>
              </a:rPr>
              <a:t>仪表篇</a:t>
            </a:r>
          </a:p>
        </p:txBody>
      </p:sp>
    </p:spTree>
  </p:cSld>
  <p:clrMapOvr>
    <a:masterClrMapping/>
  </p:clrMapOvr>
  <p:transition spd="slow" advTm="2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1+#ppt_w/2"/>
                                          </p:val>
                                        </p:tav>
                                        <p:tav tm="100000">
                                          <p:val>
                                            <p:strVal val="#ppt_x"/>
                                          </p:val>
                                        </p:tav>
                                      </p:tavLst>
                                    </p:anim>
                                    <p:anim calcmode="lin" valueType="num">
                                      <p:cBhvr additive="base">
                                        <p:cTn id="8" dur="500" fill="hold"/>
                                        <p:tgtEl>
                                          <p:spTgt spid="1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2" presetClass="entr" presetSubtype="0"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2" presetClass="entr" presetSubtype="2"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1+#ppt_w/2"/>
                                          </p:val>
                                        </p:tav>
                                        <p:tav tm="100000">
                                          <p:val>
                                            <p:strVal val="#ppt_x"/>
                                          </p:val>
                                        </p:tav>
                                      </p:tavLst>
                                    </p:anim>
                                    <p:anim calcmode="lin" valueType="num">
                                      <p:cBhvr additive="base">
                                        <p:cTn id="24" dur="500" fill="hold"/>
                                        <p:tgtEl>
                                          <p:spTgt spid="9"/>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1+#ppt_w/2"/>
                                          </p:val>
                                        </p:tav>
                                        <p:tav tm="100000">
                                          <p:val>
                                            <p:strVal val="#ppt_x"/>
                                          </p:val>
                                        </p:tav>
                                      </p:tavLst>
                                    </p:anim>
                                    <p:anim calcmode="lin" valueType="num">
                                      <p:cBhvr additive="base">
                                        <p:cTn id="28" dur="500" fill="hold"/>
                                        <p:tgtEl>
                                          <p:spTgt spid="10"/>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1+#ppt_w/2"/>
                                          </p:val>
                                        </p:tav>
                                        <p:tav tm="100000">
                                          <p:val>
                                            <p:strVal val="#ppt_x"/>
                                          </p:val>
                                        </p:tav>
                                      </p:tavLst>
                                    </p:anim>
                                    <p:anim calcmode="lin" valueType="num">
                                      <p:cBhvr additive="base">
                                        <p:cTn id="32" dur="500" fill="hold"/>
                                        <p:tgtEl>
                                          <p:spTgt spid="11"/>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28"/>
                                        </p:tgtEl>
                                        <p:attrNameLst>
                                          <p:attrName>style.visibility</p:attrName>
                                        </p:attrNameLst>
                                      </p:cBhvr>
                                      <p:to>
                                        <p:strVal val="visible"/>
                                      </p:to>
                                    </p:set>
                                    <p:anim calcmode="lin" valueType="num">
                                      <p:cBhvr additive="base">
                                        <p:cTn id="35" dur="500" fill="hold"/>
                                        <p:tgtEl>
                                          <p:spTgt spid="28"/>
                                        </p:tgtEl>
                                        <p:attrNameLst>
                                          <p:attrName>ppt_x</p:attrName>
                                        </p:attrNameLst>
                                      </p:cBhvr>
                                      <p:tavLst>
                                        <p:tav tm="0">
                                          <p:val>
                                            <p:strVal val="1+#ppt_w/2"/>
                                          </p:val>
                                        </p:tav>
                                        <p:tav tm="100000">
                                          <p:val>
                                            <p:strVal val="#ppt_x"/>
                                          </p:val>
                                        </p:tav>
                                      </p:tavLst>
                                    </p:anim>
                                    <p:anim calcmode="lin" valueType="num">
                                      <p:cBhvr additive="base">
                                        <p:cTn id="36" dur="500" fill="hold"/>
                                        <p:tgtEl>
                                          <p:spTgt spid="28"/>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additive="base">
                                        <p:cTn id="39" dur="500" fill="hold"/>
                                        <p:tgtEl>
                                          <p:spTgt spid="29"/>
                                        </p:tgtEl>
                                        <p:attrNameLst>
                                          <p:attrName>ppt_x</p:attrName>
                                        </p:attrNameLst>
                                      </p:cBhvr>
                                      <p:tavLst>
                                        <p:tav tm="0">
                                          <p:val>
                                            <p:strVal val="1+#ppt_w/2"/>
                                          </p:val>
                                        </p:tav>
                                        <p:tav tm="100000">
                                          <p:val>
                                            <p:strVal val="#ppt_x"/>
                                          </p:val>
                                        </p:tav>
                                      </p:tavLst>
                                    </p:anim>
                                    <p:anim calcmode="lin" valueType="num">
                                      <p:cBhvr additive="base">
                                        <p:cTn id="40"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28" grpId="0"/>
      <p:bldP spid="29"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3329"/>
</p:tagLst>
</file>

<file path=ppt/theme/theme1.xml><?xml version="1.0" encoding="utf-8"?>
<a:theme xmlns:a="http://schemas.openxmlformats.org/drawingml/2006/main" name="Office Theme">
  <a:themeElements>
    <a:clrScheme name="蓝色">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Temp">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12955</Words>
  <Application>Microsoft Office PowerPoint</Application>
  <PresentationFormat>宽屏</PresentationFormat>
  <Paragraphs>1311</Paragraphs>
  <Slides>84</Slides>
  <Notes>84</Notes>
  <HiddenSlides>0</HiddenSlides>
  <MMClips>1</MMClips>
  <ScaleCrop>false</ScaleCrop>
  <HeadingPairs>
    <vt:vector size="6" baseType="variant">
      <vt:variant>
        <vt:lpstr>已用的字体</vt:lpstr>
      </vt:variant>
      <vt:variant>
        <vt:i4>4</vt:i4>
      </vt:variant>
      <vt:variant>
        <vt:lpstr>主题</vt:lpstr>
      </vt:variant>
      <vt:variant>
        <vt:i4>1</vt:i4>
      </vt:variant>
      <vt:variant>
        <vt:lpstr>幻灯片标题</vt:lpstr>
      </vt:variant>
      <vt:variant>
        <vt:i4>84</vt:i4>
      </vt:variant>
    </vt:vector>
  </HeadingPairs>
  <TitlesOfParts>
    <vt:vector size="89" baseType="lpstr">
      <vt:lpstr>微软雅黑</vt:lpstr>
      <vt:lpstr>Arial</vt:lpstr>
      <vt:lpstr>Calibri</vt:lpstr>
      <vt:lpstr>Wingdings</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2</cp:revision>
  <dcterms:created xsi:type="dcterms:W3CDTF">2017-02-23T14:54:00Z</dcterms:created>
  <dcterms:modified xsi:type="dcterms:W3CDTF">2021-01-05T13:51:44Z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